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2" r:id="rId5"/>
    <p:sldId id="271" r:id="rId6"/>
    <p:sldId id="272" r:id="rId7"/>
    <p:sldId id="273" r:id="rId8"/>
    <p:sldId id="274" r:id="rId9"/>
    <p:sldId id="275" r:id="rId10"/>
    <p:sldId id="276" r:id="rId11"/>
    <p:sldId id="277" r:id="rId12"/>
    <p:sldId id="278" r:id="rId13"/>
    <p:sldId id="270" r:id="rId14"/>
    <p:sldId id="25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AMAN" initials="O" lastIdx="1" clrIdx="0">
    <p:extLst>
      <p:ext uri="{19B8F6BF-5375-455C-9EA6-DF929625EA0E}">
        <p15:presenceInfo xmlns:p15="http://schemas.microsoft.com/office/powerpoint/2012/main" userId="OSA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5/25/2022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5/25/2022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Array</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list</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diziler</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en-US" sz="1600" b="1" dirty="0">
                <a:solidFill>
                  <a:schemeClr val="tx1"/>
                </a:solidFill>
              </a:rPr>
              <a:t>Osama </a:t>
            </a:r>
            <a:r>
              <a:rPr lang="en-US" sz="1600" b="1" dirty="0" err="1">
                <a:solidFill>
                  <a:schemeClr val="tx1"/>
                </a:solidFill>
              </a:rPr>
              <a:t>Alkhalid</a:t>
            </a:r>
            <a:r>
              <a:rPr lang="en-US" sz="1600" b="1" dirty="0">
                <a:solidFill>
                  <a:schemeClr val="tx1"/>
                </a:solidFill>
              </a:rPr>
              <a:t> 1911404085</a:t>
            </a:r>
            <a:endParaRPr lang="tr-TR" sz="1600" b="1" dirty="0">
              <a:solidFill>
                <a:schemeClr val="tx1"/>
              </a:solidFill>
            </a:endParaRPr>
          </a:p>
          <a:p>
            <a:r>
              <a:rPr lang="tr-TR" dirty="0">
                <a:solidFill>
                  <a:schemeClr val="tx1"/>
                </a:solidFill>
              </a:rPr>
              <a:t>Tarih                            : </a:t>
            </a:r>
            <a:r>
              <a:rPr lang="en-US" dirty="0">
                <a:solidFill>
                  <a:schemeClr val="tx1"/>
                </a:solidFill>
              </a:rPr>
              <a:t>24.05.2022</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fontScale="90000"/>
          </a:bodyPr>
          <a:lstStyle/>
          <a:p>
            <a:r>
              <a:rPr lang="tr-TR" dirty="0"/>
              <a:t>Java Çok Boyutlu Diziler Nedir</a:t>
            </a:r>
            <a:r>
              <a:rPr lang="en-US" dirty="0"/>
              <a:t>?</a:t>
            </a:r>
            <a:br>
              <a:rPr lang="tr-TR" b="0" i="0" dirty="0">
                <a:solidFill>
                  <a:srgbClr val="202124"/>
                </a:solidFill>
                <a:effectLst/>
                <a:latin typeface="arial" panose="020B0604020202020204" pitchFamily="34" charset="0"/>
              </a:rPr>
            </a:b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l"/>
            <a:r>
              <a:rPr lang="tr-TR" b="1" i="0" dirty="0">
                <a:solidFill>
                  <a:srgbClr val="202124"/>
                </a:solidFill>
                <a:effectLst/>
                <a:latin typeface="arial" panose="020B0604020202020204" pitchFamily="34" charset="0"/>
              </a:rPr>
              <a:t>İki boyutlu diziler</a:t>
            </a:r>
            <a:r>
              <a:rPr lang="tr-TR" b="0" i="0" dirty="0">
                <a:solidFill>
                  <a:srgbClr val="202124"/>
                </a:solidFill>
                <a:effectLst/>
                <a:latin typeface="arial" panose="020B0604020202020204" pitchFamily="34" charset="0"/>
              </a:rPr>
              <a:t> “matris” olarak da isimlendirilir. </a:t>
            </a:r>
            <a:r>
              <a:rPr lang="en-US" b="0" i="0" dirty="0">
                <a:solidFill>
                  <a:srgbClr val="202124"/>
                </a:solidFill>
                <a:effectLst/>
                <a:latin typeface="arial" panose="020B0604020202020204" pitchFamily="34" charset="0"/>
              </a:rPr>
              <a:t>Java</a:t>
            </a:r>
            <a:r>
              <a:rPr lang="tr-TR" b="0" i="0" dirty="0">
                <a:solidFill>
                  <a:srgbClr val="202124"/>
                </a:solidFill>
                <a:effectLst/>
                <a:latin typeface="arial" panose="020B0604020202020204" pitchFamily="34" charset="0"/>
              </a:rPr>
              <a:t> dilinde çok </a:t>
            </a:r>
            <a:r>
              <a:rPr lang="tr-TR" b="1" i="0" dirty="0">
                <a:solidFill>
                  <a:srgbClr val="202124"/>
                </a:solidFill>
                <a:effectLst/>
                <a:latin typeface="arial" panose="020B0604020202020204" pitchFamily="34" charset="0"/>
              </a:rPr>
              <a:t>boyutlu</a:t>
            </a:r>
            <a:r>
              <a:rPr lang="tr-TR" b="0" i="0" dirty="0">
                <a:solidFill>
                  <a:srgbClr val="202124"/>
                </a:solidFill>
                <a:effectLst/>
                <a:latin typeface="arial" panose="020B0604020202020204" pitchFamily="34" charset="0"/>
              </a:rPr>
              <a:t> bir </a:t>
            </a:r>
            <a:r>
              <a:rPr lang="tr-TR" b="1" i="0" dirty="0">
                <a:solidFill>
                  <a:srgbClr val="202124"/>
                </a:solidFill>
                <a:effectLst/>
                <a:latin typeface="arial" panose="020B0604020202020204" pitchFamily="34" charset="0"/>
              </a:rPr>
              <a:t>dizi</a:t>
            </a:r>
            <a:r>
              <a:rPr lang="tr-TR" b="0" i="0" dirty="0">
                <a:solidFill>
                  <a:srgbClr val="202124"/>
                </a:solidFill>
                <a:effectLst/>
                <a:latin typeface="arial" panose="020B0604020202020204" pitchFamily="34" charset="0"/>
              </a:rPr>
              <a:t> aslında elemanları </a:t>
            </a:r>
            <a:r>
              <a:rPr lang="tr-TR" b="1" i="0" dirty="0">
                <a:solidFill>
                  <a:srgbClr val="202124"/>
                </a:solidFill>
                <a:effectLst/>
                <a:latin typeface="arial" panose="020B0604020202020204" pitchFamily="34" charset="0"/>
              </a:rPr>
              <a:t>dizi</a:t>
            </a:r>
            <a:r>
              <a:rPr lang="tr-TR" b="0" i="0" dirty="0">
                <a:solidFill>
                  <a:srgbClr val="202124"/>
                </a:solidFill>
                <a:effectLst/>
                <a:latin typeface="arial" panose="020B0604020202020204" pitchFamily="34" charset="0"/>
              </a:rPr>
              <a:t> olan bir </a:t>
            </a:r>
            <a:r>
              <a:rPr lang="tr-TR" b="1" i="0" dirty="0">
                <a:solidFill>
                  <a:srgbClr val="202124"/>
                </a:solidFill>
                <a:effectLst/>
                <a:latin typeface="arial" panose="020B0604020202020204" pitchFamily="34" charset="0"/>
              </a:rPr>
              <a:t>dizi</a:t>
            </a:r>
            <a:r>
              <a:rPr lang="tr-TR" b="0" i="0" dirty="0">
                <a:solidFill>
                  <a:srgbClr val="202124"/>
                </a:solidFill>
                <a:effectLst/>
                <a:latin typeface="arial" panose="020B0604020202020204" pitchFamily="34" charset="0"/>
              </a:rPr>
              <a:t> olarak ele alınır. Tanımda birinci köşeli parantez içine yazılan sabit ifadesi </a:t>
            </a:r>
            <a:r>
              <a:rPr lang="tr-TR" b="1" i="0" dirty="0">
                <a:solidFill>
                  <a:srgbClr val="202124"/>
                </a:solidFill>
                <a:effectLst/>
                <a:latin typeface="arial" panose="020B0604020202020204" pitchFamily="34" charset="0"/>
              </a:rPr>
              <a:t>dizinin</a:t>
            </a:r>
            <a:r>
              <a:rPr lang="tr-TR" b="0" i="0" dirty="0">
                <a:solidFill>
                  <a:srgbClr val="202124"/>
                </a:solidFill>
                <a:effectLst/>
                <a:latin typeface="arial" panose="020B0604020202020204" pitchFamily="34" charset="0"/>
              </a:rPr>
              <a:t> boyutu, diğer köşeli parantezler içine yazılan sabit ifadeleri ise </a:t>
            </a:r>
            <a:r>
              <a:rPr lang="tr-TR" b="1" i="0" dirty="0">
                <a:solidFill>
                  <a:srgbClr val="202124"/>
                </a:solidFill>
                <a:effectLst/>
                <a:latin typeface="arial" panose="020B0604020202020204" pitchFamily="34" charset="0"/>
              </a:rPr>
              <a:t>dizinin</a:t>
            </a:r>
            <a:r>
              <a:rPr lang="tr-TR" b="0" i="0" dirty="0">
                <a:solidFill>
                  <a:srgbClr val="202124"/>
                </a:solidFill>
                <a:effectLst/>
                <a:latin typeface="arial" panose="020B0604020202020204" pitchFamily="34" charset="0"/>
              </a:rPr>
              <a:t> tür bilgisinin bileşenleridir.</a:t>
            </a:r>
          </a:p>
          <a:p>
            <a:pPr marL="0" indent="0" algn="l">
              <a:buNone/>
            </a:pPr>
            <a:endParaRPr lang="tr-TR" b="0" i="0" dirty="0">
              <a:solidFill>
                <a:srgbClr val="202124"/>
              </a:solidFill>
              <a:effectLst/>
              <a:latin typeface="arial" panose="020B0604020202020204" pitchFamily="34" charset="0"/>
            </a:endParaRPr>
          </a:p>
          <a:p>
            <a:pPr algn="l"/>
            <a:r>
              <a:rPr lang="tr-TR" b="0" i="0" dirty="0">
                <a:solidFill>
                  <a:srgbClr val="202124"/>
                </a:solidFill>
                <a:effectLst/>
                <a:latin typeface="arial" panose="020B0604020202020204" pitchFamily="34" charset="0"/>
              </a:rPr>
              <a:t>İki boyutlu bir dizi oluşturmak için her diziyi kendi küme parantezleri içine ekleyin:</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073646" y="1659316"/>
            <a:ext cx="3687717" cy="2379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44B08E-D474-4016-8654-D2175CD4F2E3}"/>
              </a:ext>
            </a:extLst>
          </p:cNvPr>
          <p:cNvPicPr>
            <a:picLocks noChangeAspect="1"/>
          </p:cNvPicPr>
          <p:nvPr/>
        </p:nvPicPr>
        <p:blipFill>
          <a:blip r:embed="rId3"/>
          <a:stretch>
            <a:fillRect/>
          </a:stretch>
        </p:blipFill>
        <p:spPr>
          <a:xfrm>
            <a:off x="1517639" y="4367575"/>
            <a:ext cx="4744112" cy="4382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68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a:t>
            </a:r>
            <a:r>
              <a:rPr lang="en-US" dirty="0"/>
              <a:t>4</a:t>
            </a:r>
            <a:r>
              <a:rPr lang="tr-TR" dirty="0"/>
              <a:t> </a:t>
            </a:r>
            <a:r>
              <a:rPr lang="en-US" dirty="0"/>
              <a:t>(</a:t>
            </a:r>
            <a:r>
              <a:rPr lang="en-US" dirty="0" err="1"/>
              <a:t>Çok</a:t>
            </a:r>
            <a:r>
              <a:rPr lang="en-US" dirty="0"/>
              <a:t> </a:t>
            </a:r>
            <a:r>
              <a:rPr lang="en-US" dirty="0" err="1"/>
              <a:t>Boyutlu</a:t>
            </a:r>
            <a:r>
              <a:rPr lang="en-US" dirty="0"/>
              <a:t> </a:t>
            </a:r>
            <a:r>
              <a:rPr lang="en-US" dirty="0" err="1"/>
              <a:t>Diziler</a:t>
            </a:r>
            <a:r>
              <a:rPr lang="en-US" dirty="0"/>
              <a:t>)</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dirty="0" err="1"/>
              <a:t>myNumbers</a:t>
            </a:r>
            <a:r>
              <a:rPr lang="en-US" dirty="0"/>
              <a:t> </a:t>
            </a:r>
            <a:r>
              <a:rPr lang="en-US" dirty="0" err="1"/>
              <a:t>artık</a:t>
            </a:r>
            <a:r>
              <a:rPr lang="en-US" dirty="0"/>
              <a:t> </a:t>
            </a:r>
            <a:r>
              <a:rPr lang="en-US" dirty="0" err="1"/>
              <a:t>öğeleri</a:t>
            </a:r>
            <a:r>
              <a:rPr lang="en-US" dirty="0"/>
              <a:t> </a:t>
            </a:r>
            <a:r>
              <a:rPr lang="en-US" dirty="0" err="1"/>
              <a:t>olarak</a:t>
            </a:r>
            <a:r>
              <a:rPr lang="en-US" dirty="0"/>
              <a:t> </a:t>
            </a:r>
            <a:r>
              <a:rPr lang="en-US" dirty="0" err="1"/>
              <a:t>iki</a:t>
            </a:r>
            <a:r>
              <a:rPr lang="en-US" dirty="0"/>
              <a:t> </a:t>
            </a:r>
            <a:r>
              <a:rPr lang="en-US" dirty="0" err="1"/>
              <a:t>diziye</a:t>
            </a:r>
            <a:r>
              <a:rPr lang="en-US" dirty="0"/>
              <a:t> </a:t>
            </a:r>
            <a:r>
              <a:rPr lang="en-US" dirty="0" err="1"/>
              <a:t>sahip</a:t>
            </a:r>
            <a:r>
              <a:rPr lang="en-US" dirty="0"/>
              <a:t> </a:t>
            </a:r>
            <a:r>
              <a:rPr lang="en-US" dirty="0" err="1"/>
              <a:t>bir</a:t>
            </a:r>
            <a:r>
              <a:rPr lang="en-US" dirty="0"/>
              <a:t> </a:t>
            </a:r>
            <a:r>
              <a:rPr lang="en-US" dirty="0" err="1"/>
              <a:t>dizidir</a:t>
            </a:r>
            <a:r>
              <a:rPr lang="en-US" dirty="0"/>
              <a:t>.</a:t>
            </a:r>
          </a:p>
          <a:p>
            <a:pPr algn="just"/>
            <a:r>
              <a:rPr lang="en-US" dirty="0" err="1"/>
              <a:t>myNumbers</a:t>
            </a:r>
            <a:r>
              <a:rPr lang="en-US" dirty="0"/>
              <a:t> </a:t>
            </a:r>
            <a:r>
              <a:rPr lang="en-US" dirty="0" err="1"/>
              <a:t>dizisinin</a:t>
            </a:r>
            <a:r>
              <a:rPr lang="en-US" dirty="0"/>
              <a:t> </a:t>
            </a:r>
            <a:r>
              <a:rPr lang="en-US" dirty="0" err="1"/>
              <a:t>öğelerine</a:t>
            </a:r>
            <a:r>
              <a:rPr lang="en-US" dirty="0"/>
              <a:t> </a:t>
            </a:r>
            <a:r>
              <a:rPr lang="en-US" dirty="0" err="1"/>
              <a:t>erişmek</a:t>
            </a:r>
            <a:r>
              <a:rPr lang="en-US" dirty="0"/>
              <a:t> </a:t>
            </a:r>
            <a:r>
              <a:rPr lang="en-US" dirty="0" err="1"/>
              <a:t>için</a:t>
            </a:r>
            <a:r>
              <a:rPr lang="en-US" dirty="0"/>
              <a:t> </a:t>
            </a:r>
            <a:r>
              <a:rPr lang="en-US" dirty="0" err="1"/>
              <a:t>iki</a:t>
            </a:r>
            <a:r>
              <a:rPr lang="en-US" dirty="0"/>
              <a:t> </a:t>
            </a:r>
            <a:r>
              <a:rPr lang="en-US" dirty="0" err="1"/>
              <a:t>dizin</a:t>
            </a:r>
            <a:r>
              <a:rPr lang="en-US" dirty="0"/>
              <a:t> </a:t>
            </a:r>
            <a:r>
              <a:rPr lang="en-US" dirty="0" err="1"/>
              <a:t>belirtin</a:t>
            </a:r>
            <a:r>
              <a:rPr lang="en-US" dirty="0"/>
              <a:t>: </a:t>
            </a:r>
            <a:r>
              <a:rPr lang="en-US" dirty="0" err="1"/>
              <a:t>biri</a:t>
            </a:r>
            <a:r>
              <a:rPr lang="en-US" dirty="0"/>
              <a:t> dizi </a:t>
            </a:r>
            <a:r>
              <a:rPr lang="en-US" dirty="0" err="1"/>
              <a:t>için</a:t>
            </a:r>
            <a:r>
              <a:rPr lang="en-US" dirty="0"/>
              <a:t>, </a:t>
            </a:r>
            <a:r>
              <a:rPr lang="en-US" dirty="0" err="1"/>
              <a:t>biri</a:t>
            </a:r>
            <a:r>
              <a:rPr lang="en-US" dirty="0"/>
              <a:t> de o </a:t>
            </a:r>
            <a:r>
              <a:rPr lang="en-US" dirty="0" err="1"/>
              <a:t>dizinin</a:t>
            </a:r>
            <a:r>
              <a:rPr lang="en-US" dirty="0"/>
              <a:t> </a:t>
            </a:r>
            <a:r>
              <a:rPr lang="en-US" dirty="0" err="1"/>
              <a:t>içindeki</a:t>
            </a:r>
            <a:r>
              <a:rPr lang="en-US" dirty="0"/>
              <a:t> </a:t>
            </a:r>
            <a:r>
              <a:rPr lang="en-US" dirty="0" err="1"/>
              <a:t>öğe</a:t>
            </a:r>
            <a:r>
              <a:rPr lang="en-US" dirty="0"/>
              <a:t> </a:t>
            </a:r>
            <a:r>
              <a:rPr lang="en-US" dirty="0" err="1"/>
              <a:t>için</a:t>
            </a:r>
            <a:r>
              <a:rPr lang="en-US" dirty="0"/>
              <a:t>. Bu </a:t>
            </a:r>
            <a:r>
              <a:rPr lang="en-US" dirty="0" err="1"/>
              <a:t>örnek</a:t>
            </a:r>
            <a:r>
              <a:rPr lang="en-US" dirty="0"/>
              <a:t>, </a:t>
            </a:r>
            <a:r>
              <a:rPr lang="en-US" dirty="0" err="1"/>
              <a:t>myNumbers'ın</a:t>
            </a:r>
            <a:r>
              <a:rPr lang="en-US" dirty="0"/>
              <a:t> </a:t>
            </a:r>
            <a:r>
              <a:rPr lang="en-US" dirty="0" err="1"/>
              <a:t>ikinci</a:t>
            </a:r>
            <a:r>
              <a:rPr lang="en-US" dirty="0"/>
              <a:t> </a:t>
            </a:r>
            <a:r>
              <a:rPr lang="en-US" dirty="0" err="1"/>
              <a:t>dizisindeki</a:t>
            </a:r>
            <a:r>
              <a:rPr lang="en-US" dirty="0"/>
              <a:t> (1) </a:t>
            </a:r>
            <a:r>
              <a:rPr lang="en-US" dirty="0" err="1"/>
              <a:t>üçüncü</a:t>
            </a:r>
            <a:r>
              <a:rPr lang="en-US" dirty="0"/>
              <a:t> </a:t>
            </a:r>
            <a:r>
              <a:rPr lang="en-US" dirty="0" err="1"/>
              <a:t>öğeye</a:t>
            </a:r>
            <a:r>
              <a:rPr lang="en-US" dirty="0"/>
              <a:t> (2) </a:t>
            </a:r>
            <a:r>
              <a:rPr lang="en-US" dirty="0" err="1"/>
              <a:t>erişir</a:t>
            </a:r>
            <a:r>
              <a:rPr lang="en-US" dirty="0"/>
              <a:t>:</a:t>
            </a:r>
          </a:p>
        </p:txBody>
      </p:sp>
      <p:pic>
        <p:nvPicPr>
          <p:cNvPr id="9" name="Picture 8">
            <a:extLst>
              <a:ext uri="{FF2B5EF4-FFF2-40B4-BE49-F238E27FC236}">
                <a16:creationId xmlns:a16="http://schemas.microsoft.com/office/drawing/2014/main" id="{7BA15217-7025-41EF-B762-A1D7E9E2C4CC}"/>
              </a:ext>
            </a:extLst>
          </p:cNvPr>
          <p:cNvPicPr>
            <a:picLocks noChangeAspect="1"/>
          </p:cNvPicPr>
          <p:nvPr/>
        </p:nvPicPr>
        <p:blipFill>
          <a:blip r:embed="rId2"/>
          <a:stretch>
            <a:fillRect/>
          </a:stretch>
        </p:blipFill>
        <p:spPr>
          <a:xfrm>
            <a:off x="1569689" y="3095367"/>
            <a:ext cx="9631119" cy="18576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389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a:t>
            </a:r>
            <a:r>
              <a:rPr lang="en-US" dirty="0"/>
              <a:t>4</a:t>
            </a:r>
            <a:r>
              <a:rPr lang="tr-TR" dirty="0"/>
              <a:t> </a:t>
            </a:r>
            <a:r>
              <a:rPr lang="en-US" dirty="0"/>
              <a:t>(</a:t>
            </a:r>
            <a:r>
              <a:rPr lang="en-US" dirty="0" err="1"/>
              <a:t>Çok</a:t>
            </a:r>
            <a:r>
              <a:rPr lang="en-US" dirty="0"/>
              <a:t> </a:t>
            </a:r>
            <a:r>
              <a:rPr lang="en-US" dirty="0" err="1"/>
              <a:t>Boyutlu</a:t>
            </a:r>
            <a:r>
              <a:rPr lang="en-US" dirty="0"/>
              <a:t> </a:t>
            </a:r>
            <a:r>
              <a:rPr lang="en-US" dirty="0" err="1"/>
              <a:t>Diziler</a:t>
            </a:r>
            <a:r>
              <a:rPr lang="en-US" dirty="0"/>
              <a:t>)-</a:t>
            </a:r>
            <a:r>
              <a:rPr lang="en-US" dirty="0" err="1"/>
              <a:t>Devam</a:t>
            </a:r>
            <a:r>
              <a:rPr lang="tr-TR" dirty="0"/>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dirty="0" err="1"/>
              <a:t>İki</a:t>
            </a:r>
            <a:r>
              <a:rPr lang="en-US" dirty="0"/>
              <a:t> </a:t>
            </a:r>
            <a:r>
              <a:rPr lang="en-US" dirty="0" err="1"/>
              <a:t>boyutlu</a:t>
            </a:r>
            <a:r>
              <a:rPr lang="en-US" dirty="0"/>
              <a:t> </a:t>
            </a:r>
            <a:r>
              <a:rPr lang="en-US" dirty="0" err="1"/>
              <a:t>bir</a:t>
            </a:r>
            <a:r>
              <a:rPr lang="en-US" dirty="0"/>
              <a:t> </a:t>
            </a:r>
            <a:r>
              <a:rPr lang="en-US" dirty="0" err="1"/>
              <a:t>dizinin</a:t>
            </a:r>
            <a:r>
              <a:rPr lang="en-US" dirty="0"/>
              <a:t> </a:t>
            </a:r>
            <a:r>
              <a:rPr lang="en-US" dirty="0" err="1"/>
              <a:t>öğelerini</a:t>
            </a:r>
            <a:r>
              <a:rPr lang="en-US" dirty="0"/>
              <a:t> </a:t>
            </a:r>
            <a:r>
              <a:rPr lang="en-US" dirty="0" err="1"/>
              <a:t>elde</a:t>
            </a:r>
            <a:r>
              <a:rPr lang="en-US" dirty="0"/>
              <a:t> </a:t>
            </a:r>
            <a:r>
              <a:rPr lang="en-US" dirty="0" err="1"/>
              <a:t>etmek</a:t>
            </a:r>
            <a:r>
              <a:rPr lang="en-US" dirty="0"/>
              <a:t> </a:t>
            </a:r>
            <a:r>
              <a:rPr lang="en-US" dirty="0" err="1"/>
              <a:t>için</a:t>
            </a:r>
            <a:r>
              <a:rPr lang="en-US" dirty="0"/>
              <a:t> </a:t>
            </a:r>
            <a:r>
              <a:rPr lang="en-US" dirty="0" err="1"/>
              <a:t>başka</a:t>
            </a:r>
            <a:r>
              <a:rPr lang="en-US" dirty="0"/>
              <a:t> </a:t>
            </a:r>
            <a:r>
              <a:rPr lang="en-US" dirty="0" err="1"/>
              <a:t>bir</a:t>
            </a:r>
            <a:r>
              <a:rPr lang="en-US" dirty="0"/>
              <a:t> for </a:t>
            </a:r>
            <a:r>
              <a:rPr lang="en-US" dirty="0" err="1"/>
              <a:t>döngüsü</a:t>
            </a:r>
            <a:r>
              <a:rPr lang="en-US" dirty="0"/>
              <a:t> </a:t>
            </a:r>
            <a:r>
              <a:rPr lang="en-US" dirty="0" err="1"/>
              <a:t>içinde</a:t>
            </a:r>
            <a:r>
              <a:rPr lang="en-US" dirty="0"/>
              <a:t> </a:t>
            </a:r>
            <a:r>
              <a:rPr lang="en-US" dirty="0" err="1"/>
              <a:t>bir</a:t>
            </a:r>
            <a:r>
              <a:rPr lang="en-US" dirty="0"/>
              <a:t> for </a:t>
            </a:r>
            <a:r>
              <a:rPr lang="en-US" dirty="0" err="1"/>
              <a:t>döngüsü</a:t>
            </a:r>
            <a:r>
              <a:rPr lang="en-US" dirty="0"/>
              <a:t> de </a:t>
            </a:r>
            <a:r>
              <a:rPr lang="en-US" dirty="0" err="1"/>
              <a:t>kullanabiliriz</a:t>
            </a:r>
            <a:r>
              <a:rPr lang="en-US" dirty="0"/>
              <a:t> (</a:t>
            </a:r>
            <a:r>
              <a:rPr lang="en-US" dirty="0" err="1"/>
              <a:t>yine</a:t>
            </a:r>
            <a:r>
              <a:rPr lang="en-US" dirty="0"/>
              <a:t> de </a:t>
            </a:r>
            <a:r>
              <a:rPr lang="en-US" dirty="0" err="1"/>
              <a:t>iki</a:t>
            </a:r>
            <a:r>
              <a:rPr lang="en-US" dirty="0"/>
              <a:t> </a:t>
            </a:r>
            <a:r>
              <a:rPr lang="en-US" dirty="0" err="1"/>
              <a:t>dizini</a:t>
            </a:r>
            <a:r>
              <a:rPr lang="en-US" dirty="0"/>
              <a:t> </a:t>
            </a:r>
            <a:r>
              <a:rPr lang="en-US" dirty="0" err="1"/>
              <a:t>işaret</a:t>
            </a:r>
            <a:r>
              <a:rPr lang="en-US" dirty="0"/>
              <a:t> </a:t>
            </a:r>
            <a:r>
              <a:rPr lang="en-US" dirty="0" err="1"/>
              <a:t>etmemiz</a:t>
            </a:r>
            <a:r>
              <a:rPr lang="en-US" dirty="0"/>
              <a:t> </a:t>
            </a:r>
            <a:r>
              <a:rPr lang="en-US" dirty="0" err="1"/>
              <a:t>gerekiyor</a:t>
            </a:r>
            <a:r>
              <a:rPr lang="en-US" dirty="0"/>
              <a:t>):</a:t>
            </a:r>
          </a:p>
        </p:txBody>
      </p:sp>
      <p:pic>
        <p:nvPicPr>
          <p:cNvPr id="11" name="Picture 10">
            <a:extLst>
              <a:ext uri="{FF2B5EF4-FFF2-40B4-BE49-F238E27FC236}">
                <a16:creationId xmlns:a16="http://schemas.microsoft.com/office/drawing/2014/main" id="{FC2F8CC5-8C3A-476C-B75C-126C907176EF}"/>
              </a:ext>
            </a:extLst>
          </p:cNvPr>
          <p:cNvPicPr>
            <a:picLocks noChangeAspect="1"/>
          </p:cNvPicPr>
          <p:nvPr/>
        </p:nvPicPr>
        <p:blipFill>
          <a:blip r:embed="rId2"/>
          <a:stretch>
            <a:fillRect/>
          </a:stretch>
        </p:blipFill>
        <p:spPr>
          <a:xfrm>
            <a:off x="1565905" y="2914366"/>
            <a:ext cx="9545382" cy="2038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960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en-US" dirty="0"/>
              <a:t>Java </a:t>
            </a:r>
            <a:r>
              <a:rPr lang="en-US" dirty="0" err="1"/>
              <a:t>dilinde</a:t>
            </a:r>
            <a:r>
              <a:rPr lang="en-US" dirty="0"/>
              <a:t> </a:t>
            </a:r>
            <a:r>
              <a:rPr lang="en-US" dirty="0" err="1"/>
              <a:t>dizeleri</a:t>
            </a:r>
            <a:r>
              <a:rPr lang="en-US" dirty="0"/>
              <a:t> </a:t>
            </a:r>
            <a:r>
              <a:rPr lang="en-US" dirty="0" err="1"/>
              <a:t>anlayabildik</a:t>
            </a:r>
            <a:r>
              <a:rPr lang="en-US" dirty="0"/>
              <a:t> </a:t>
            </a:r>
            <a:r>
              <a:rPr lang="en-US" dirty="0" err="1"/>
              <a:t>ve</a:t>
            </a:r>
            <a:r>
              <a:rPr lang="en-US" dirty="0"/>
              <a:t> </a:t>
            </a:r>
            <a:r>
              <a:rPr lang="en-US" dirty="0" err="1"/>
              <a:t>önemlerini</a:t>
            </a:r>
            <a:r>
              <a:rPr lang="en-US" dirty="0"/>
              <a:t> </a:t>
            </a:r>
            <a:r>
              <a:rPr lang="en-US" dirty="0" err="1"/>
              <a:t>bildik</a:t>
            </a:r>
            <a:r>
              <a:rPr lang="en-US" dirty="0"/>
              <a:t>.</a:t>
            </a:r>
            <a:endParaRPr lang="ar-SY" dirty="0"/>
          </a:p>
          <a:p>
            <a:pPr algn="just"/>
            <a:r>
              <a:rPr lang="en-US" dirty="0"/>
              <a:t>Bir </a:t>
            </a:r>
            <a:r>
              <a:rPr lang="en-US" dirty="0" err="1"/>
              <a:t>metin</a:t>
            </a:r>
            <a:r>
              <a:rPr lang="en-US" dirty="0"/>
              <a:t> </a:t>
            </a:r>
            <a:r>
              <a:rPr lang="en-US" dirty="0" err="1"/>
              <a:t>türü</a:t>
            </a:r>
            <a:r>
              <a:rPr lang="en-US" dirty="0"/>
              <a:t> </a:t>
            </a:r>
            <a:r>
              <a:rPr lang="en-US" dirty="0" err="1"/>
              <a:t>ve</a:t>
            </a:r>
            <a:r>
              <a:rPr lang="en-US" dirty="0"/>
              <a:t> </a:t>
            </a:r>
            <a:r>
              <a:rPr lang="en-US" dirty="0" err="1"/>
              <a:t>sayı</a:t>
            </a:r>
            <a:r>
              <a:rPr lang="en-US" dirty="0"/>
              <a:t> </a:t>
            </a:r>
            <a:r>
              <a:rPr lang="en-US" dirty="0" err="1"/>
              <a:t>türü</a:t>
            </a:r>
            <a:r>
              <a:rPr lang="en-US" dirty="0"/>
              <a:t> </a:t>
            </a:r>
            <a:r>
              <a:rPr lang="en-US" dirty="0" err="1"/>
              <a:t>dizisinin</a:t>
            </a:r>
            <a:r>
              <a:rPr lang="en-US" dirty="0"/>
              <a:t> </a:t>
            </a:r>
            <a:r>
              <a:rPr lang="en-US" dirty="0" err="1"/>
              <a:t>nasıl</a:t>
            </a:r>
            <a:r>
              <a:rPr lang="en-US" dirty="0"/>
              <a:t> </a:t>
            </a:r>
            <a:r>
              <a:rPr lang="en-US" dirty="0" err="1"/>
              <a:t>oluşturulacağını</a:t>
            </a:r>
            <a:r>
              <a:rPr lang="en-US" dirty="0"/>
              <a:t> </a:t>
            </a:r>
            <a:r>
              <a:rPr lang="en-US" dirty="0" err="1"/>
              <a:t>açıkladık</a:t>
            </a:r>
            <a:r>
              <a:rPr lang="en-US" dirty="0"/>
              <a:t> </a:t>
            </a:r>
            <a:r>
              <a:rPr lang="en-US" dirty="0" err="1"/>
              <a:t>ve</a:t>
            </a:r>
            <a:r>
              <a:rPr lang="en-US" dirty="0"/>
              <a:t> </a:t>
            </a:r>
            <a:r>
              <a:rPr lang="en-US" dirty="0" err="1"/>
              <a:t>bunun</a:t>
            </a:r>
            <a:r>
              <a:rPr lang="en-US" dirty="0"/>
              <a:t> </a:t>
            </a:r>
            <a:r>
              <a:rPr lang="en-US" dirty="0" err="1"/>
              <a:t>belirli</a:t>
            </a:r>
            <a:r>
              <a:rPr lang="en-US" dirty="0"/>
              <a:t> </a:t>
            </a:r>
            <a:r>
              <a:rPr lang="en-US" dirty="0" err="1"/>
              <a:t>öğelerinin</a:t>
            </a:r>
            <a:r>
              <a:rPr lang="en-US" dirty="0"/>
              <a:t> </a:t>
            </a:r>
            <a:r>
              <a:rPr lang="en-US" dirty="0" err="1"/>
              <a:t>konsol</a:t>
            </a:r>
            <a:r>
              <a:rPr lang="en-US" dirty="0"/>
              <a:t> </a:t>
            </a:r>
            <a:r>
              <a:rPr lang="en-US" dirty="0" err="1"/>
              <a:t>ekranında</a:t>
            </a:r>
            <a:r>
              <a:rPr lang="en-US" dirty="0"/>
              <a:t> </a:t>
            </a:r>
            <a:r>
              <a:rPr lang="en-US" dirty="0" err="1"/>
              <a:t>nasıl</a:t>
            </a:r>
            <a:r>
              <a:rPr lang="en-US" dirty="0"/>
              <a:t> </a:t>
            </a:r>
            <a:r>
              <a:rPr lang="en-US" dirty="0" err="1"/>
              <a:t>görüntüleneceğini</a:t>
            </a:r>
            <a:r>
              <a:rPr lang="en-US" dirty="0"/>
              <a:t> </a:t>
            </a:r>
            <a:r>
              <a:rPr lang="en-US" dirty="0" err="1"/>
              <a:t>açıkladık</a:t>
            </a:r>
            <a:r>
              <a:rPr lang="en-US" dirty="0"/>
              <a:t>.</a:t>
            </a:r>
            <a:endParaRPr lang="ar-SY" dirty="0"/>
          </a:p>
          <a:p>
            <a:pPr algn="just"/>
            <a:r>
              <a:rPr lang="tr-TR" dirty="0"/>
              <a:t>Metin veya sayı türünde olsun, bir dizideki belirli bir öğenin değerini nasıl değiştireceğimizi öğrendik.</a:t>
            </a:r>
            <a:endParaRPr lang="ar-SY" dirty="0"/>
          </a:p>
          <a:p>
            <a:pPr algn="just"/>
            <a:r>
              <a:rPr lang="tr-TR" dirty="0"/>
              <a:t>Eleman sayısını sayarak bir dizinin uzunluğunu nasıl bulacağımızı öğrendik.</a:t>
            </a:r>
            <a:endParaRPr lang="en-US" dirty="0"/>
          </a:p>
          <a:p>
            <a:pPr algn="just"/>
            <a:r>
              <a:rPr lang="tr-TR" dirty="0"/>
              <a:t>(</a:t>
            </a:r>
            <a:r>
              <a:rPr lang="en-US" dirty="0"/>
              <a:t>for</a:t>
            </a:r>
            <a:r>
              <a:rPr lang="tr-TR" dirty="0"/>
              <a:t>) yöntemini ve (</a:t>
            </a:r>
            <a:r>
              <a:rPr lang="en-US" dirty="0"/>
              <a:t>foreach</a:t>
            </a:r>
            <a:r>
              <a:rPr lang="tr-TR" dirty="0"/>
              <a:t>) yöntemini kullanarak Dizinin tüm elemanlarının nasıl yazdırılacağını açıkladık.</a:t>
            </a:r>
            <a:endParaRPr lang="ar-SY" dirty="0"/>
          </a:p>
          <a:p>
            <a:pPr algn="just"/>
            <a:r>
              <a:rPr lang="tr-TR" dirty="0"/>
              <a:t>İki boyutlu dizilerin mantığını ve Java dilinde nasıl tanımlanacağını açıkladık.</a:t>
            </a:r>
            <a:endParaRPr lang="ar-SY" dirty="0"/>
          </a:p>
          <a:p>
            <a:pPr algn="just"/>
            <a:r>
              <a:rPr lang="en-US" dirty="0"/>
              <a:t>(for) </a:t>
            </a:r>
            <a:r>
              <a:rPr lang="tr-TR" dirty="0"/>
              <a:t>işlevini kullanarak </a:t>
            </a:r>
            <a:r>
              <a:rPr lang="en-US" dirty="0" err="1"/>
              <a:t>dizilerin</a:t>
            </a:r>
            <a:r>
              <a:rPr lang="en-US" dirty="0"/>
              <a:t> </a:t>
            </a:r>
            <a:r>
              <a:rPr lang="tr-TR" dirty="0"/>
              <a:t>tüm öğelerini konsol ekranında nasıl görüntüleyeceğinizi öğrendik.</a:t>
            </a:r>
            <a:endParaRPr lang="ar-SY" dirty="0"/>
          </a:p>
          <a:p>
            <a:pPr algn="just"/>
            <a:endParaRPr lang="en-US" dirty="0"/>
          </a:p>
        </p:txBody>
      </p:sp>
    </p:spTree>
    <p:extLst>
      <p:ext uri="{BB962C8B-B14F-4D97-AF65-F5344CB8AC3E}">
        <p14:creationId xmlns:p14="http://schemas.microsoft.com/office/powerpoint/2010/main"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t>Java </a:t>
            </a:r>
            <a:r>
              <a:rPr lang="tr-TR" dirty="0" err="1"/>
              <a:t>Tutorial</a:t>
            </a:r>
            <a:r>
              <a:rPr lang="tr-TR" dirty="0"/>
              <a:t> </a:t>
            </a:r>
            <a:br>
              <a:rPr lang="tr-TR" dirty="0"/>
            </a:br>
            <a:r>
              <a:rPr lang="tr-TR" dirty="0"/>
              <a:t>(</a:t>
            </a:r>
            <a:r>
              <a:rPr lang="en-US" dirty="0">
                <a:hlinkClick r:id="rId2"/>
              </a:rPr>
              <a:t>https://www.w3schools.com/java/</a:t>
            </a:r>
            <a:r>
              <a:rPr lang="tr-TR" dirty="0"/>
              <a:t>)</a:t>
            </a:r>
          </a:p>
          <a:p>
            <a:r>
              <a:rPr lang="en-US" dirty="0"/>
              <a:t>Geeks</a:t>
            </a:r>
            <a:r>
              <a:rPr lang="tr-TR" dirty="0"/>
              <a:t> </a:t>
            </a:r>
            <a:r>
              <a:rPr lang="en-US" dirty="0"/>
              <a:t>for</a:t>
            </a:r>
            <a:r>
              <a:rPr lang="tr-TR" dirty="0"/>
              <a:t> </a:t>
            </a:r>
            <a:r>
              <a:rPr lang="en-US" dirty="0"/>
              <a:t>geeks</a:t>
            </a:r>
            <a:r>
              <a:rPr lang="tr-TR" dirty="0"/>
              <a:t> Java</a:t>
            </a:r>
            <a:br>
              <a:rPr lang="tr-TR" dirty="0"/>
            </a:br>
            <a:r>
              <a:rPr lang="tr-TR" dirty="0"/>
              <a:t>(</a:t>
            </a:r>
            <a:r>
              <a:rPr lang="en-US" dirty="0">
                <a:solidFill>
                  <a:schemeClr val="accent2">
                    <a:lumMod val="75000"/>
                  </a:schemeClr>
                </a:solidFill>
              </a:rPr>
              <a:t>https://www.geeksforgeeks.org/java/</a:t>
            </a:r>
            <a:r>
              <a:rPr lang="tr-TR" dirty="0"/>
              <a:t>)</a:t>
            </a:r>
          </a:p>
          <a:p>
            <a:r>
              <a:rPr lang="tr-TR" dirty="0"/>
              <a:t>M</a:t>
            </a:r>
            <a:r>
              <a:rPr lang="en-US" dirty="0" err="1"/>
              <a:t>edium</a:t>
            </a:r>
            <a:r>
              <a:rPr lang="en-US" dirty="0"/>
              <a:t> </a:t>
            </a:r>
            <a:r>
              <a:rPr lang="tr-TR" dirty="0"/>
              <a:t>Java </a:t>
            </a:r>
            <a:br>
              <a:rPr lang="tr-TR" dirty="0"/>
            </a:br>
            <a:r>
              <a:rPr lang="tr-TR" dirty="0"/>
              <a:t>(</a:t>
            </a:r>
            <a:r>
              <a:rPr lang="en-US" dirty="0">
                <a:solidFill>
                  <a:schemeClr val="accent2">
                    <a:lumMod val="75000"/>
                  </a:schemeClr>
                </a:solidFill>
              </a:rPr>
              <a:t>https://medium.com/tag/java</a:t>
            </a:r>
            <a:r>
              <a:rPr lang="tr-TR" dirty="0"/>
              <a:t>)</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4"/>
            <a:extLst>
              <a:ext uri="{FF2B5EF4-FFF2-40B4-BE49-F238E27FC236}">
                <a16:creationId xmlns:a16="http://schemas.microsoft.com/office/drawing/2014/main" id="{E615FC51-021C-4530-9CCB-7B39F7838C2C}"/>
              </a:ext>
            </a:extLst>
          </p:cNvPr>
          <p:cNvPicPr>
            <a:picLocks noChangeAspect="1"/>
          </p:cNvPicPr>
          <p:nvPr/>
        </p:nvPicPr>
        <p:blipFill>
          <a:blip r:embed="rId5"/>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en-US" sz="1600" b="1" dirty="0">
                <a:solidFill>
                  <a:schemeClr val="tx1"/>
                </a:solidFill>
              </a:rPr>
              <a:t>Osama </a:t>
            </a:r>
            <a:r>
              <a:rPr lang="en-US" sz="1600" b="1" dirty="0" err="1">
                <a:solidFill>
                  <a:schemeClr val="tx1"/>
                </a:solidFill>
              </a:rPr>
              <a:t>Alkhalid</a:t>
            </a:r>
            <a:r>
              <a:rPr lang="en-US" sz="1600" b="1" dirty="0">
                <a:solidFill>
                  <a:schemeClr val="tx1"/>
                </a:solidFill>
              </a:rPr>
              <a:t> 1911404085</a:t>
            </a:r>
            <a:endParaRPr lang="tr-TR" sz="1600" b="1" dirty="0">
              <a:solidFill>
                <a:schemeClr val="tx1"/>
              </a:solidFill>
            </a:endParaRPr>
          </a:p>
          <a:p>
            <a:r>
              <a:rPr lang="tr-TR" dirty="0">
                <a:solidFill>
                  <a:schemeClr val="tx1"/>
                </a:solidFill>
              </a:rPr>
              <a:t>Tarih                            : </a:t>
            </a:r>
            <a:r>
              <a:rPr lang="en-US" dirty="0">
                <a:solidFill>
                  <a:schemeClr val="tx1"/>
                </a:solidFill>
              </a:rPr>
              <a:t>24.05.2022</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67555" y="1970459"/>
            <a:ext cx="8915400" cy="3777622"/>
          </a:xfrm>
        </p:spPr>
        <p:txBody>
          <a:bodyPr>
            <a:normAutofit/>
          </a:bodyPr>
          <a:lstStyle/>
          <a:p>
            <a:r>
              <a:rPr lang="tr-TR" dirty="0"/>
              <a:t>Diziler nedir </a:t>
            </a:r>
            <a:r>
              <a:rPr lang="en-US" dirty="0"/>
              <a:t>?</a:t>
            </a:r>
            <a:endParaRPr lang="tr-TR" dirty="0"/>
          </a:p>
          <a:p>
            <a:r>
              <a:rPr lang="tr-TR" dirty="0"/>
              <a:t>Diziyi Tanıtma</a:t>
            </a:r>
          </a:p>
          <a:p>
            <a:r>
              <a:rPr lang="tr-TR" dirty="0"/>
              <a:t>Örnek-1 </a:t>
            </a:r>
            <a:r>
              <a:rPr lang="en-US" dirty="0"/>
              <a:t>(</a:t>
            </a:r>
            <a:r>
              <a:rPr lang="en-US" dirty="0" err="1"/>
              <a:t>Dizinin</a:t>
            </a:r>
            <a:r>
              <a:rPr lang="en-US" dirty="0"/>
              <a:t> </a:t>
            </a:r>
            <a:r>
              <a:rPr lang="en-US" dirty="0" err="1"/>
              <a:t>Öğelerine</a:t>
            </a:r>
            <a:r>
              <a:rPr lang="en-US" dirty="0"/>
              <a:t> </a:t>
            </a:r>
            <a:r>
              <a:rPr lang="en-US" dirty="0" err="1"/>
              <a:t>Eriş</a:t>
            </a:r>
            <a:r>
              <a:rPr lang="tr-TR" dirty="0" err="1"/>
              <a:t>mek</a:t>
            </a:r>
            <a:r>
              <a:rPr lang="en-US" dirty="0"/>
              <a:t>)</a:t>
            </a:r>
            <a:endParaRPr lang="tr-TR" dirty="0"/>
          </a:p>
          <a:p>
            <a:r>
              <a:rPr lang="tr-TR" dirty="0"/>
              <a:t>Örnek-</a:t>
            </a:r>
            <a:r>
              <a:rPr lang="en-US" dirty="0"/>
              <a:t>2</a:t>
            </a:r>
            <a:r>
              <a:rPr lang="tr-TR" dirty="0"/>
              <a:t> </a:t>
            </a:r>
            <a:r>
              <a:rPr lang="en-US" dirty="0"/>
              <a:t>(Dizi </a:t>
            </a:r>
            <a:r>
              <a:rPr lang="en-US" dirty="0" err="1"/>
              <a:t>Öğesini</a:t>
            </a:r>
            <a:r>
              <a:rPr lang="en-US" dirty="0"/>
              <a:t> </a:t>
            </a:r>
            <a:r>
              <a:rPr lang="en-US" dirty="0" err="1"/>
              <a:t>Değiştir</a:t>
            </a:r>
            <a:r>
              <a:rPr lang="tr-TR" dirty="0" err="1"/>
              <a:t>mek</a:t>
            </a:r>
            <a:r>
              <a:rPr lang="en-US" dirty="0"/>
              <a:t>)</a:t>
            </a:r>
            <a:r>
              <a:rPr lang="tr-TR" dirty="0"/>
              <a:t> </a:t>
            </a:r>
          </a:p>
          <a:p>
            <a:r>
              <a:rPr lang="tr-TR" dirty="0"/>
              <a:t>Örnek-</a:t>
            </a:r>
            <a:r>
              <a:rPr lang="en-US" dirty="0"/>
              <a:t>3</a:t>
            </a:r>
            <a:r>
              <a:rPr lang="tr-TR" dirty="0"/>
              <a:t> </a:t>
            </a:r>
            <a:r>
              <a:rPr lang="en-US" dirty="0"/>
              <a:t>(Java </a:t>
            </a:r>
            <a:r>
              <a:rPr lang="en-US" dirty="0" err="1"/>
              <a:t>Dizileri</a:t>
            </a:r>
            <a:r>
              <a:rPr lang="en-US" dirty="0"/>
              <a:t> </a:t>
            </a:r>
            <a:r>
              <a:rPr lang="en-US" dirty="0" err="1"/>
              <a:t>Döngüsü</a:t>
            </a:r>
            <a:r>
              <a:rPr lang="en-US" dirty="0"/>
              <a:t>)</a:t>
            </a:r>
            <a:endParaRPr lang="tr-TR" dirty="0"/>
          </a:p>
          <a:p>
            <a:r>
              <a:rPr lang="tr-TR" dirty="0"/>
              <a:t>Java Çok Boyutlu Diziler Nedir</a:t>
            </a:r>
            <a:r>
              <a:rPr lang="en-US" dirty="0"/>
              <a:t>?</a:t>
            </a:r>
            <a:endParaRPr lang="tr-TR" dirty="0"/>
          </a:p>
          <a:p>
            <a:r>
              <a:rPr lang="tr-TR" dirty="0"/>
              <a:t>Örnek-</a:t>
            </a:r>
            <a:r>
              <a:rPr lang="en-US" dirty="0"/>
              <a:t>4</a:t>
            </a:r>
            <a:r>
              <a:rPr lang="tr-TR" dirty="0"/>
              <a:t> </a:t>
            </a:r>
            <a:r>
              <a:rPr lang="en-US" dirty="0"/>
              <a:t>(</a:t>
            </a:r>
            <a:r>
              <a:rPr lang="en-US" dirty="0" err="1"/>
              <a:t>Çok</a:t>
            </a:r>
            <a:r>
              <a:rPr lang="en-US" dirty="0"/>
              <a:t> </a:t>
            </a:r>
            <a:r>
              <a:rPr lang="en-US" dirty="0" err="1"/>
              <a:t>Boyutlu</a:t>
            </a:r>
            <a:r>
              <a:rPr lang="en-US" dirty="0"/>
              <a:t> </a:t>
            </a:r>
            <a:r>
              <a:rPr lang="en-US" dirty="0" err="1"/>
              <a:t>Diziler</a:t>
            </a:r>
            <a:r>
              <a:rPr lang="en-US" dirty="0"/>
              <a:t>)</a:t>
            </a:r>
            <a:endParaRPr lang="tr-TR" dirty="0"/>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Diziler </a:t>
            </a:r>
            <a:r>
              <a:rPr lang="en-US" dirty="0" err="1"/>
              <a:t>nedir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b="1" i="0" dirty="0">
                <a:effectLst/>
                <a:latin typeface="-apple-system"/>
              </a:rPr>
              <a:t>Java’da diziler</a:t>
            </a:r>
            <a:r>
              <a:rPr lang="tr-TR" b="0" i="0" dirty="0">
                <a:effectLst/>
                <a:latin typeface="-apple-system"/>
              </a:rPr>
              <a:t>, benzer veri türlerini ortak bir isimle tutulmasını sağlayan bir nesne olarak tanımlanmaktadır. Diziler tek boyutlu ve çok boyutlu olmak üzere ikiye ayrılmaktadır. Genellikle tek boyutlu diziler kullanılmaktadır. Dizilerin sağladığı bir diğer kolaylık ise verileri gruplandırmamızı sağlamaktadır. </a:t>
            </a:r>
            <a:r>
              <a:rPr lang="tr-TR" b="1" i="0" dirty="0">
                <a:effectLst/>
                <a:latin typeface="-apple-system"/>
              </a:rPr>
              <a:t>Java’daki diziler</a:t>
            </a:r>
            <a:r>
              <a:rPr lang="tr-TR" b="0" i="0" dirty="0">
                <a:effectLst/>
                <a:latin typeface="-apple-system"/>
              </a:rPr>
              <a:t> nesne olarak sayıldığı için yüksek performans ve güvenlik sağlamaktadır. Diziler ile değişkenler benzer yapıya sahiplerdir. Değişken tanımlanırken bellekte bir değer saklamamıza yardımcı olur. Diziler de aynı şekilde bellekte değer saklarlar ama birden fazla değer tutabilmekteyiz.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073646" y="165931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25178" y="590795"/>
            <a:ext cx="8911687" cy="1280890"/>
          </a:xfrm>
        </p:spPr>
        <p:txBody>
          <a:bodyPr>
            <a:normAutofit/>
          </a:bodyPr>
          <a:lstStyle/>
          <a:p>
            <a:r>
              <a:rPr lang="tr-TR" dirty="0"/>
              <a:t>Diziyi Tanıtma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182152"/>
            <a:ext cx="10313375" cy="3473042"/>
          </a:xfrm>
        </p:spPr>
        <p:txBody>
          <a:bodyPr>
            <a:normAutofit/>
          </a:bodyPr>
          <a:lstStyle/>
          <a:p>
            <a:pPr algn="just"/>
            <a:r>
              <a:rPr lang="en-US" dirty="0" err="1"/>
              <a:t>Diziler</a:t>
            </a:r>
            <a:r>
              <a:rPr lang="en-US" dirty="0"/>
              <a:t>, her </a:t>
            </a:r>
            <a:r>
              <a:rPr lang="en-US" dirty="0" err="1"/>
              <a:t>bir</a:t>
            </a:r>
            <a:r>
              <a:rPr lang="en-US" dirty="0"/>
              <a:t> </a:t>
            </a:r>
            <a:r>
              <a:rPr lang="en-US" dirty="0" err="1"/>
              <a:t>değer</a:t>
            </a:r>
            <a:r>
              <a:rPr lang="en-US" dirty="0"/>
              <a:t> </a:t>
            </a:r>
            <a:r>
              <a:rPr lang="en-US" dirty="0" err="1"/>
              <a:t>için</a:t>
            </a:r>
            <a:r>
              <a:rPr lang="en-US" dirty="0"/>
              <a:t> </a:t>
            </a:r>
            <a:r>
              <a:rPr lang="en-US" dirty="0" err="1"/>
              <a:t>ayrı</a:t>
            </a:r>
            <a:r>
              <a:rPr lang="en-US" dirty="0"/>
              <a:t> </a:t>
            </a:r>
            <a:r>
              <a:rPr lang="en-US" dirty="0" err="1"/>
              <a:t>değişkenler</a:t>
            </a:r>
            <a:r>
              <a:rPr lang="en-US" dirty="0"/>
              <a:t> </a:t>
            </a:r>
            <a:r>
              <a:rPr lang="en-US" dirty="0" err="1"/>
              <a:t>bildirmek</a:t>
            </a:r>
            <a:r>
              <a:rPr lang="en-US" dirty="0"/>
              <a:t> </a:t>
            </a:r>
            <a:r>
              <a:rPr lang="en-US" dirty="0" err="1"/>
              <a:t>yerine</a:t>
            </a:r>
            <a:r>
              <a:rPr lang="en-US" dirty="0"/>
              <a:t> </a:t>
            </a:r>
            <a:r>
              <a:rPr lang="en-US" dirty="0" err="1"/>
              <a:t>birden</a:t>
            </a:r>
            <a:r>
              <a:rPr lang="en-US" dirty="0"/>
              <a:t> </a:t>
            </a:r>
            <a:r>
              <a:rPr lang="en-US" dirty="0" err="1"/>
              <a:t>çok</a:t>
            </a:r>
            <a:r>
              <a:rPr lang="en-US" dirty="0"/>
              <a:t> </a:t>
            </a:r>
            <a:r>
              <a:rPr lang="en-US" dirty="0" err="1"/>
              <a:t>değeri</a:t>
            </a:r>
            <a:r>
              <a:rPr lang="en-US" dirty="0"/>
              <a:t> </a:t>
            </a:r>
            <a:r>
              <a:rPr lang="en-US" dirty="0" err="1"/>
              <a:t>tek</a:t>
            </a:r>
            <a:r>
              <a:rPr lang="en-US" dirty="0"/>
              <a:t> </a:t>
            </a:r>
            <a:r>
              <a:rPr lang="en-US" dirty="0" err="1"/>
              <a:t>bir</a:t>
            </a:r>
            <a:r>
              <a:rPr lang="en-US" dirty="0"/>
              <a:t> </a:t>
            </a:r>
            <a:r>
              <a:rPr lang="en-US" dirty="0" err="1"/>
              <a:t>değişkende</a:t>
            </a:r>
            <a:r>
              <a:rPr lang="en-US" dirty="0"/>
              <a:t> </a:t>
            </a:r>
            <a:r>
              <a:rPr lang="en-US" dirty="0" err="1"/>
              <a:t>depolamak</a:t>
            </a:r>
            <a:r>
              <a:rPr lang="en-US" dirty="0"/>
              <a:t> </a:t>
            </a:r>
            <a:r>
              <a:rPr lang="en-US" dirty="0" err="1"/>
              <a:t>için</a:t>
            </a:r>
            <a:r>
              <a:rPr lang="en-US" dirty="0"/>
              <a:t> </a:t>
            </a:r>
            <a:r>
              <a:rPr lang="en-US" dirty="0" err="1"/>
              <a:t>kullanılır</a:t>
            </a:r>
            <a:r>
              <a:rPr lang="en-US" dirty="0"/>
              <a:t>.</a:t>
            </a:r>
          </a:p>
          <a:p>
            <a:pPr algn="just"/>
            <a:r>
              <a:rPr lang="en-US" dirty="0"/>
              <a:t>Bir </a:t>
            </a:r>
            <a:r>
              <a:rPr lang="en-US" dirty="0" err="1"/>
              <a:t>diziyi</a:t>
            </a:r>
            <a:r>
              <a:rPr lang="en-US" dirty="0"/>
              <a:t> </a:t>
            </a:r>
            <a:r>
              <a:rPr lang="en-US" dirty="0" err="1"/>
              <a:t>bildirmek</a:t>
            </a:r>
            <a:r>
              <a:rPr lang="en-US" dirty="0"/>
              <a:t> </a:t>
            </a:r>
            <a:r>
              <a:rPr lang="en-US" dirty="0" err="1"/>
              <a:t>için</a:t>
            </a:r>
            <a:r>
              <a:rPr lang="en-US" dirty="0"/>
              <a:t>, </a:t>
            </a:r>
            <a:r>
              <a:rPr lang="en-US" dirty="0" err="1"/>
              <a:t>değişken</a:t>
            </a:r>
            <a:r>
              <a:rPr lang="en-US" dirty="0"/>
              <a:t> </a:t>
            </a:r>
            <a:r>
              <a:rPr lang="en-US" dirty="0" err="1"/>
              <a:t>türünü</a:t>
            </a:r>
            <a:r>
              <a:rPr lang="en-US" dirty="0"/>
              <a:t> </a:t>
            </a:r>
            <a:r>
              <a:rPr lang="en-US" dirty="0" err="1"/>
              <a:t>köşeli</a:t>
            </a:r>
            <a:r>
              <a:rPr lang="en-US" dirty="0"/>
              <a:t> </a:t>
            </a:r>
            <a:r>
              <a:rPr lang="en-US" dirty="0" err="1"/>
              <a:t>parantezlerle</a:t>
            </a:r>
            <a:r>
              <a:rPr lang="en-US" dirty="0"/>
              <a:t> </a:t>
            </a:r>
            <a:r>
              <a:rPr lang="en-US" dirty="0" err="1"/>
              <a:t>tanımlayın</a:t>
            </a:r>
            <a:r>
              <a:rPr lang="en-US" dirty="0"/>
              <a:t>:</a:t>
            </a:r>
          </a:p>
          <a:p>
            <a:pPr algn="just"/>
            <a:endParaRPr lang="en-US" dirty="0"/>
          </a:p>
          <a:p>
            <a:pPr algn="just"/>
            <a:endParaRPr lang="en-US" dirty="0"/>
          </a:p>
          <a:p>
            <a:pPr algn="just"/>
            <a:r>
              <a:rPr lang="en-US" dirty="0" err="1"/>
              <a:t>Şimdi</a:t>
            </a:r>
            <a:r>
              <a:rPr lang="en-US" dirty="0"/>
              <a:t> </a:t>
            </a:r>
            <a:r>
              <a:rPr lang="en-US" dirty="0" err="1"/>
              <a:t>bir</a:t>
            </a:r>
            <a:r>
              <a:rPr lang="en-US" dirty="0"/>
              <a:t> dizi </a:t>
            </a:r>
            <a:r>
              <a:rPr lang="en-US" dirty="0" err="1"/>
              <a:t>dizi</a:t>
            </a:r>
            <a:r>
              <a:rPr lang="en-US" dirty="0"/>
              <a:t> </a:t>
            </a:r>
            <a:r>
              <a:rPr lang="en-US" dirty="0" err="1"/>
              <a:t>tutan</a:t>
            </a:r>
            <a:r>
              <a:rPr lang="en-US" dirty="0"/>
              <a:t> </a:t>
            </a:r>
            <a:r>
              <a:rPr lang="en-US" dirty="0" err="1"/>
              <a:t>bir</a:t>
            </a:r>
            <a:r>
              <a:rPr lang="en-US" dirty="0"/>
              <a:t> </a:t>
            </a:r>
            <a:r>
              <a:rPr lang="en-US" dirty="0" err="1"/>
              <a:t>değişken</a:t>
            </a:r>
            <a:r>
              <a:rPr lang="en-US" dirty="0"/>
              <a:t> </a:t>
            </a:r>
            <a:r>
              <a:rPr lang="en-US" dirty="0" err="1"/>
              <a:t>tanımladık</a:t>
            </a:r>
            <a:r>
              <a:rPr lang="en-US" dirty="0"/>
              <a:t>. Buna </a:t>
            </a:r>
            <a:r>
              <a:rPr lang="en-US" dirty="0" err="1"/>
              <a:t>değer</a:t>
            </a:r>
            <a:r>
              <a:rPr lang="en-US" dirty="0"/>
              <a:t> </a:t>
            </a:r>
            <a:r>
              <a:rPr lang="en-US" dirty="0" err="1"/>
              <a:t>eklemek</a:t>
            </a:r>
            <a:r>
              <a:rPr lang="en-US" dirty="0"/>
              <a:t> </a:t>
            </a:r>
            <a:r>
              <a:rPr lang="en-US" dirty="0" err="1"/>
              <a:t>için</a:t>
            </a:r>
            <a:r>
              <a:rPr lang="en-US" dirty="0"/>
              <a:t> </a:t>
            </a:r>
            <a:r>
              <a:rPr lang="en-US" dirty="0" err="1"/>
              <a:t>bir</a:t>
            </a:r>
            <a:r>
              <a:rPr lang="en-US" dirty="0"/>
              <a:t> dizi </a:t>
            </a:r>
            <a:r>
              <a:rPr lang="en-US" dirty="0" err="1"/>
              <a:t>değişmezi</a:t>
            </a:r>
            <a:r>
              <a:rPr lang="en-US" dirty="0"/>
              <a:t> </a:t>
            </a:r>
            <a:r>
              <a:rPr lang="en-US" dirty="0" err="1"/>
              <a:t>kullanabiliriz</a:t>
            </a:r>
            <a:r>
              <a:rPr lang="en-US" dirty="0"/>
              <a:t> - </a:t>
            </a:r>
            <a:r>
              <a:rPr lang="en-US" dirty="0" err="1"/>
              <a:t>değerleri</a:t>
            </a:r>
            <a:r>
              <a:rPr lang="en-US" dirty="0"/>
              <a:t> </a:t>
            </a:r>
            <a:r>
              <a:rPr lang="en-US" dirty="0" err="1"/>
              <a:t>virgülle</a:t>
            </a:r>
            <a:r>
              <a:rPr lang="en-US" dirty="0"/>
              <a:t> </a:t>
            </a:r>
            <a:r>
              <a:rPr lang="en-US" dirty="0" err="1"/>
              <a:t>ayrılmış</a:t>
            </a:r>
            <a:r>
              <a:rPr lang="en-US" dirty="0"/>
              <a:t> </a:t>
            </a:r>
            <a:r>
              <a:rPr lang="en-US" dirty="0" err="1"/>
              <a:t>bir</a:t>
            </a:r>
            <a:r>
              <a:rPr lang="en-US" dirty="0"/>
              <a:t> </a:t>
            </a:r>
            <a:r>
              <a:rPr lang="en-US" dirty="0" err="1"/>
              <a:t>listeye</a:t>
            </a:r>
            <a:r>
              <a:rPr lang="en-US" dirty="0"/>
              <a:t> </a:t>
            </a:r>
            <a:r>
              <a:rPr lang="en-US" dirty="0" err="1"/>
              <a:t>küme</a:t>
            </a:r>
            <a:r>
              <a:rPr lang="en-US" dirty="0"/>
              <a:t> </a:t>
            </a:r>
            <a:r>
              <a:rPr lang="en-US" dirty="0" err="1"/>
              <a:t>parantezleri</a:t>
            </a:r>
            <a:r>
              <a:rPr lang="en-US" dirty="0"/>
              <a:t> </a:t>
            </a:r>
            <a:r>
              <a:rPr lang="en-US" dirty="0" err="1"/>
              <a:t>içine</a:t>
            </a:r>
            <a:r>
              <a:rPr lang="en-US" dirty="0"/>
              <a:t> </a:t>
            </a:r>
            <a:r>
              <a:rPr lang="en-US" dirty="0" err="1"/>
              <a:t>yerleştirin</a:t>
            </a:r>
            <a:r>
              <a:rPr lang="en-US" dirty="0"/>
              <a:t>:</a:t>
            </a:r>
          </a:p>
          <a:p>
            <a:pPr algn="just"/>
            <a:endParaRPr lang="en-US" dirty="0"/>
          </a:p>
          <a:p>
            <a:pPr algn="just"/>
            <a:r>
              <a:rPr lang="en-US" dirty="0"/>
              <a:t>Bir </a:t>
            </a:r>
            <a:r>
              <a:rPr lang="en-US" dirty="0" err="1"/>
              <a:t>tamsayı</a:t>
            </a:r>
            <a:r>
              <a:rPr lang="en-US" dirty="0"/>
              <a:t> </a:t>
            </a:r>
            <a:r>
              <a:rPr lang="en-US" dirty="0" err="1"/>
              <a:t>dizisi</a:t>
            </a:r>
            <a:r>
              <a:rPr lang="en-US" dirty="0"/>
              <a:t> </a:t>
            </a:r>
            <a:r>
              <a:rPr lang="en-US" dirty="0" err="1"/>
              <a:t>oluşturmak</a:t>
            </a:r>
            <a:r>
              <a:rPr lang="en-US" dirty="0"/>
              <a:t> </a:t>
            </a:r>
            <a:r>
              <a:rPr lang="en-US" dirty="0" err="1"/>
              <a:t>için</a:t>
            </a:r>
            <a:r>
              <a:rPr lang="en-US" dirty="0"/>
              <a:t> </a:t>
            </a:r>
            <a:r>
              <a:rPr lang="en-US" dirty="0" err="1"/>
              <a:t>şunu</a:t>
            </a:r>
            <a:r>
              <a:rPr lang="en-US" dirty="0"/>
              <a:t> </a:t>
            </a:r>
            <a:r>
              <a:rPr lang="en-US" dirty="0" err="1"/>
              <a:t>yazabilirsiniz</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7" name="Picture 6">
            <a:extLst>
              <a:ext uri="{FF2B5EF4-FFF2-40B4-BE49-F238E27FC236}">
                <a16:creationId xmlns:a16="http://schemas.microsoft.com/office/drawing/2014/main" id="{CBB3C1B7-A846-4E3B-A021-A17BEA34011E}"/>
              </a:ext>
            </a:extLst>
          </p:cNvPr>
          <p:cNvPicPr>
            <a:picLocks noChangeAspect="1"/>
          </p:cNvPicPr>
          <p:nvPr/>
        </p:nvPicPr>
        <p:blipFill rotWithShape="1">
          <a:blip r:embed="rId2"/>
          <a:srcRect l="7871" t="34529" r="34041" b="45985"/>
          <a:stretch/>
        </p:blipFill>
        <p:spPr>
          <a:xfrm>
            <a:off x="1837188" y="4995393"/>
            <a:ext cx="3816222" cy="60025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7A06BEEE-0734-44FB-A49E-B8C3D2EF699D}"/>
              </a:ext>
            </a:extLst>
          </p:cNvPr>
          <p:cNvPicPr>
            <a:picLocks noChangeAspect="1"/>
          </p:cNvPicPr>
          <p:nvPr/>
        </p:nvPicPr>
        <p:blipFill rotWithShape="1">
          <a:blip r:embed="rId2"/>
          <a:srcRect l="5980" t="18667" r="63118" b="72891"/>
          <a:stretch/>
        </p:blipFill>
        <p:spPr>
          <a:xfrm>
            <a:off x="1837188" y="2515546"/>
            <a:ext cx="2030136" cy="260058"/>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F6AEC63F-A6E0-43B2-8B46-76755177ED0B}"/>
              </a:ext>
            </a:extLst>
          </p:cNvPr>
          <p:cNvPicPr>
            <a:picLocks noChangeAspect="1"/>
          </p:cNvPicPr>
          <p:nvPr/>
        </p:nvPicPr>
        <p:blipFill rotWithShape="1">
          <a:blip r:embed="rId2"/>
          <a:srcRect l="7257" t="26724" r="2444" b="65107"/>
          <a:stretch/>
        </p:blipFill>
        <p:spPr>
          <a:xfrm>
            <a:off x="1837188" y="3759664"/>
            <a:ext cx="5932414" cy="251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174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49651" y="624110"/>
            <a:ext cx="9754961" cy="781541"/>
          </a:xfrm>
        </p:spPr>
        <p:txBody>
          <a:bodyPr>
            <a:normAutofit/>
          </a:bodyPr>
          <a:lstStyle/>
          <a:p>
            <a:r>
              <a:rPr lang="tr-TR" dirty="0"/>
              <a:t>Örnek-1 </a:t>
            </a:r>
            <a:r>
              <a:rPr lang="en-US" dirty="0"/>
              <a:t>(</a:t>
            </a:r>
            <a:r>
              <a:rPr lang="en-US" dirty="0" err="1"/>
              <a:t>Dizinin</a:t>
            </a:r>
            <a:r>
              <a:rPr lang="en-US" dirty="0"/>
              <a:t> </a:t>
            </a:r>
            <a:r>
              <a:rPr lang="en-US" dirty="0" err="1"/>
              <a:t>Öğelerine</a:t>
            </a:r>
            <a:r>
              <a:rPr lang="en-US" dirty="0"/>
              <a:t> </a:t>
            </a:r>
            <a:r>
              <a:rPr lang="en-US" dirty="0" err="1"/>
              <a:t>Eriş</a:t>
            </a:r>
            <a:r>
              <a:rPr lang="tr-TR" dirty="0" err="1"/>
              <a:t>mek</a:t>
            </a:r>
            <a:r>
              <a:rPr lang="en-US" dirty="0"/>
              <a:t>)</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862896"/>
          </a:xfrm>
        </p:spPr>
        <p:txBody>
          <a:bodyPr>
            <a:normAutofit/>
          </a:bodyPr>
          <a:lstStyle/>
          <a:p>
            <a:pPr algn="just"/>
            <a:r>
              <a:rPr lang="en-US" dirty="0"/>
              <a:t>Bir </a:t>
            </a:r>
            <a:r>
              <a:rPr lang="en-US" dirty="0" err="1"/>
              <a:t>Dizinin</a:t>
            </a:r>
            <a:r>
              <a:rPr lang="en-US" dirty="0"/>
              <a:t> </a:t>
            </a:r>
            <a:r>
              <a:rPr lang="en-US" dirty="0" err="1"/>
              <a:t>Öğelerine</a:t>
            </a:r>
            <a:r>
              <a:rPr lang="en-US" dirty="0"/>
              <a:t> </a:t>
            </a:r>
            <a:r>
              <a:rPr lang="en-US" dirty="0" err="1"/>
              <a:t>Erişin</a:t>
            </a:r>
            <a:endParaRPr lang="en-US" dirty="0"/>
          </a:p>
          <a:p>
            <a:pPr algn="just"/>
            <a:r>
              <a:rPr lang="en-US" dirty="0" err="1"/>
              <a:t>Dizin</a:t>
            </a:r>
            <a:r>
              <a:rPr lang="en-US" dirty="0"/>
              <a:t> </a:t>
            </a:r>
            <a:r>
              <a:rPr lang="en-US" dirty="0" err="1"/>
              <a:t>öğesine</a:t>
            </a:r>
            <a:r>
              <a:rPr lang="en-US" dirty="0"/>
              <a:t>, </a:t>
            </a:r>
            <a:r>
              <a:rPr lang="en-US" dirty="0" err="1"/>
              <a:t>dizin</a:t>
            </a:r>
            <a:r>
              <a:rPr lang="en-US" dirty="0"/>
              <a:t> </a:t>
            </a:r>
            <a:r>
              <a:rPr lang="en-US" dirty="0" err="1"/>
              <a:t>numarasına</a:t>
            </a:r>
            <a:r>
              <a:rPr lang="en-US" dirty="0"/>
              <a:t> </a:t>
            </a:r>
            <a:r>
              <a:rPr lang="en-US" dirty="0" err="1"/>
              <a:t>başvurarak</a:t>
            </a:r>
            <a:r>
              <a:rPr lang="en-US" dirty="0"/>
              <a:t> </a:t>
            </a:r>
            <a:r>
              <a:rPr lang="en-US" dirty="0" err="1"/>
              <a:t>erişirsiniz</a:t>
            </a:r>
            <a:r>
              <a:rPr lang="en-US" dirty="0"/>
              <a:t>.</a:t>
            </a:r>
          </a:p>
          <a:p>
            <a:pPr algn="just"/>
            <a:r>
              <a:rPr lang="en-US" dirty="0"/>
              <a:t>Bu </a:t>
            </a:r>
            <a:r>
              <a:rPr lang="en-US" dirty="0" err="1"/>
              <a:t>ifade</a:t>
            </a:r>
            <a:r>
              <a:rPr lang="en-US" dirty="0"/>
              <a:t>, </a:t>
            </a:r>
            <a:r>
              <a:rPr lang="en-US" dirty="0" err="1"/>
              <a:t>arabalardaki</a:t>
            </a:r>
            <a:r>
              <a:rPr lang="en-US" dirty="0"/>
              <a:t> ilk </a:t>
            </a:r>
            <a:r>
              <a:rPr lang="en-US" dirty="0" err="1"/>
              <a:t>öğenin</a:t>
            </a:r>
            <a:r>
              <a:rPr lang="en-US" dirty="0"/>
              <a:t> </a:t>
            </a:r>
            <a:r>
              <a:rPr lang="en-US" dirty="0" err="1"/>
              <a:t>değerine</a:t>
            </a:r>
            <a:r>
              <a:rPr lang="en-US" dirty="0"/>
              <a:t> </a:t>
            </a:r>
            <a:r>
              <a:rPr lang="en-US" dirty="0" err="1"/>
              <a:t>erişir</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10" name="Picture 9">
            <a:extLst>
              <a:ext uri="{FF2B5EF4-FFF2-40B4-BE49-F238E27FC236}">
                <a16:creationId xmlns:a16="http://schemas.microsoft.com/office/drawing/2014/main" id="{D8FC2CA5-83A7-4D21-B7EC-F839F3791A3F}"/>
              </a:ext>
            </a:extLst>
          </p:cNvPr>
          <p:cNvPicPr>
            <a:picLocks noChangeAspect="1"/>
          </p:cNvPicPr>
          <p:nvPr/>
        </p:nvPicPr>
        <p:blipFill>
          <a:blip r:embed="rId2"/>
          <a:stretch>
            <a:fillRect/>
          </a:stretch>
        </p:blipFill>
        <p:spPr>
          <a:xfrm>
            <a:off x="1311579" y="3254135"/>
            <a:ext cx="9754961" cy="15813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346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a:t>
            </a:r>
            <a:r>
              <a:rPr lang="en-US" dirty="0"/>
              <a:t>2</a:t>
            </a:r>
            <a:r>
              <a:rPr lang="tr-TR" dirty="0"/>
              <a:t> </a:t>
            </a:r>
            <a:r>
              <a:rPr lang="en-US" dirty="0"/>
              <a:t>(Dizi </a:t>
            </a:r>
            <a:r>
              <a:rPr lang="en-US" dirty="0" err="1"/>
              <a:t>Öğesini</a:t>
            </a:r>
            <a:r>
              <a:rPr lang="en-US" dirty="0"/>
              <a:t> </a:t>
            </a:r>
            <a:r>
              <a:rPr lang="en-US" dirty="0" err="1"/>
              <a:t>Değiştir</a:t>
            </a:r>
            <a:r>
              <a:rPr lang="tr-TR" dirty="0" err="1"/>
              <a:t>mek</a:t>
            </a:r>
            <a:r>
              <a:rPr lang="en-US" dirty="0"/>
              <a:t>)</a:t>
            </a:r>
            <a:r>
              <a:rPr lang="tr-TR" dirty="0"/>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dirty="0"/>
              <a:t>Dizi </a:t>
            </a:r>
            <a:r>
              <a:rPr lang="en-US" dirty="0" err="1"/>
              <a:t>Öğesini</a:t>
            </a:r>
            <a:r>
              <a:rPr lang="en-US" dirty="0"/>
              <a:t> </a:t>
            </a:r>
            <a:r>
              <a:rPr lang="en-US" dirty="0" err="1"/>
              <a:t>Değiştir</a:t>
            </a:r>
            <a:endParaRPr lang="en-US" dirty="0"/>
          </a:p>
          <a:p>
            <a:pPr algn="just"/>
            <a:r>
              <a:rPr lang="en-US" dirty="0" err="1"/>
              <a:t>Belirli</a:t>
            </a:r>
            <a:r>
              <a:rPr lang="en-US" dirty="0"/>
              <a:t> </a:t>
            </a:r>
            <a:r>
              <a:rPr lang="en-US" dirty="0" err="1"/>
              <a:t>bir</a:t>
            </a:r>
            <a:r>
              <a:rPr lang="en-US" dirty="0"/>
              <a:t> </a:t>
            </a:r>
            <a:r>
              <a:rPr lang="en-US" dirty="0" err="1"/>
              <a:t>öğenin</a:t>
            </a:r>
            <a:r>
              <a:rPr lang="en-US" dirty="0"/>
              <a:t> </a:t>
            </a:r>
            <a:r>
              <a:rPr lang="en-US" dirty="0" err="1"/>
              <a:t>değerini</a:t>
            </a:r>
            <a:r>
              <a:rPr lang="en-US" dirty="0"/>
              <a:t> </a:t>
            </a:r>
            <a:r>
              <a:rPr lang="en-US" dirty="0" err="1"/>
              <a:t>değiştirmek</a:t>
            </a:r>
            <a:r>
              <a:rPr lang="en-US" dirty="0"/>
              <a:t> </a:t>
            </a:r>
            <a:r>
              <a:rPr lang="en-US" dirty="0" err="1"/>
              <a:t>için</a:t>
            </a:r>
            <a:r>
              <a:rPr lang="en-US" dirty="0"/>
              <a:t> </a:t>
            </a:r>
            <a:r>
              <a:rPr lang="en-US" dirty="0" err="1"/>
              <a:t>dizin</a:t>
            </a:r>
            <a:r>
              <a:rPr lang="en-US" dirty="0"/>
              <a:t> </a:t>
            </a:r>
            <a:r>
              <a:rPr lang="en-US" dirty="0" err="1"/>
              <a:t>numarasına</a:t>
            </a:r>
            <a:r>
              <a:rPr lang="en-US" dirty="0"/>
              <a:t> </a:t>
            </a:r>
            <a:r>
              <a:rPr lang="en-US" dirty="0" err="1"/>
              <a:t>bakın</a:t>
            </a:r>
            <a:r>
              <a:rPr lang="en-US" dirty="0"/>
              <a:t>:</a:t>
            </a:r>
          </a:p>
        </p:txBody>
      </p:sp>
      <p:pic>
        <p:nvPicPr>
          <p:cNvPr id="9" name="Picture 8">
            <a:extLst>
              <a:ext uri="{FF2B5EF4-FFF2-40B4-BE49-F238E27FC236}">
                <a16:creationId xmlns:a16="http://schemas.microsoft.com/office/drawing/2014/main" id="{0232BE79-2BCB-4CBC-93C7-7060672D3199}"/>
              </a:ext>
            </a:extLst>
          </p:cNvPr>
          <p:cNvPicPr>
            <a:picLocks noChangeAspect="1"/>
          </p:cNvPicPr>
          <p:nvPr/>
        </p:nvPicPr>
        <p:blipFill>
          <a:blip r:embed="rId2"/>
          <a:stretch>
            <a:fillRect/>
          </a:stretch>
        </p:blipFill>
        <p:spPr>
          <a:xfrm>
            <a:off x="1311579" y="2551790"/>
            <a:ext cx="9897856" cy="1895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16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a:t>
            </a:r>
            <a:r>
              <a:rPr lang="en-US" dirty="0"/>
              <a:t>2</a:t>
            </a:r>
            <a:r>
              <a:rPr lang="tr-TR" dirty="0"/>
              <a:t> -</a:t>
            </a:r>
            <a:r>
              <a:rPr lang="en-US" dirty="0" err="1"/>
              <a:t>Devam</a:t>
            </a:r>
            <a:r>
              <a:rPr lang="tr-TR" dirty="0"/>
              <a:t>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dirty="0"/>
              <a:t>Dizi </a:t>
            </a:r>
            <a:r>
              <a:rPr lang="en-US" dirty="0" err="1"/>
              <a:t>Uzunluğu</a:t>
            </a:r>
            <a:endParaRPr lang="en-US" dirty="0"/>
          </a:p>
          <a:p>
            <a:pPr algn="just"/>
            <a:r>
              <a:rPr lang="en-US" dirty="0"/>
              <a:t>Bir </a:t>
            </a:r>
            <a:r>
              <a:rPr lang="en-US" dirty="0" err="1"/>
              <a:t>dizinin</a:t>
            </a:r>
            <a:r>
              <a:rPr lang="en-US" dirty="0"/>
              <a:t> </a:t>
            </a:r>
            <a:r>
              <a:rPr lang="en-US" dirty="0" err="1"/>
              <a:t>kaç</a:t>
            </a:r>
            <a:r>
              <a:rPr lang="en-US" dirty="0"/>
              <a:t> </a:t>
            </a:r>
            <a:r>
              <a:rPr lang="en-US" dirty="0" err="1"/>
              <a:t>elemanı</a:t>
            </a:r>
            <a:r>
              <a:rPr lang="en-US" dirty="0"/>
              <a:t> </a:t>
            </a:r>
            <a:r>
              <a:rPr lang="en-US" dirty="0" err="1"/>
              <a:t>olduğunu</a:t>
            </a:r>
            <a:r>
              <a:rPr lang="en-US" dirty="0"/>
              <a:t> </a:t>
            </a:r>
            <a:r>
              <a:rPr lang="en-US" dirty="0" err="1"/>
              <a:t>bulmak</a:t>
            </a:r>
            <a:r>
              <a:rPr lang="en-US" dirty="0"/>
              <a:t> </a:t>
            </a:r>
            <a:r>
              <a:rPr lang="en-US" dirty="0" err="1"/>
              <a:t>için</a:t>
            </a:r>
            <a:r>
              <a:rPr lang="en-US" dirty="0"/>
              <a:t> length </a:t>
            </a:r>
            <a:r>
              <a:rPr lang="en-US" dirty="0" err="1"/>
              <a:t>özelliğini</a:t>
            </a:r>
            <a:r>
              <a:rPr lang="en-US" dirty="0"/>
              <a:t> </a:t>
            </a:r>
            <a:r>
              <a:rPr lang="en-US" dirty="0" err="1"/>
              <a:t>kullanın</a:t>
            </a:r>
            <a:r>
              <a:rPr lang="en-US" dirty="0"/>
              <a:t>:</a:t>
            </a:r>
          </a:p>
        </p:txBody>
      </p:sp>
      <p:pic>
        <p:nvPicPr>
          <p:cNvPr id="9" name="Picture 8">
            <a:extLst>
              <a:ext uri="{FF2B5EF4-FFF2-40B4-BE49-F238E27FC236}">
                <a16:creationId xmlns:a16="http://schemas.microsoft.com/office/drawing/2014/main" id="{AD6F0CDC-4660-4CFA-AC2D-328ABFDAED6F}"/>
              </a:ext>
            </a:extLst>
          </p:cNvPr>
          <p:cNvPicPr>
            <a:picLocks noChangeAspect="1"/>
          </p:cNvPicPr>
          <p:nvPr/>
        </p:nvPicPr>
        <p:blipFill>
          <a:blip r:embed="rId2"/>
          <a:stretch>
            <a:fillRect/>
          </a:stretch>
        </p:blipFill>
        <p:spPr>
          <a:xfrm>
            <a:off x="1223282" y="2802285"/>
            <a:ext cx="9745435" cy="1514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858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a:t>
            </a:r>
            <a:r>
              <a:rPr lang="en-US" dirty="0"/>
              <a:t>3</a:t>
            </a:r>
            <a:r>
              <a:rPr lang="tr-TR" dirty="0"/>
              <a:t> </a:t>
            </a:r>
            <a:r>
              <a:rPr lang="en-US" dirty="0"/>
              <a:t>(Java </a:t>
            </a:r>
            <a:r>
              <a:rPr lang="en-US" dirty="0" err="1"/>
              <a:t>Dizileri</a:t>
            </a:r>
            <a:r>
              <a:rPr lang="en-US" dirty="0"/>
              <a:t> </a:t>
            </a:r>
            <a:r>
              <a:rPr lang="en-US" dirty="0" err="1"/>
              <a:t>Döngüsü</a:t>
            </a:r>
            <a:r>
              <a:rPr lang="en-US" dirty="0"/>
              <a:t>)</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tr-TR" dirty="0"/>
              <a:t>Bir Dizide Döngü</a:t>
            </a:r>
            <a:r>
              <a:rPr lang="en-US" dirty="0"/>
              <a:t>:</a:t>
            </a:r>
            <a:endParaRPr lang="tr-TR" dirty="0"/>
          </a:p>
          <a:p>
            <a:pPr algn="just"/>
            <a:r>
              <a:rPr lang="en-US" dirty="0"/>
              <a:t>for </a:t>
            </a:r>
            <a:r>
              <a:rPr lang="en-US" dirty="0" err="1"/>
              <a:t>döngüsüyle</a:t>
            </a:r>
            <a:r>
              <a:rPr lang="en-US" dirty="0"/>
              <a:t> dizi </a:t>
            </a:r>
            <a:r>
              <a:rPr lang="en-US" dirty="0" err="1"/>
              <a:t>öğeleri</a:t>
            </a:r>
            <a:r>
              <a:rPr lang="en-US" dirty="0"/>
              <a:t> </a:t>
            </a:r>
            <a:r>
              <a:rPr lang="en-US" dirty="0" err="1"/>
              <a:t>arasında</a:t>
            </a:r>
            <a:r>
              <a:rPr lang="en-US" dirty="0"/>
              <a:t> </a:t>
            </a:r>
            <a:r>
              <a:rPr lang="en-US" dirty="0" err="1"/>
              <a:t>döngü</a:t>
            </a:r>
            <a:r>
              <a:rPr lang="en-US" dirty="0"/>
              <a:t> </a:t>
            </a:r>
            <a:r>
              <a:rPr lang="en-US" dirty="0" err="1"/>
              <a:t>yapabilir</a:t>
            </a:r>
            <a:r>
              <a:rPr lang="en-US" dirty="0"/>
              <a:t> </a:t>
            </a:r>
            <a:r>
              <a:rPr lang="en-US" dirty="0" err="1"/>
              <a:t>ve</a:t>
            </a:r>
            <a:r>
              <a:rPr lang="en-US" dirty="0"/>
              <a:t> </a:t>
            </a:r>
            <a:r>
              <a:rPr lang="en-US" dirty="0" err="1"/>
              <a:t>döngünün</a:t>
            </a:r>
            <a:r>
              <a:rPr lang="en-US" dirty="0"/>
              <a:t> </a:t>
            </a:r>
            <a:r>
              <a:rPr lang="en-US" dirty="0" err="1"/>
              <a:t>kaç</a:t>
            </a:r>
            <a:r>
              <a:rPr lang="en-US" dirty="0"/>
              <a:t> </a:t>
            </a:r>
            <a:r>
              <a:rPr lang="en-US" dirty="0" err="1"/>
              <a:t>kez</a:t>
            </a:r>
            <a:r>
              <a:rPr lang="en-US" dirty="0"/>
              <a:t> </a:t>
            </a:r>
            <a:r>
              <a:rPr lang="en-US" dirty="0" err="1"/>
              <a:t>çalışması</a:t>
            </a:r>
            <a:r>
              <a:rPr lang="en-US" dirty="0"/>
              <a:t> </a:t>
            </a:r>
            <a:r>
              <a:rPr lang="en-US" dirty="0" err="1"/>
              <a:t>gerektiğini</a:t>
            </a:r>
            <a:r>
              <a:rPr lang="en-US" dirty="0"/>
              <a:t> </a:t>
            </a:r>
            <a:r>
              <a:rPr lang="en-US" dirty="0" err="1"/>
              <a:t>belirtmek</a:t>
            </a:r>
            <a:r>
              <a:rPr lang="en-US" dirty="0"/>
              <a:t> </a:t>
            </a:r>
            <a:r>
              <a:rPr lang="en-US" dirty="0" err="1"/>
              <a:t>için</a:t>
            </a:r>
            <a:r>
              <a:rPr lang="en-US" dirty="0"/>
              <a:t> length </a:t>
            </a:r>
            <a:r>
              <a:rPr lang="en-US" dirty="0" err="1"/>
              <a:t>özelliğini</a:t>
            </a:r>
            <a:r>
              <a:rPr lang="en-US" dirty="0"/>
              <a:t> </a:t>
            </a:r>
            <a:r>
              <a:rPr lang="en-US" dirty="0" err="1"/>
              <a:t>kullanabilirsiniz</a:t>
            </a:r>
            <a:r>
              <a:rPr lang="en-US" dirty="0"/>
              <a:t>.</a:t>
            </a:r>
          </a:p>
          <a:p>
            <a:pPr algn="just"/>
            <a:endParaRPr lang="en-US" dirty="0"/>
          </a:p>
          <a:p>
            <a:pPr algn="just"/>
            <a:r>
              <a:rPr lang="en-US" dirty="0" err="1"/>
              <a:t>Aşağıdaki</a:t>
            </a:r>
            <a:r>
              <a:rPr lang="en-US" dirty="0"/>
              <a:t> </a:t>
            </a:r>
            <a:r>
              <a:rPr lang="en-US" dirty="0" err="1"/>
              <a:t>örnek</a:t>
            </a:r>
            <a:r>
              <a:rPr lang="en-US" dirty="0"/>
              <a:t>, </a:t>
            </a:r>
            <a:r>
              <a:rPr lang="en-US" dirty="0" err="1"/>
              <a:t>arabalar</a:t>
            </a:r>
            <a:r>
              <a:rPr lang="en-US" dirty="0"/>
              <a:t> </a:t>
            </a:r>
            <a:r>
              <a:rPr lang="en-US" dirty="0" err="1"/>
              <a:t>dizisindeki</a:t>
            </a:r>
            <a:r>
              <a:rPr lang="en-US" dirty="0"/>
              <a:t> </a:t>
            </a:r>
            <a:r>
              <a:rPr lang="en-US" dirty="0" err="1"/>
              <a:t>tüm</a:t>
            </a:r>
            <a:r>
              <a:rPr lang="en-US" dirty="0"/>
              <a:t> </a:t>
            </a:r>
            <a:r>
              <a:rPr lang="en-US" dirty="0" err="1"/>
              <a:t>öğelerin</a:t>
            </a:r>
            <a:r>
              <a:rPr lang="en-US" dirty="0"/>
              <a:t> </a:t>
            </a:r>
            <a:r>
              <a:rPr lang="en-US" dirty="0" err="1"/>
              <a:t>çıktısını</a:t>
            </a:r>
            <a:r>
              <a:rPr lang="en-US" dirty="0"/>
              <a:t> </a:t>
            </a:r>
            <a:r>
              <a:rPr lang="en-US" dirty="0" err="1"/>
              <a:t>verir</a:t>
            </a:r>
            <a:r>
              <a:rPr lang="en-US" dirty="0"/>
              <a:t>:</a:t>
            </a:r>
          </a:p>
        </p:txBody>
      </p:sp>
      <p:pic>
        <p:nvPicPr>
          <p:cNvPr id="11" name="Picture 10">
            <a:extLst>
              <a:ext uri="{FF2B5EF4-FFF2-40B4-BE49-F238E27FC236}">
                <a16:creationId xmlns:a16="http://schemas.microsoft.com/office/drawing/2014/main" id="{3682FA4B-409A-4D8C-88F6-0A9EACEA8D73}"/>
              </a:ext>
            </a:extLst>
          </p:cNvPr>
          <p:cNvPicPr>
            <a:picLocks noChangeAspect="1"/>
          </p:cNvPicPr>
          <p:nvPr/>
        </p:nvPicPr>
        <p:blipFill>
          <a:blip r:embed="rId2"/>
          <a:stretch>
            <a:fillRect/>
          </a:stretch>
        </p:blipFill>
        <p:spPr>
          <a:xfrm>
            <a:off x="1311579" y="3555977"/>
            <a:ext cx="9926435" cy="2172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004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62414" y="694653"/>
            <a:ext cx="9537557" cy="1327094"/>
          </a:xfrm>
        </p:spPr>
        <p:txBody>
          <a:bodyPr>
            <a:normAutofit/>
          </a:bodyPr>
          <a:lstStyle/>
          <a:p>
            <a:r>
              <a:rPr lang="tr-TR" dirty="0"/>
              <a:t>Örnek-</a:t>
            </a:r>
            <a:r>
              <a:rPr lang="en-US" dirty="0"/>
              <a:t>3</a:t>
            </a:r>
            <a:r>
              <a:rPr lang="tr-TR" dirty="0"/>
              <a:t> </a:t>
            </a:r>
            <a:r>
              <a:rPr lang="en-US" dirty="0"/>
              <a:t>(Java </a:t>
            </a:r>
            <a:r>
              <a:rPr lang="en-US" dirty="0" err="1"/>
              <a:t>Dizileri</a:t>
            </a:r>
            <a:r>
              <a:rPr lang="en-US" dirty="0"/>
              <a:t> </a:t>
            </a:r>
            <a:r>
              <a:rPr lang="en-US" dirty="0" err="1"/>
              <a:t>Döngüsü</a:t>
            </a:r>
            <a:r>
              <a:rPr lang="en-US" dirty="0"/>
              <a:t>)-</a:t>
            </a:r>
            <a:r>
              <a:rPr lang="en-US" dirty="0" err="1"/>
              <a:t>Devam</a:t>
            </a:r>
            <a:r>
              <a:rPr lang="tr-TR" dirty="0"/>
              <a:t>ı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dirty="0"/>
              <a:t>For-Each </a:t>
            </a:r>
            <a:r>
              <a:rPr lang="en-US" dirty="0" err="1"/>
              <a:t>ile</a:t>
            </a:r>
            <a:r>
              <a:rPr lang="en-US" dirty="0"/>
              <a:t> Bir </a:t>
            </a:r>
            <a:r>
              <a:rPr lang="en-US" dirty="0" err="1"/>
              <a:t>Dizide</a:t>
            </a:r>
            <a:r>
              <a:rPr lang="en-US" dirty="0"/>
              <a:t> </a:t>
            </a:r>
            <a:r>
              <a:rPr lang="en-US" dirty="0" err="1"/>
              <a:t>Döngü</a:t>
            </a:r>
            <a:endParaRPr lang="en-US" dirty="0"/>
          </a:p>
          <a:p>
            <a:pPr algn="just"/>
            <a:r>
              <a:rPr lang="en-US" dirty="0" err="1"/>
              <a:t>Aşağıdaki</a:t>
            </a:r>
            <a:r>
              <a:rPr lang="en-US" dirty="0"/>
              <a:t> </a:t>
            </a:r>
            <a:r>
              <a:rPr lang="en-US" dirty="0" err="1"/>
              <a:t>örnek</a:t>
            </a:r>
            <a:r>
              <a:rPr lang="en-US" dirty="0"/>
              <a:t>, </a:t>
            </a:r>
            <a:r>
              <a:rPr lang="en-US" dirty="0" err="1"/>
              <a:t>bir</a:t>
            </a:r>
            <a:r>
              <a:rPr lang="en-US" dirty="0"/>
              <a:t> "for-each" </a:t>
            </a:r>
            <a:r>
              <a:rPr lang="en-US" dirty="0" err="1"/>
              <a:t>döngüsü</a:t>
            </a:r>
            <a:r>
              <a:rPr lang="en-US" dirty="0"/>
              <a:t> </a:t>
            </a:r>
            <a:r>
              <a:rPr lang="en-US" dirty="0" err="1"/>
              <a:t>kullanarak</a:t>
            </a:r>
            <a:r>
              <a:rPr lang="en-US" dirty="0"/>
              <a:t> </a:t>
            </a:r>
            <a:r>
              <a:rPr lang="en-US" dirty="0" err="1"/>
              <a:t>arabalar</a:t>
            </a:r>
            <a:r>
              <a:rPr lang="en-US" dirty="0"/>
              <a:t> </a:t>
            </a:r>
            <a:r>
              <a:rPr lang="en-US" dirty="0" err="1"/>
              <a:t>dizisindeki</a:t>
            </a:r>
            <a:r>
              <a:rPr lang="en-US" dirty="0"/>
              <a:t> </a:t>
            </a:r>
            <a:r>
              <a:rPr lang="en-US" dirty="0" err="1"/>
              <a:t>tüm</a:t>
            </a:r>
            <a:r>
              <a:rPr lang="en-US" dirty="0"/>
              <a:t> </a:t>
            </a:r>
            <a:r>
              <a:rPr lang="en-US" dirty="0" err="1"/>
              <a:t>öğelerin</a:t>
            </a:r>
            <a:r>
              <a:rPr lang="en-US" dirty="0"/>
              <a:t> </a:t>
            </a:r>
            <a:r>
              <a:rPr lang="en-US" dirty="0" err="1"/>
              <a:t>çıktısını</a:t>
            </a:r>
            <a:r>
              <a:rPr lang="en-US" dirty="0"/>
              <a:t> </a:t>
            </a:r>
            <a:r>
              <a:rPr lang="en-US" dirty="0" err="1"/>
              <a:t>verir</a:t>
            </a:r>
            <a:r>
              <a:rPr lang="en-US" dirty="0"/>
              <a:t>:</a:t>
            </a:r>
          </a:p>
        </p:txBody>
      </p:sp>
      <p:pic>
        <p:nvPicPr>
          <p:cNvPr id="9" name="Picture 8">
            <a:extLst>
              <a:ext uri="{FF2B5EF4-FFF2-40B4-BE49-F238E27FC236}">
                <a16:creationId xmlns:a16="http://schemas.microsoft.com/office/drawing/2014/main" id="{A26307CA-946B-47C0-8386-FC0DB6FFBC43}"/>
              </a:ext>
            </a:extLst>
          </p:cNvPr>
          <p:cNvPicPr>
            <a:picLocks noChangeAspect="1"/>
          </p:cNvPicPr>
          <p:nvPr/>
        </p:nvPicPr>
        <p:blipFill>
          <a:blip r:embed="rId2"/>
          <a:stretch>
            <a:fillRect/>
          </a:stretch>
        </p:blipFill>
        <p:spPr>
          <a:xfrm>
            <a:off x="1526697" y="2966975"/>
            <a:ext cx="9869277" cy="2286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675285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215</TotalTime>
  <Words>748</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Arial</vt:lpstr>
      <vt:lpstr>Calibri</vt:lpstr>
      <vt:lpstr>Century Gothic</vt:lpstr>
      <vt:lpstr>Wingdings 3</vt:lpstr>
      <vt:lpstr>Duman</vt:lpstr>
      <vt:lpstr>Java Array list (diziler)</vt:lpstr>
      <vt:lpstr>İçindekiler</vt:lpstr>
      <vt:lpstr>Diziler nedir? </vt:lpstr>
      <vt:lpstr>Diziyi Tanıtma</vt:lpstr>
      <vt:lpstr>Örnek-1 (Dizinin Öğelerine Erişmek)</vt:lpstr>
      <vt:lpstr>Örnek-2 (Dizi Öğesini Değiştirmek) </vt:lpstr>
      <vt:lpstr>Örnek-2 -Devamı</vt:lpstr>
      <vt:lpstr>Örnek-3 (Java Dizileri Döngüsü)</vt:lpstr>
      <vt:lpstr>Örnek-3 (Java Dizileri Döngüsü)-Devamı </vt:lpstr>
      <vt:lpstr>Java Çok Boyutlu Diziler Nedir?  </vt:lpstr>
      <vt:lpstr>Örnek-4 (Çok Boyutlu Diziler)</vt:lpstr>
      <vt:lpstr>Örnek-4 (Çok Boyutlu Diziler)-Devam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OSAMAN</cp:lastModifiedBy>
  <cp:revision>48</cp:revision>
  <dcterms:created xsi:type="dcterms:W3CDTF">2020-04-15T07:57:29Z</dcterms:created>
  <dcterms:modified xsi:type="dcterms:W3CDTF">2022-05-25T19:43:37Z</dcterms:modified>
</cp:coreProperties>
</file>