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9" r:id="rId5"/>
    <p:sldId id="261" r:id="rId6"/>
    <p:sldId id="271" r:id="rId7"/>
    <p:sldId id="262" r:id="rId8"/>
    <p:sldId id="272" r:id="rId9"/>
    <p:sldId id="265" r:id="rId10"/>
    <p:sldId id="268" r:id="rId11"/>
    <p:sldId id="269" r:id="rId12"/>
    <p:sldId id="276" r:id="rId13"/>
    <p:sldId id="277" r:id="rId14"/>
    <p:sldId id="278" r:id="rId15"/>
    <p:sldId id="275" r:id="rId16"/>
    <p:sldId id="270" r:id="rId17"/>
    <p:sldId id="25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54" d="100"/>
          <a:sy n="54" d="100"/>
        </p:scale>
        <p:origin x="-71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hyperlink" Target="http://youtube.com/bmdersleri" TargetMode="External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ASUS\Downloads\intro_01.mp3" TargetMode="Externa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hannel/UCIdYgV-XFjv9q0IHtzUTtQw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s://www.w3schools.com/java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javaplanet.wordpress.com/2017/04/07/javada-enuml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gelecegiyazanlar.turkcell.com.tr/konu/egitim/java-101/enum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ASUS\Downloads\outro.mp3" TargetMode="Externa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Javada</a:t>
            </a:r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Enum</a:t>
            </a:r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Kullanımı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err="1" smtClean="0">
                <a:solidFill>
                  <a:schemeClr val="tx1"/>
                </a:solidFill>
              </a:rPr>
              <a:t>Zeliha</a:t>
            </a:r>
            <a:r>
              <a:rPr lang="tr-TR" b="1" dirty="0" smtClean="0">
                <a:solidFill>
                  <a:schemeClr val="tx1"/>
                </a:solidFill>
              </a:rPr>
              <a:t> Asar 2011404006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18/06/2022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=""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5"/>
            <a:extLst>
              <a:ext uri="{FF2B5EF4-FFF2-40B4-BE49-F238E27FC236}">
                <a16:creationId xmlns=""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=""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ntro_01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9"/>
          <a:stretch>
            <a:fillRect/>
          </a:stretch>
        </p:blipFill>
        <p:spPr>
          <a:xfrm>
            <a:off x="304483" y="6373520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6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valueOf</a:t>
            </a:r>
            <a:r>
              <a:rPr lang="tr-TR" dirty="0" smtClean="0"/>
              <a:t>() </a:t>
            </a:r>
            <a:r>
              <a:rPr lang="tr-TR" dirty="0" err="1" smtClean="0"/>
              <a:t>Methodu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4 Dikdörtgen"/>
          <p:cNvSpPr/>
          <p:nvPr/>
        </p:nvSpPr>
        <p:spPr>
          <a:xfrm>
            <a:off x="2019300" y="1710035"/>
            <a:ext cx="8667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Enum</a:t>
            </a:r>
            <a:r>
              <a:rPr lang="tr-TR" dirty="0" smtClean="0"/>
              <a:t> sabitini </a:t>
            </a:r>
            <a:r>
              <a:rPr lang="tr-TR" b="1" dirty="0" smtClean="0"/>
              <a:t>döndürür</a:t>
            </a:r>
            <a:r>
              <a:rPr lang="tr-TR" dirty="0" smtClean="0"/>
              <a:t> . Bu türde bir </a:t>
            </a:r>
            <a:r>
              <a:rPr lang="tr-TR" b="1" dirty="0" err="1" smtClean="0"/>
              <a:t>enum</a:t>
            </a:r>
            <a:r>
              <a:rPr lang="tr-TR" dirty="0" smtClean="0"/>
              <a:t> sabiti bildirmek için kullanılan tanımlayıcıyla tam olarak eşleşmelidir.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990925"/>
            <a:ext cx="7178728" cy="25860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67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 </a:t>
            </a:r>
            <a:r>
              <a:rPr lang="tr-TR" dirty="0" err="1" smtClean="0"/>
              <a:t>Cıktısı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179759" cy="3494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5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Enumlar</a:t>
            </a:r>
            <a:r>
              <a:rPr lang="tr-TR" dirty="0" smtClean="0"/>
              <a:t> </a:t>
            </a:r>
            <a:r>
              <a:rPr lang="tr-TR" dirty="0"/>
              <a:t>genellikle </a:t>
            </a:r>
            <a:r>
              <a:rPr lang="tr-TR" dirty="0" err="1"/>
              <a:t>switch</a:t>
            </a:r>
            <a:r>
              <a:rPr lang="tr-TR" dirty="0"/>
              <a:t> ifadelerde karşılık gelen değerleri kontrol etmek için kullanılır: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Switch</a:t>
            </a:r>
            <a:r>
              <a:rPr lang="tr-TR" dirty="0" smtClean="0"/>
              <a:t> Deyiminde </a:t>
            </a:r>
            <a:r>
              <a:rPr lang="tr-TR" dirty="0" err="1" smtClean="0"/>
              <a:t>Enum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8643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34" y="787782"/>
            <a:ext cx="7228633" cy="56320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87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 Çıktısı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09" y="2383744"/>
            <a:ext cx="9647919" cy="2269899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19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Enum</a:t>
            </a:r>
            <a:r>
              <a:rPr lang="tr-TR" dirty="0" smtClean="0"/>
              <a:t> ve Sınıf Arasındaki Fark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60512" y="1933575"/>
            <a:ext cx="8915400" cy="3777622"/>
          </a:xfrm>
        </p:spPr>
        <p:txBody>
          <a:bodyPr/>
          <a:lstStyle/>
          <a:p>
            <a:r>
              <a:rPr lang="tr-TR" dirty="0" smtClean="0"/>
              <a:t>Bir </a:t>
            </a:r>
            <a:r>
              <a:rPr lang="tr-TR" dirty="0" err="1" smtClean="0"/>
              <a:t>enum</a:t>
            </a:r>
            <a:r>
              <a:rPr lang="tr-TR" dirty="0" smtClean="0"/>
              <a:t>, tıpkı bir sınıf gibi, niteliklere ve yöntemlere sahip olabilir. Tek fark, </a:t>
            </a:r>
            <a:r>
              <a:rPr lang="tr-TR" dirty="0" err="1" smtClean="0"/>
              <a:t>enum</a:t>
            </a:r>
            <a:r>
              <a:rPr lang="tr-TR" dirty="0" smtClean="0"/>
              <a:t> sabitlerinin genel, statik ve değiştirilemez olmasıdır.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 err="1" smtClean="0"/>
              <a:t>enum</a:t>
            </a:r>
            <a:r>
              <a:rPr lang="tr-TR" dirty="0" smtClean="0"/>
              <a:t>, nesneler oluşturmak için kullanılamaz ve diğer sınıfları genişletemez 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Enum Neden ve Ne Zaman Kullanılır?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829" y="1754010"/>
            <a:ext cx="9057335" cy="32400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r>
              <a:rPr lang="tr-TR" dirty="0" smtClean="0"/>
              <a:t>Java’da ya da herhangi bir programlama dilinde sabit büyüklükte belirli alanlara sahipsek ya da daha iyi okunabilir bir koda sahip olmak için </a:t>
            </a:r>
            <a:r>
              <a:rPr lang="tr-TR" dirty="0" err="1" smtClean="0"/>
              <a:t>enum</a:t>
            </a:r>
            <a:r>
              <a:rPr lang="tr-TR" dirty="0" smtClean="0"/>
              <a:t> kullanırız. Amacımız kod okunabilirliğini arttırmak, değer kümesini daraltmak, veri güvenliğini sağlamak. </a:t>
            </a:r>
          </a:p>
          <a:p>
            <a:endParaRPr lang="tr-TR" dirty="0" smtClean="0"/>
          </a:p>
          <a:p>
            <a:r>
              <a:rPr lang="tr-TR" dirty="0" smtClean="0"/>
              <a:t> Aylar, günler, renkler, kart destesi vb. gibi değişmeyeceğini bildiğiniz değerlere sahip olduğunuzda </a:t>
            </a:r>
            <a:r>
              <a:rPr lang="tr-TR" dirty="0" err="1" smtClean="0"/>
              <a:t>enum</a:t>
            </a:r>
            <a:r>
              <a:rPr lang="tr-TR" dirty="0" smtClean="0"/>
              <a:t> kullanılır.</a:t>
            </a:r>
          </a:p>
          <a:p>
            <a:endParaRPr lang="tr-TR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(</a:t>
            </a:r>
            <a:r>
              <a:rPr lang="tr-TR" dirty="0" smtClean="0">
                <a:hlinkClick r:id="rId2"/>
              </a:rPr>
              <a:t>https://javaplanet.wordpress.com/2017/04/07/javada-enumlar/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smtClean="0"/>
              <a:t>(</a:t>
            </a:r>
            <a:r>
              <a:rPr lang="en-US" dirty="0">
                <a:hlinkClick r:id="rId3"/>
              </a:rPr>
              <a:t>https://www.w3schools.com/java/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smtClean="0"/>
              <a:t> </a:t>
            </a:r>
            <a:r>
              <a:rPr lang="tr-TR" dirty="0" smtClean="0">
                <a:hlinkClick r:id="rId4"/>
              </a:rPr>
              <a:t>https://gelecegiyazanlar.turkcell.com.tr/konu/egitim/java-101/enums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https://emrecelen.com.tr/javada-metotlar/ 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6"/>
            <a:extLst>
              <a:ext uri="{FF2B5EF4-FFF2-40B4-BE49-F238E27FC236}">
                <a16:creationId xmlns=""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=""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err="1" smtClean="0">
                <a:solidFill>
                  <a:schemeClr val="tx1"/>
                </a:solidFill>
              </a:rPr>
              <a:t>Zeliha</a:t>
            </a:r>
            <a:r>
              <a:rPr lang="tr-TR" b="1" dirty="0" smtClean="0">
                <a:solidFill>
                  <a:schemeClr val="tx1"/>
                </a:solidFill>
              </a:rPr>
              <a:t> Asar 2011404006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dirty="0" smtClean="0">
                <a:solidFill>
                  <a:schemeClr val="tx1"/>
                </a:solidFill>
              </a:rPr>
              <a:t>zelihaasar316@</a:t>
            </a:r>
            <a:r>
              <a:rPr lang="tr-TR" dirty="0" err="1" smtClean="0">
                <a:solidFill>
                  <a:schemeClr val="tx1"/>
                </a:solidFill>
              </a:rPr>
              <a:t>gmail</a:t>
            </a:r>
            <a:r>
              <a:rPr lang="tr-TR" dirty="0" smtClean="0">
                <a:solidFill>
                  <a:schemeClr val="tx1"/>
                </a:solidFill>
              </a:rPr>
              <a:t>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18/06/2022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=""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4"/>
            <a:extLst>
              <a:ext uri="{FF2B5EF4-FFF2-40B4-BE49-F238E27FC236}">
                <a16:creationId xmlns=""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=""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=""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utro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8"/>
          <a:stretch>
            <a:fillRect/>
          </a:stretch>
        </p:blipFill>
        <p:spPr>
          <a:xfrm>
            <a:off x="292173" y="6399897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7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Enum</a:t>
            </a:r>
            <a:r>
              <a:rPr lang="tr-TR" dirty="0" smtClean="0"/>
              <a:t> kavramı Nedir?</a:t>
            </a:r>
            <a:endParaRPr lang="tr-TR" dirty="0"/>
          </a:p>
          <a:p>
            <a:r>
              <a:rPr lang="tr-TR" dirty="0" err="1" smtClean="0"/>
              <a:t>Enum</a:t>
            </a:r>
            <a:r>
              <a:rPr lang="tr-TR" dirty="0" smtClean="0"/>
              <a:t> kullanımı</a:t>
            </a:r>
            <a:endParaRPr lang="tr-TR" dirty="0"/>
          </a:p>
          <a:p>
            <a:r>
              <a:rPr lang="tr-TR" dirty="0" err="1" smtClean="0"/>
              <a:t>Values</a:t>
            </a:r>
            <a:r>
              <a:rPr lang="tr-TR" dirty="0" smtClean="0"/>
              <a:t>() metodu</a:t>
            </a:r>
            <a:endParaRPr lang="tr-TR" dirty="0"/>
          </a:p>
          <a:p>
            <a:r>
              <a:rPr lang="tr-TR" dirty="0" err="1" smtClean="0"/>
              <a:t>valueOf</a:t>
            </a:r>
            <a:r>
              <a:rPr lang="tr-TR" dirty="0" smtClean="0"/>
              <a:t>() metodu</a:t>
            </a:r>
          </a:p>
          <a:p>
            <a:r>
              <a:rPr lang="tr-TR" dirty="0"/>
              <a:t>Switch deyiminde </a:t>
            </a:r>
            <a:r>
              <a:rPr lang="tr-TR" dirty="0" err="1" smtClean="0"/>
              <a:t>enum</a:t>
            </a:r>
            <a:endParaRPr lang="tr-TR" dirty="0"/>
          </a:p>
          <a:p>
            <a:r>
              <a:rPr lang="tr-TR" dirty="0" err="1" smtClean="0"/>
              <a:t>Enum</a:t>
            </a:r>
            <a:r>
              <a:rPr lang="tr-TR" dirty="0" smtClean="0"/>
              <a:t> ve sınıf arasındaki fark</a:t>
            </a:r>
            <a:endParaRPr lang="tr-TR" dirty="0"/>
          </a:p>
          <a:p>
            <a:r>
              <a:rPr lang="tr-TR" dirty="0" err="1" smtClean="0"/>
              <a:t>Enum</a:t>
            </a:r>
            <a:r>
              <a:rPr lang="tr-TR" dirty="0" smtClean="0"/>
              <a:t> neden ve ne zaman kullanılır?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861196" y="191216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=""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=""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Enum</a:t>
            </a:r>
            <a:r>
              <a:rPr lang="tr-TR" dirty="0" smtClean="0"/>
              <a:t> </a:t>
            </a:r>
            <a:r>
              <a:rPr lang="tr-TR" dirty="0"/>
              <a:t>kavramı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tr-TR" dirty="0" err="1" smtClean="0"/>
              <a:t>Enum</a:t>
            </a:r>
            <a:r>
              <a:rPr lang="tr-TR" dirty="0" smtClean="0"/>
              <a:t> tipi, bir değişkene </a:t>
            </a:r>
            <a:r>
              <a:rPr lang="tr-TR" dirty="0" err="1" smtClean="0"/>
              <a:t>öntanımlı</a:t>
            </a:r>
            <a:r>
              <a:rPr lang="tr-TR" dirty="0" smtClean="0"/>
              <a:t> sabitler tanımlamaya izin veren özel Java yapılarıdır. Bir </a:t>
            </a:r>
            <a:r>
              <a:rPr lang="tr-TR" dirty="0" err="1" smtClean="0"/>
              <a:t>enum</a:t>
            </a:r>
            <a:r>
              <a:rPr lang="tr-TR" dirty="0" smtClean="0"/>
              <a:t> tanımladığı değerlerden birine eşit olmak durumundadır. </a:t>
            </a:r>
            <a:r>
              <a:rPr lang="tr-TR" dirty="0" err="1" smtClean="0"/>
              <a:t>Enum</a:t>
            </a:r>
            <a:r>
              <a:rPr lang="tr-TR" dirty="0" smtClean="0"/>
              <a:t> tanımları genellikle bir küme içerisinde sabit sayıda olan ve değişmeyen değerler için kullanılır. </a:t>
            </a:r>
          </a:p>
          <a:p>
            <a:r>
              <a:rPr lang="tr-TR" dirty="0" smtClean="0"/>
              <a:t>Örneğin haftanın günlerini bir </a:t>
            </a:r>
            <a:r>
              <a:rPr lang="tr-TR" dirty="0" err="1" smtClean="0"/>
              <a:t>Enum</a:t>
            </a:r>
            <a:r>
              <a:rPr lang="tr-TR" dirty="0" smtClean="0"/>
              <a:t> içerisinde tanımlayıp kullanabiliriz.</a:t>
            </a:r>
          </a:p>
          <a:p>
            <a:r>
              <a:rPr lang="tr-TR" dirty="0" err="1" smtClean="0"/>
              <a:t>Enumların</a:t>
            </a:r>
            <a:r>
              <a:rPr lang="tr-TR" dirty="0" smtClean="0"/>
              <a:t> içinde tanımlanan değerler büyük harflerle yazılır çünkü bu değerler sabit değerlerdir.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=""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Enumarat</a:t>
            </a:r>
            <a:r>
              <a:rPr lang="tr-TR" dirty="0" err="1" smtClean="0"/>
              <a:t>ionlar</a:t>
            </a:r>
            <a:r>
              <a:rPr lang="tr-TR" dirty="0" smtClean="0"/>
              <a:t> yapıcılar</a:t>
            </a:r>
            <a:r>
              <a:rPr lang="en-US" dirty="0" smtClean="0"/>
              <a:t>,</a:t>
            </a:r>
            <a:r>
              <a:rPr lang="en-US" dirty="0" err="1" smtClean="0"/>
              <a:t>metodlar</a:t>
            </a:r>
            <a:r>
              <a:rPr lang="en-US" dirty="0" smtClean="0"/>
              <a:t>	 </a:t>
            </a:r>
            <a:r>
              <a:rPr lang="en-US" dirty="0" err="1" smtClean="0"/>
              <a:t>ve</a:t>
            </a:r>
            <a:r>
              <a:rPr lang="en-US" dirty="0" smtClean="0"/>
              <a:t> de</a:t>
            </a:r>
            <a:r>
              <a:rPr lang="tr-TR" dirty="0" err="1" smtClean="0"/>
              <a:t>ğişkenler</a:t>
            </a:r>
            <a:r>
              <a:rPr lang="tr-TR" dirty="0" smtClean="0"/>
              <a:t> içerebilir. Yani aynen bir sınıf gibi davranabilirler. </a:t>
            </a:r>
            <a:r>
              <a:rPr lang="tr-TR" dirty="0" err="1" smtClean="0"/>
              <a:t>Enumarationlar</a:t>
            </a:r>
            <a:r>
              <a:rPr lang="tr-TR" dirty="0" smtClean="0"/>
              <a:t> </a:t>
            </a:r>
            <a:r>
              <a:rPr lang="tr-TR" dirty="0" err="1" smtClean="0"/>
              <a:t>enum</a:t>
            </a:r>
            <a:r>
              <a:rPr lang="tr-TR" dirty="0" smtClean="0"/>
              <a:t> anahtar kelimesiyle oluşturulur.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enumaration</a:t>
            </a:r>
            <a:r>
              <a:rPr lang="tr-TR" dirty="0" smtClean="0"/>
              <a:t> tanımladıktan sonra sonra o tipte bir değişken oluşturulabilir. Ancak </a:t>
            </a:r>
            <a:r>
              <a:rPr lang="tr-TR" dirty="0" err="1" smtClean="0"/>
              <a:t>enumlar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ile oluşturulamaz.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Enum</a:t>
            </a:r>
            <a:r>
              <a:rPr lang="tr-TR" dirty="0" smtClean="0"/>
              <a:t> 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301"/>
            <a:ext cx="10666412" cy="678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Java’da </a:t>
            </a:r>
            <a:r>
              <a:rPr lang="tr-TR" dirty="0" err="1" smtClean="0"/>
              <a:t>Enum</a:t>
            </a:r>
            <a:r>
              <a:rPr lang="tr-TR" dirty="0" smtClean="0"/>
              <a:t> tanımlarken “</a:t>
            </a:r>
            <a:r>
              <a:rPr lang="tr-TR" b="1" i="1" dirty="0" err="1" smtClean="0"/>
              <a:t>enum</a:t>
            </a:r>
            <a:r>
              <a:rPr lang="tr-TR" dirty="0" smtClean="0"/>
              <a:t>” anahtar kelimesi kullanılır. Örneğin bir yılın aylarını bir </a:t>
            </a:r>
            <a:r>
              <a:rPr lang="tr-TR" dirty="0" err="1" smtClean="0"/>
              <a:t>Enum</a:t>
            </a:r>
            <a:r>
              <a:rPr lang="tr-TR" dirty="0" smtClean="0"/>
              <a:t> ile tanımlayalım :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08" y="2423160"/>
            <a:ext cx="5259292" cy="4067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fontAlgn="base"/>
            <a:r>
              <a:rPr lang="tr-TR" dirty="0" err="1" smtClean="0"/>
              <a:t>Enum</a:t>
            </a:r>
            <a:r>
              <a:rPr lang="tr-TR" dirty="0" smtClean="0"/>
              <a:t> kavramı içerisindeki verileri ekrana yazdırmak için </a:t>
            </a:r>
            <a:r>
              <a:rPr lang="tr-TR" dirty="0" err="1" smtClean="0"/>
              <a:t>Driver</a:t>
            </a:r>
            <a:r>
              <a:rPr lang="tr-TR" dirty="0" smtClean="0"/>
              <a:t> sınıfı içerisindeki  ay adındaki değişkene atayarak </a:t>
            </a:r>
            <a:r>
              <a:rPr lang="tr-TR" b="1" dirty="0" err="1" smtClean="0"/>
              <a:t>enum</a:t>
            </a:r>
            <a:r>
              <a:rPr lang="tr-TR" b="1" dirty="0" smtClean="0"/>
              <a:t> verilerine</a:t>
            </a:r>
            <a:r>
              <a:rPr lang="tr-TR" dirty="0" smtClean="0"/>
              <a:t> erişim sağladım.</a:t>
            </a:r>
          </a:p>
          <a:p>
            <a:pPr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85" y="3253969"/>
            <a:ext cx="7727779" cy="2199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 Ekrana yazdırma işlemini gerçekleştirdim.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330" y="2653942"/>
            <a:ext cx="5945868" cy="29957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values</a:t>
            </a:r>
            <a:r>
              <a:rPr lang="tr-TR" dirty="0" smtClean="0"/>
              <a:t>() </a:t>
            </a:r>
            <a:r>
              <a:rPr lang="tr-TR" dirty="0" err="1" smtClean="0"/>
              <a:t>Methodu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057400"/>
          </a:xfrm>
        </p:spPr>
        <p:txBody>
          <a:bodyPr/>
          <a:lstStyle/>
          <a:p>
            <a:r>
              <a:rPr lang="tr-TR" dirty="0" err="1" smtClean="0"/>
              <a:t>Enumların</a:t>
            </a:r>
            <a:r>
              <a:rPr lang="tr-TR" dirty="0" smtClean="0"/>
              <a:t> içinde tanımlanan değerlerin tamamı “</a:t>
            </a:r>
            <a:r>
              <a:rPr lang="tr-TR" b="1" dirty="0" err="1" smtClean="0"/>
              <a:t>values</a:t>
            </a:r>
            <a:r>
              <a:rPr lang="tr-TR" b="1" dirty="0" smtClean="0"/>
              <a:t>()</a:t>
            </a:r>
            <a:r>
              <a:rPr lang="tr-TR" dirty="0" smtClean="0"/>
              <a:t>” statik metoduyla erişilebilir durumdadır. </a:t>
            </a:r>
            <a:r>
              <a:rPr lang="tr-TR" b="1" i="1" dirty="0" err="1" smtClean="0"/>
              <a:t>values</a:t>
            </a:r>
            <a:r>
              <a:rPr lang="tr-TR" b="1" i="1" dirty="0" smtClean="0"/>
              <a:t>() </a:t>
            </a:r>
            <a:r>
              <a:rPr lang="tr-TR" dirty="0" smtClean="0"/>
              <a:t>metodu geriye bir dizi içerisinde </a:t>
            </a:r>
            <a:r>
              <a:rPr lang="tr-TR" dirty="0" err="1" smtClean="0"/>
              <a:t>Enum</a:t>
            </a:r>
            <a:r>
              <a:rPr lang="tr-TR" dirty="0" smtClean="0"/>
              <a:t> sabitlerinin değerini döner. Örneğin yukarıda tanımladığımız Ay </a:t>
            </a:r>
            <a:r>
              <a:rPr lang="tr-TR" dirty="0" err="1" smtClean="0"/>
              <a:t>enum’unun</a:t>
            </a:r>
            <a:r>
              <a:rPr lang="tr-TR" dirty="0" smtClean="0"/>
              <a:t> değerlerini ekrana yazdırmak isteyelim :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54" y="3702364"/>
            <a:ext cx="5996989" cy="2612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Ekran Çıktısı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50" y="1700003"/>
            <a:ext cx="5600650" cy="4717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606</TotalTime>
  <Words>318</Words>
  <Application>Microsoft Office PowerPoint</Application>
  <PresentationFormat>Özel</PresentationFormat>
  <Paragraphs>84</Paragraphs>
  <Slides>18</Slides>
  <Notes>0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Duman</vt:lpstr>
      <vt:lpstr>Javada Enum Kullanımı</vt:lpstr>
      <vt:lpstr>İçindekiler</vt:lpstr>
      <vt:lpstr>Enum kavramı nedir? </vt:lpstr>
      <vt:lpstr>Slayt 4</vt:lpstr>
      <vt:lpstr>Enum Kullanımı</vt:lpstr>
      <vt:lpstr>Slayt 6</vt:lpstr>
      <vt:lpstr>Slayt 7</vt:lpstr>
      <vt:lpstr>values() Methodu</vt:lpstr>
      <vt:lpstr>Ekran Çıktısı</vt:lpstr>
      <vt:lpstr>valueOf() Methodu</vt:lpstr>
      <vt:lpstr>Ekran Cıktısı</vt:lpstr>
      <vt:lpstr>Switch Deyiminde Enum </vt:lpstr>
      <vt:lpstr>Slayt 13</vt:lpstr>
      <vt:lpstr>Ekran Çıktısı</vt:lpstr>
      <vt:lpstr>Enum ve Sınıf Arasındaki Fark </vt:lpstr>
      <vt:lpstr>Enum Neden ve Ne Zaman Kullanılır?  </vt:lpstr>
      <vt:lpstr>Kaynaklar</vt:lpstr>
      <vt:lpstr>İlginiz için teşekkürler…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ASUS</cp:lastModifiedBy>
  <cp:revision>76</cp:revision>
  <dcterms:created xsi:type="dcterms:W3CDTF">2020-04-15T07:57:29Z</dcterms:created>
  <dcterms:modified xsi:type="dcterms:W3CDTF">2022-06-19T18:33:06Z</dcterms:modified>
</cp:coreProperties>
</file>