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0" r:id="rId5"/>
    <p:sldId id="262" r:id="rId6"/>
    <p:sldId id="303" r:id="rId7"/>
    <p:sldId id="304" r:id="rId8"/>
    <p:sldId id="305" r:id="rId9"/>
    <p:sldId id="306" r:id="rId10"/>
    <p:sldId id="309" r:id="rId11"/>
    <p:sldId id="312" r:id="rId12"/>
    <p:sldId id="308" r:id="rId13"/>
    <p:sldId id="311" r:id="rId14"/>
    <p:sldId id="310" r:id="rId15"/>
    <p:sldId id="300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77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26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40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67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93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1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64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12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32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err="1">
                <a:solidFill>
                  <a:schemeClr val="dk1"/>
                </a:solidFill>
              </a:rPr>
              <a:t>Javada</a:t>
            </a:r>
            <a:r>
              <a:rPr lang="tr-TR" sz="4000" b="1" dirty="0">
                <a:solidFill>
                  <a:schemeClr val="dk1"/>
                </a:solidFill>
              </a:rPr>
              <a:t> </a:t>
            </a:r>
            <a:r>
              <a:rPr lang="tr-TR" sz="4000" b="1" dirty="0" err="1">
                <a:solidFill>
                  <a:schemeClr val="dk1"/>
                </a:solidFill>
              </a:rPr>
              <a:t>String</a:t>
            </a:r>
            <a:r>
              <a:rPr lang="tr-TR" sz="4000" b="1" dirty="0">
                <a:solidFill>
                  <a:schemeClr val="dk1"/>
                </a:solidFill>
              </a:rPr>
              <a:t> Kullanımı ve </a:t>
            </a:r>
            <a:r>
              <a:rPr lang="tr-TR" sz="4000" b="1" dirty="0" err="1">
                <a:solidFill>
                  <a:schemeClr val="dk1"/>
                </a:solidFill>
              </a:rPr>
              <a:t>String</a:t>
            </a:r>
            <a:r>
              <a:rPr lang="tr-TR" sz="4000" b="1" dirty="0">
                <a:solidFill>
                  <a:schemeClr val="dk1"/>
                </a:solidFill>
              </a:rPr>
              <a:t> Dönüşümleri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Harun ŞİMŞEK 2011404048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Tipinden </a:t>
            </a:r>
            <a:r>
              <a:rPr lang="tr-TR" b="1" dirty="0" err="1"/>
              <a:t>Integer</a:t>
            </a:r>
            <a:r>
              <a:rPr lang="tr-TR" b="1" dirty="0"/>
              <a:t> Tipine Dönüştürme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540026" y="1777186"/>
            <a:ext cx="5016952" cy="343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200" b="1" dirty="0"/>
              <a:t>Bu dönüştürme yöntemi için 2 yol </a:t>
            </a:r>
            <a:r>
              <a:rPr lang="tr-TR" sz="2200" b="1" dirty="0" err="1"/>
              <a:t>kullanılabilir.Bunlar</a:t>
            </a:r>
            <a:r>
              <a:rPr lang="tr-TR" sz="2200" b="1" dirty="0"/>
              <a:t> </a:t>
            </a:r>
            <a:r>
              <a:rPr lang="tr-TR" sz="2200" b="1" dirty="0" err="1"/>
              <a:t>parseInt</a:t>
            </a:r>
            <a:r>
              <a:rPr lang="tr-TR" sz="2200" b="1" dirty="0"/>
              <a:t> ve </a:t>
            </a:r>
            <a:r>
              <a:rPr lang="tr-TR" sz="2200" b="1" dirty="0" err="1"/>
              <a:t>valueOf</a:t>
            </a:r>
            <a:r>
              <a:rPr lang="tr-TR" sz="2200" b="1" dirty="0"/>
              <a:t> metotlarıdır.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String</a:t>
            </a:r>
            <a:r>
              <a:rPr lang="tr-TR" sz="2000" dirty="0"/>
              <a:t> </a:t>
            </a:r>
            <a:r>
              <a:rPr lang="tr-TR" sz="2000" dirty="0" err="1"/>
              <a:t>ornek</a:t>
            </a:r>
            <a:r>
              <a:rPr lang="tr-TR" sz="2000" dirty="0"/>
              <a:t>="5";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int</a:t>
            </a:r>
            <a:r>
              <a:rPr lang="tr-TR" sz="2000" dirty="0"/>
              <a:t> yol1=</a:t>
            </a:r>
            <a:r>
              <a:rPr lang="tr-TR" sz="2000" dirty="0" err="1"/>
              <a:t>Integer.parseInt</a:t>
            </a:r>
            <a:r>
              <a:rPr lang="tr-TR" sz="2000" dirty="0"/>
              <a:t>(</a:t>
            </a:r>
            <a:r>
              <a:rPr lang="tr-TR" sz="2000" dirty="0" err="1"/>
              <a:t>ornek</a:t>
            </a:r>
            <a:r>
              <a:rPr lang="tr-TR" sz="2000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int</a:t>
            </a:r>
            <a:r>
              <a:rPr lang="tr-TR" sz="2000" dirty="0"/>
              <a:t> yol2=</a:t>
            </a:r>
            <a:r>
              <a:rPr lang="tr-TR" sz="2000" dirty="0" err="1"/>
              <a:t>Integer.valueOf</a:t>
            </a:r>
            <a:r>
              <a:rPr lang="tr-TR" sz="2000" dirty="0"/>
              <a:t>(</a:t>
            </a:r>
            <a:r>
              <a:rPr lang="tr-TR" sz="2000" dirty="0" err="1"/>
              <a:t>ornek</a:t>
            </a:r>
            <a:r>
              <a:rPr lang="tr-TR" sz="2000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valueOf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metodu diğer metoda göre yavaştır ve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Integer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tipinde bir nesne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döndürür.Fakat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parseInt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metodu hızlı ve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tipinde bir veri döndürür.</a:t>
            </a:r>
            <a:endParaRPr sz="20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119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Integer</a:t>
            </a:r>
            <a:r>
              <a:rPr lang="tr-TR" b="1" dirty="0"/>
              <a:t> Tipinden </a:t>
            </a:r>
            <a:r>
              <a:rPr lang="tr-TR" b="1" dirty="0" err="1"/>
              <a:t>String</a:t>
            </a:r>
            <a:r>
              <a:rPr lang="tr-TR" b="1" dirty="0"/>
              <a:t> Tipine Dönüştürme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540026" y="1777186"/>
            <a:ext cx="5016952" cy="343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200" b="1" dirty="0"/>
              <a:t>Bu dönüştürme yöntemi içinde 2 yol </a:t>
            </a:r>
            <a:r>
              <a:rPr lang="tr-TR" sz="2200" b="1" dirty="0" err="1"/>
              <a:t>kullanılabilir.Bunlar</a:t>
            </a:r>
            <a:r>
              <a:rPr lang="tr-TR" sz="2200" b="1" dirty="0"/>
              <a:t> </a:t>
            </a:r>
            <a:r>
              <a:rPr lang="tr-TR" sz="2200" b="1" dirty="0" err="1"/>
              <a:t>toString</a:t>
            </a:r>
            <a:r>
              <a:rPr lang="tr-TR" sz="2200" b="1" dirty="0"/>
              <a:t> ve </a:t>
            </a:r>
            <a:r>
              <a:rPr lang="tr-TR" sz="2200" b="1" dirty="0" err="1"/>
              <a:t>valueOf</a:t>
            </a:r>
            <a:r>
              <a:rPr lang="tr-TR" sz="2200" b="1" dirty="0"/>
              <a:t> metotlarıdır.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int</a:t>
            </a:r>
            <a:r>
              <a:rPr lang="tr-TR" sz="2000" dirty="0"/>
              <a:t> sayi1=9;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String</a:t>
            </a:r>
            <a:r>
              <a:rPr lang="tr-TR" sz="2000" dirty="0"/>
              <a:t> deger1=</a:t>
            </a:r>
            <a:r>
              <a:rPr lang="tr-TR" sz="2000" dirty="0" err="1"/>
              <a:t>Integer.toString</a:t>
            </a:r>
            <a:r>
              <a:rPr lang="tr-TR" sz="2000" dirty="0"/>
              <a:t>(sayi1);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dirty="0" err="1"/>
              <a:t>String</a:t>
            </a:r>
            <a:r>
              <a:rPr lang="tr-TR" sz="2000" dirty="0"/>
              <a:t> deger2=</a:t>
            </a:r>
            <a:r>
              <a:rPr lang="tr-TR" sz="2000" dirty="0" err="1"/>
              <a:t>String.valueOf</a:t>
            </a:r>
            <a:r>
              <a:rPr lang="tr-TR" sz="2000" dirty="0"/>
              <a:t>(sayi1);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000" b="1" dirty="0"/>
              <a:t>Aynı şekilde aralarındaki fark sadece hız </a:t>
            </a:r>
            <a:r>
              <a:rPr lang="tr-TR" sz="2000" b="1" dirty="0" err="1"/>
              <a:t>farkıdır.toString</a:t>
            </a:r>
            <a:r>
              <a:rPr lang="tr-TR" sz="2000" b="1" dirty="0"/>
              <a:t> metodu </a:t>
            </a:r>
            <a:r>
              <a:rPr lang="tr-TR" sz="2000" b="1" dirty="0" err="1"/>
              <a:t>valueOf</a:t>
            </a:r>
            <a:r>
              <a:rPr lang="tr-TR" sz="2000" b="1" dirty="0"/>
              <a:t> metoduna göre biraz daha hızlıdır.</a:t>
            </a:r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046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sz="3700" b="1" dirty="0" err="1"/>
              <a:t>Long</a:t>
            </a:r>
            <a:r>
              <a:rPr lang="tr-TR" sz="3700" b="1" dirty="0"/>
              <a:t> Tipinden </a:t>
            </a:r>
            <a:r>
              <a:rPr lang="tr-TR" sz="3700" b="1" dirty="0" err="1"/>
              <a:t>String</a:t>
            </a:r>
            <a:r>
              <a:rPr lang="tr-TR" sz="3700" b="1" dirty="0"/>
              <a:t> Tipine Dönüştürme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049255" y="2541116"/>
            <a:ext cx="5436334" cy="208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long</a:t>
            </a:r>
            <a:r>
              <a:rPr lang="tr-TR" sz="2400" dirty="0"/>
              <a:t> sayi1=156;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String</a:t>
            </a:r>
            <a:r>
              <a:rPr lang="tr-TR" sz="2400" dirty="0"/>
              <a:t> deger1=</a:t>
            </a:r>
            <a:r>
              <a:rPr lang="tr-TR" sz="2400" dirty="0" err="1"/>
              <a:t>Long.toString</a:t>
            </a:r>
            <a:r>
              <a:rPr lang="tr-TR" sz="2400" dirty="0"/>
              <a:t>(sayi1);</a:t>
            </a:r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082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sz="3700" b="1" dirty="0" err="1"/>
              <a:t>Float</a:t>
            </a:r>
            <a:r>
              <a:rPr lang="tr-TR" sz="3700" b="1" dirty="0"/>
              <a:t> Tipinden </a:t>
            </a:r>
            <a:r>
              <a:rPr lang="tr-TR" sz="3700" b="1" dirty="0" err="1"/>
              <a:t>String</a:t>
            </a:r>
            <a:r>
              <a:rPr lang="tr-TR" sz="3700" b="1" dirty="0"/>
              <a:t> Tipine Dönüştürme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049255" y="2541116"/>
            <a:ext cx="5436334" cy="208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float</a:t>
            </a:r>
            <a:r>
              <a:rPr lang="tr-TR" sz="2400" dirty="0"/>
              <a:t> x=248f;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String</a:t>
            </a:r>
            <a:r>
              <a:rPr lang="tr-TR" sz="2400" dirty="0"/>
              <a:t> y=</a:t>
            </a:r>
            <a:r>
              <a:rPr lang="tr-TR" sz="2400" dirty="0" err="1"/>
              <a:t>Float.toString</a:t>
            </a:r>
            <a:r>
              <a:rPr lang="tr-TR" sz="2400" dirty="0"/>
              <a:t>(x);</a:t>
            </a:r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321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sz="3800" b="1" dirty="0" err="1"/>
              <a:t>Byte</a:t>
            </a:r>
            <a:r>
              <a:rPr lang="tr-TR" sz="3800" b="1" dirty="0"/>
              <a:t> Tipinden </a:t>
            </a:r>
            <a:r>
              <a:rPr lang="tr-TR" sz="3800" b="1" dirty="0" err="1"/>
              <a:t>String</a:t>
            </a:r>
            <a:r>
              <a:rPr lang="tr-TR" sz="3800" b="1" dirty="0"/>
              <a:t> Tipine Dönüştürme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049255" y="2541116"/>
            <a:ext cx="5436334" cy="208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byte</a:t>
            </a:r>
            <a:r>
              <a:rPr lang="tr-TR" sz="2400" dirty="0"/>
              <a:t> </a:t>
            </a:r>
            <a:r>
              <a:rPr lang="tr-TR" sz="2400" dirty="0" err="1"/>
              <a:t>sayi</a:t>
            </a:r>
            <a:r>
              <a:rPr lang="tr-TR" sz="2400" dirty="0"/>
              <a:t>=6;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 err="1"/>
              <a:t>String</a:t>
            </a:r>
            <a:r>
              <a:rPr lang="tr-TR" sz="2400" dirty="0"/>
              <a:t> </a:t>
            </a:r>
            <a:r>
              <a:rPr lang="tr-TR" sz="2400" dirty="0" err="1"/>
              <a:t>deger</a:t>
            </a:r>
            <a:r>
              <a:rPr lang="tr-TR" sz="2400" dirty="0"/>
              <a:t>=</a:t>
            </a:r>
            <a:r>
              <a:rPr lang="tr-TR" sz="2400" dirty="0" err="1"/>
              <a:t>Byte.toString</a:t>
            </a:r>
            <a:r>
              <a:rPr lang="tr-TR" sz="2400" dirty="0"/>
              <a:t>(</a:t>
            </a:r>
            <a:r>
              <a:rPr lang="tr-TR" sz="2400" dirty="0" err="1"/>
              <a:t>sayi</a:t>
            </a:r>
            <a:r>
              <a:rPr lang="tr-TR" sz="2400" dirty="0"/>
              <a:t>);</a:t>
            </a:r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837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w3schools.com/</a:t>
            </a:r>
            <a:r>
              <a:rPr lang="tr-TR" b="1" dirty="0" err="1"/>
              <a:t>java</a:t>
            </a:r>
            <a:r>
              <a:rPr lang="tr-TR" b="1" dirty="0"/>
              <a:t>/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/>
              <a:t>https://bizneyapiyoruzki.com/2018/20/yazilim/javada-tip-donusumleri-type-casting/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Harun ŞİMŞEK 2011404048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harunsimsek3345@gmail.com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60369" y="90614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Nedir?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Veri Tipinin Kullanım Alanları Nelerdir?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Örnek Kullanımı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Veri Tipinde Sayılar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Veri Tipinde Sayılar Örnek Karşılaştırma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Dönüşümleri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Wingdings" panose="05000000000000000000" pitchFamily="2" charset="2"/>
              </a:rPr>
              <a:t>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Integer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Dönüşümü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Integer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Wingdings" panose="05000000000000000000" pitchFamily="2" charset="2"/>
              </a:rPr>
              <a:t>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Dönüşümü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Long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Wingdings" panose="05000000000000000000" pitchFamily="2" charset="2"/>
              </a:rPr>
              <a:t>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Dönüşümü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Float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Wingdings" panose="05000000000000000000" pitchFamily="2" charset="2"/>
              </a:rPr>
              <a:t>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Dönüşümü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Byte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Wingdings" panose="05000000000000000000" pitchFamily="2" charset="2"/>
              </a:rPr>
              <a:t>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String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Dönüşümü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 pitchFamily="34" charset="0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843122" y="212784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tr-TR" sz="3200" dirty="0" err="1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tr-TR" sz="3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tring</a:t>
            </a:r>
            <a:r>
              <a:rPr lang="tr-TR" sz="3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veri türü Unicode karakterlerden oluşan bir dizi grubudur. Genellikle </a:t>
            </a:r>
            <a:r>
              <a:rPr lang="tr-TR" sz="3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metinsel</a:t>
            </a:r>
            <a:r>
              <a:rPr lang="tr-TR" sz="3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ifadeleri </a:t>
            </a:r>
            <a:r>
              <a:rPr lang="tr-TR" sz="3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barındırır.Tırnak</a:t>
            </a:r>
            <a:r>
              <a:rPr lang="tr-TR" sz="3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işaretleri arasına yazılır.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Veri Tipinin Kullanım Alanları Nelerdir?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3200" b="1" dirty="0"/>
              <a:t>	Metin veya karakter gruplarını kullanmamız gereken her yerde </a:t>
            </a:r>
            <a:r>
              <a:rPr lang="tr-TR" sz="3200" b="1" dirty="0" err="1"/>
              <a:t>string</a:t>
            </a:r>
            <a:r>
              <a:rPr lang="tr-TR" sz="3200" b="1" dirty="0"/>
              <a:t> veri tipini kullanabiliriz.</a:t>
            </a:r>
            <a:endParaRPr sz="32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Örnek-1 Kullanımı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977198" y="1352748"/>
            <a:ext cx="5544089" cy="396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 err="1"/>
              <a:t>public</a:t>
            </a:r>
            <a:r>
              <a:rPr lang="tr-TR" sz="2300" dirty="0"/>
              <a:t> </a:t>
            </a:r>
            <a:r>
              <a:rPr lang="tr-TR" sz="2300" dirty="0" err="1"/>
              <a:t>class</a:t>
            </a:r>
            <a:r>
              <a:rPr lang="tr-TR" sz="2300" dirty="0"/>
              <a:t> Main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/>
              <a:t>  </a:t>
            </a:r>
            <a:r>
              <a:rPr lang="tr-TR" sz="2300" dirty="0" err="1"/>
              <a:t>public</a:t>
            </a:r>
            <a:r>
              <a:rPr lang="tr-TR" sz="2300" dirty="0"/>
              <a:t> </a:t>
            </a:r>
            <a:r>
              <a:rPr lang="tr-TR" sz="2300" dirty="0" err="1"/>
              <a:t>static</a:t>
            </a:r>
            <a:r>
              <a:rPr lang="tr-TR" sz="2300" dirty="0"/>
              <a:t> </a:t>
            </a:r>
            <a:r>
              <a:rPr lang="tr-TR" sz="2300" dirty="0" err="1"/>
              <a:t>void</a:t>
            </a:r>
            <a:r>
              <a:rPr lang="tr-TR" sz="2300" dirty="0"/>
              <a:t> main(</a:t>
            </a:r>
            <a:r>
              <a:rPr lang="tr-TR" sz="2300" dirty="0" err="1"/>
              <a:t>String</a:t>
            </a:r>
            <a:r>
              <a:rPr lang="tr-TR" sz="2300" dirty="0"/>
              <a:t>[] </a:t>
            </a:r>
            <a:r>
              <a:rPr lang="tr-TR" sz="2300" dirty="0" err="1"/>
              <a:t>args</a:t>
            </a:r>
            <a:r>
              <a:rPr lang="tr-TR" sz="2300" dirty="0"/>
              <a:t>)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/>
              <a:t>    </a:t>
            </a:r>
            <a:r>
              <a:rPr lang="tr-TR" sz="2300" dirty="0" err="1"/>
              <a:t>String</a:t>
            </a:r>
            <a:r>
              <a:rPr lang="tr-TR" sz="2300" dirty="0"/>
              <a:t> ders = "Nesneye Yönelik Programlama";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/>
              <a:t>    </a:t>
            </a:r>
            <a:r>
              <a:rPr lang="tr-TR" sz="2300" dirty="0" err="1"/>
              <a:t>System.out.println</a:t>
            </a:r>
            <a:r>
              <a:rPr lang="tr-TR" sz="2300" dirty="0"/>
              <a:t>(ders);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/>
              <a:t>  }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2300" dirty="0"/>
              <a:t>}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2A5BC16-5CF5-B3ED-8818-C9A0BAC8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87" y="1835383"/>
            <a:ext cx="3890907" cy="23788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Veri Tipinde Sayılar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3200" b="1" dirty="0"/>
              <a:t>	Bir değişkene atanan sayı değeri eğer iki tırnak arasında belirtiliyorsa bu değer bir </a:t>
            </a:r>
            <a:r>
              <a:rPr lang="tr-TR" sz="3200" b="1" dirty="0" err="1"/>
              <a:t>string</a:t>
            </a:r>
            <a:r>
              <a:rPr lang="tr-TR" sz="3200" b="1" dirty="0"/>
              <a:t> değer olarak kabul görür.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3200" b="1" dirty="0"/>
              <a:t>	Bunun farkını şimdiki iki örnek arasındaki farkla daha iyi anlayacağız.</a:t>
            </a:r>
            <a:endParaRPr sz="32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771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Veri Tipinde Sayılar Örnek-1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3" y="1777186"/>
            <a:ext cx="3788748" cy="348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class</a:t>
            </a:r>
            <a:r>
              <a:rPr lang="tr-TR" b="1" dirty="0"/>
              <a:t> Main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	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static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main(</a:t>
            </a:r>
            <a:r>
              <a:rPr lang="tr-TR" b="1" dirty="0" err="1"/>
              <a:t>String</a:t>
            </a:r>
            <a:r>
              <a:rPr lang="tr-TR" b="1" dirty="0"/>
              <a:t>[] </a:t>
            </a:r>
            <a:r>
              <a:rPr lang="tr-TR" b="1" dirty="0" err="1"/>
              <a:t>args</a:t>
            </a:r>
            <a:r>
              <a:rPr lang="tr-TR" b="1" dirty="0"/>
              <a:t>)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    </a:t>
            </a:r>
            <a:r>
              <a:rPr lang="tr-TR" b="1" dirty="0" err="1"/>
              <a:t>int</a:t>
            </a:r>
            <a:r>
              <a:rPr lang="tr-TR" b="1" dirty="0"/>
              <a:t> sayi1 = 20;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    </a:t>
            </a:r>
            <a:r>
              <a:rPr lang="tr-TR" b="1" dirty="0" err="1"/>
              <a:t>int</a:t>
            </a:r>
            <a:r>
              <a:rPr lang="tr-TR" b="1" dirty="0"/>
              <a:t> sayi2 = 30;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    </a:t>
            </a:r>
            <a:r>
              <a:rPr lang="tr-TR" b="1" dirty="0" err="1"/>
              <a:t>int</a:t>
            </a:r>
            <a:r>
              <a:rPr lang="tr-TR" b="1" dirty="0"/>
              <a:t> toplam = sayi1 + sayi2;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    </a:t>
            </a:r>
            <a:r>
              <a:rPr lang="tr-TR" b="1" dirty="0" err="1"/>
              <a:t>System.out.println</a:t>
            </a:r>
            <a:r>
              <a:rPr lang="tr-TR" b="1" dirty="0"/>
              <a:t>(toplam);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  }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	}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sz="32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A956E69-D91A-698F-0536-5244FBCB4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46" y="2321603"/>
            <a:ext cx="2907203" cy="20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Veri Tipinde Sayılar Örnek-2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3" y="1777186"/>
            <a:ext cx="3788748" cy="348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class</a:t>
            </a:r>
            <a:r>
              <a:rPr lang="tr-TR" b="1" dirty="0"/>
              <a:t> Main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static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main(</a:t>
            </a:r>
            <a:r>
              <a:rPr lang="tr-TR" b="1" dirty="0" err="1"/>
              <a:t>String</a:t>
            </a:r>
            <a:r>
              <a:rPr lang="tr-TR" b="1" dirty="0"/>
              <a:t>[] </a:t>
            </a:r>
            <a:r>
              <a:rPr lang="tr-TR" b="1" dirty="0" err="1"/>
              <a:t>args</a:t>
            </a:r>
            <a:r>
              <a:rPr lang="tr-TR" b="1" dirty="0"/>
              <a:t>) {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  </a:t>
            </a:r>
            <a:r>
              <a:rPr lang="tr-TR" b="1" dirty="0" err="1"/>
              <a:t>String</a:t>
            </a:r>
            <a:r>
              <a:rPr lang="tr-TR" b="1" dirty="0"/>
              <a:t> sayi1 = "20";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  </a:t>
            </a:r>
            <a:r>
              <a:rPr lang="tr-TR" b="1" dirty="0" err="1"/>
              <a:t>String</a:t>
            </a:r>
            <a:r>
              <a:rPr lang="tr-TR" b="1" dirty="0"/>
              <a:t> sayi2 = "22";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  </a:t>
            </a:r>
            <a:r>
              <a:rPr lang="tr-TR" b="1" dirty="0" err="1"/>
              <a:t>String</a:t>
            </a:r>
            <a:r>
              <a:rPr lang="tr-TR" b="1" dirty="0"/>
              <a:t> toplam = sayi1 + sayi2;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  </a:t>
            </a:r>
            <a:r>
              <a:rPr lang="tr-TR" b="1" dirty="0" err="1"/>
              <a:t>System.out.println</a:t>
            </a:r>
            <a:r>
              <a:rPr lang="tr-TR" b="1" dirty="0"/>
              <a:t>(toplam);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  }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1" dirty="0"/>
              <a:t>}</a:t>
            </a:r>
            <a:endParaRPr sz="32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DC40318-1AED-6B17-952D-7BDA8655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17776"/>
            <a:ext cx="3120987" cy="22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2217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String</a:t>
            </a:r>
            <a:r>
              <a:rPr lang="tr-TR" b="1" dirty="0"/>
              <a:t> Dönüşümleri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3540026" y="1777186"/>
            <a:ext cx="4779885" cy="343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1-String tipinden </a:t>
            </a:r>
            <a:r>
              <a:rPr lang="tr-TR" sz="2400" b="1" dirty="0" err="1"/>
              <a:t>integer</a:t>
            </a:r>
            <a:r>
              <a:rPr lang="tr-TR" sz="2400" b="1" dirty="0"/>
              <a:t> tipine dönüştürme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2-Integer tipinden </a:t>
            </a:r>
            <a:r>
              <a:rPr lang="tr-TR" sz="2400" b="1" dirty="0" err="1"/>
              <a:t>string</a:t>
            </a:r>
            <a:r>
              <a:rPr lang="tr-TR" sz="2400" b="1" dirty="0"/>
              <a:t> tipine dönüştürme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3-Long tipinden </a:t>
            </a:r>
            <a:r>
              <a:rPr lang="tr-TR" sz="2400" b="1" dirty="0" err="1"/>
              <a:t>string</a:t>
            </a:r>
            <a:r>
              <a:rPr lang="tr-TR" sz="2400" b="1" dirty="0"/>
              <a:t> tipine dönüştürme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4-Float tipinden </a:t>
            </a:r>
            <a:r>
              <a:rPr lang="tr-TR" sz="2400" b="1" dirty="0" err="1"/>
              <a:t>string</a:t>
            </a:r>
            <a:r>
              <a:rPr lang="tr-TR" sz="2400" b="1" dirty="0"/>
              <a:t> tipine dönüştürme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5-Byte tipinden </a:t>
            </a:r>
            <a:r>
              <a:rPr lang="tr-TR" sz="2400" b="1" dirty="0" err="1"/>
              <a:t>string</a:t>
            </a:r>
            <a:r>
              <a:rPr lang="tr-TR" sz="2400" b="1" dirty="0"/>
              <a:t> tipine dönüştürme</a:t>
            </a:r>
            <a:endParaRPr sz="24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339736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600</Words>
  <Application>Microsoft Office PowerPoint</Application>
  <PresentationFormat>Geniş ekran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Noto Sans Symbols</vt:lpstr>
      <vt:lpstr>Century Gothic</vt:lpstr>
      <vt:lpstr>Open Sans</vt:lpstr>
      <vt:lpstr>Arial</vt:lpstr>
      <vt:lpstr>Roboto</vt:lpstr>
      <vt:lpstr>Calibri</vt:lpstr>
      <vt:lpstr>Duman</vt:lpstr>
      <vt:lpstr>  Javada String Kullanımı ve String Dönüşümleri </vt:lpstr>
      <vt:lpstr>İÇİNDEKİLER</vt:lpstr>
      <vt:lpstr>String Nedir?</vt:lpstr>
      <vt:lpstr>String Veri Tipinin Kullanım Alanları Nelerdir?</vt:lpstr>
      <vt:lpstr>String Örnek-1 Kullanımı</vt:lpstr>
      <vt:lpstr>String Veri Tipinde Sayılar</vt:lpstr>
      <vt:lpstr>String Veri Tipinde Sayılar Örnek-1</vt:lpstr>
      <vt:lpstr>String Veri Tipinde Sayılar Örnek-2</vt:lpstr>
      <vt:lpstr>String Dönüşümleri</vt:lpstr>
      <vt:lpstr>String Tipinden Integer Tipine Dönüştürme</vt:lpstr>
      <vt:lpstr>Integer Tipinden String Tipine Dönüştürme</vt:lpstr>
      <vt:lpstr>Long Tipinden String Tipine Dönüştürme</vt:lpstr>
      <vt:lpstr>Float Tipinden String Tipine Dönüştürme</vt:lpstr>
      <vt:lpstr>Byte Tipinden String Tipine Dönüştürme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Harun ŞİMŞEK</cp:lastModifiedBy>
  <cp:revision>5</cp:revision>
  <dcterms:created xsi:type="dcterms:W3CDTF">2022-05-25T15:13:00Z</dcterms:created>
  <dcterms:modified xsi:type="dcterms:W3CDTF">2022-06-02T00:42:28Z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