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7.xml"/><Relationship Id="rId22" Type="http://schemas.openxmlformats.org/officeDocument/2006/relationships/font" Target="fonts/CenturyGothic-italic.fntdata"/><Relationship Id="rId10" Type="http://schemas.openxmlformats.org/officeDocument/2006/relationships/slide" Target="slides/slide6.xml"/><Relationship Id="rId21" Type="http://schemas.openxmlformats.org/officeDocument/2006/relationships/font" Target="fonts/CenturyGothic-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CenturyGothic-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6" name="Google Shape;1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009118fe6_4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009118fe6_4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g13009118fe6_4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009118fe6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3009118fe6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13009118fe6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3009118fe6_4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3009118fe6_4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13009118fe6_4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3009118fe6_4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3009118fe6_4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13009118fe6_4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84" name="Google Shape;28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93" name="Google Shape;29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0" name="Google Shape;1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9" name="Google Shape;18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07" name="Google Shape;2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01611a43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01611a43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1301611a43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24" name="Google Shape;22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tr-T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42" name="Shape 42"/>
        <p:cNvGrpSpPr/>
        <p:nvPr/>
      </p:nvGrpSpPr>
      <p:grpSpPr>
        <a:xfrm>
          <a:off x="0" y="0"/>
          <a:ext cx="0" cy="0"/>
          <a:chOff x="0" y="0"/>
          <a:chExt cx="0" cy="0"/>
        </a:xfrm>
      </p:grpSpPr>
      <p:sp>
        <p:nvSpPr>
          <p:cNvPr id="43" name="Google Shape;43;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168DBA"/>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800"/>
              <a:buNone/>
              <a:defRPr>
                <a:solidFill>
                  <a:srgbClr val="595959"/>
                </a:solidFill>
              </a:defRPr>
            </a:lvl1pPr>
            <a:lvl2pPr lvl="1" algn="ctr">
              <a:lnSpc>
                <a:spcPct val="100000"/>
              </a:lnSpc>
              <a:spcBef>
                <a:spcPts val="1000"/>
              </a:spcBef>
              <a:spcAft>
                <a:spcPts val="0"/>
              </a:spcAft>
              <a:buSzPts val="1600"/>
              <a:buNone/>
              <a:defRPr>
                <a:solidFill>
                  <a:srgbClr val="888888"/>
                </a:solidFill>
              </a:defRPr>
            </a:lvl2pPr>
            <a:lvl3pPr lvl="2" algn="ctr">
              <a:lnSpc>
                <a:spcPct val="100000"/>
              </a:lnSpc>
              <a:spcBef>
                <a:spcPts val="1000"/>
              </a:spcBef>
              <a:spcAft>
                <a:spcPts val="0"/>
              </a:spcAft>
              <a:buSzPts val="1400"/>
              <a:buNone/>
              <a:defRPr>
                <a:solidFill>
                  <a:srgbClr val="888888"/>
                </a:solidFill>
              </a:defRPr>
            </a:lvl3pPr>
            <a:lvl4pPr lvl="3" algn="ctr">
              <a:lnSpc>
                <a:spcPct val="100000"/>
              </a:lnSpc>
              <a:spcBef>
                <a:spcPts val="1000"/>
              </a:spcBef>
              <a:spcAft>
                <a:spcPts val="0"/>
              </a:spcAft>
              <a:buSzPts val="1200"/>
              <a:buNone/>
              <a:defRPr>
                <a:solidFill>
                  <a:srgbClr val="888888"/>
                </a:solidFill>
              </a:defRPr>
            </a:lvl4pPr>
            <a:lvl5pPr lvl="4" algn="ctr">
              <a:lnSpc>
                <a:spcPct val="100000"/>
              </a:lnSpc>
              <a:spcBef>
                <a:spcPts val="1000"/>
              </a:spcBef>
              <a:spcAft>
                <a:spcPts val="0"/>
              </a:spcAft>
              <a:buSzPts val="1200"/>
              <a:buNone/>
              <a:defRPr>
                <a:solidFill>
                  <a:srgbClr val="888888"/>
                </a:solidFill>
              </a:defRPr>
            </a:lvl5pPr>
            <a:lvl6pPr lvl="5" algn="ctr">
              <a:lnSpc>
                <a:spcPct val="100000"/>
              </a:lnSpc>
              <a:spcBef>
                <a:spcPts val="1000"/>
              </a:spcBef>
              <a:spcAft>
                <a:spcPts val="0"/>
              </a:spcAft>
              <a:buSzPts val="1200"/>
              <a:buNone/>
              <a:defRPr>
                <a:solidFill>
                  <a:srgbClr val="888888"/>
                </a:solidFill>
              </a:defRPr>
            </a:lvl6pPr>
            <a:lvl7pPr lvl="6" algn="ctr">
              <a:lnSpc>
                <a:spcPct val="100000"/>
              </a:lnSpc>
              <a:spcBef>
                <a:spcPts val="1000"/>
              </a:spcBef>
              <a:spcAft>
                <a:spcPts val="0"/>
              </a:spcAft>
              <a:buSzPts val="1200"/>
              <a:buNone/>
              <a:defRPr>
                <a:solidFill>
                  <a:srgbClr val="888888"/>
                </a:solidFill>
              </a:defRPr>
            </a:lvl7pPr>
            <a:lvl8pPr lvl="7" algn="ctr">
              <a:lnSpc>
                <a:spcPct val="100000"/>
              </a:lnSpc>
              <a:spcBef>
                <a:spcPts val="1000"/>
              </a:spcBef>
              <a:spcAft>
                <a:spcPts val="0"/>
              </a:spcAft>
              <a:buSzPts val="1200"/>
              <a:buNone/>
              <a:defRPr>
                <a:solidFill>
                  <a:srgbClr val="888888"/>
                </a:solidFill>
              </a:defRPr>
            </a:lvl8pPr>
            <a:lvl9pPr lvl="8" algn="ctr">
              <a:lnSpc>
                <a:spcPct val="100000"/>
              </a:lnSpc>
              <a:spcBef>
                <a:spcPts val="1000"/>
              </a:spcBef>
              <a:spcAft>
                <a:spcPts val="0"/>
              </a:spcAft>
              <a:buSzPts val="1200"/>
              <a:buNone/>
              <a:defRPr>
                <a:solidFill>
                  <a:srgbClr val="888888"/>
                </a:solidFill>
              </a:defRPr>
            </a:lvl9pPr>
          </a:lstStyle>
          <a:p/>
        </p:txBody>
      </p:sp>
      <p:sp>
        <p:nvSpPr>
          <p:cNvPr id="45" name="Google Shape;45;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Resim Yazısı">
  <p:cSld name="Başlık ve Resim Yazısı">
    <p:spTree>
      <p:nvGrpSpPr>
        <p:cNvPr id="108" name="Shape 108"/>
        <p:cNvGrpSpPr/>
        <p:nvPr/>
      </p:nvGrpSpPr>
      <p:grpSpPr>
        <a:xfrm>
          <a:off x="0" y="0"/>
          <a:ext cx="0" cy="0"/>
          <a:chOff x="0" y="0"/>
          <a:chExt cx="0" cy="0"/>
        </a:xfrm>
      </p:grpSpPr>
      <p:sp>
        <p:nvSpPr>
          <p:cNvPr id="109" name="Google Shape;109;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168DBA"/>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800"/>
              <a:buNone/>
              <a:defRPr sz="18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111" name="Google Shape;111;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im Yazılı Alıntı">
  <p:cSld name="Resim Yazılı Alıntı">
    <p:spTree>
      <p:nvGrpSpPr>
        <p:cNvPr id="115" name="Shape 115"/>
        <p:cNvGrpSpPr/>
        <p:nvPr/>
      </p:nvGrpSpPr>
      <p:grpSpPr>
        <a:xfrm>
          <a:off x="0" y="0"/>
          <a:ext cx="0" cy="0"/>
          <a:chOff x="0" y="0"/>
          <a:chExt cx="0" cy="0"/>
        </a:xfrm>
      </p:grpSpPr>
      <p:sp>
        <p:nvSpPr>
          <p:cNvPr id="116" name="Google Shape;116;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168DBA"/>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600"/>
              <a:buFont typeface="Century Gothic"/>
              <a:buNone/>
              <a:defRPr sz="1600">
                <a:solidFill>
                  <a:srgbClr val="7F7F7F"/>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228600" lvl="5" marL="2743200" algn="l">
              <a:lnSpc>
                <a:spcPct val="100000"/>
              </a:lnSpc>
              <a:spcBef>
                <a:spcPts val="1000"/>
              </a:spcBef>
              <a:spcAft>
                <a:spcPts val="0"/>
              </a:spcAft>
              <a:buSzPts val="1400"/>
              <a:buNone/>
              <a:defRPr/>
            </a:lvl6pPr>
            <a:lvl7pPr indent="-228600" lvl="6" marL="3200400" algn="l">
              <a:lnSpc>
                <a:spcPct val="100000"/>
              </a:lnSpc>
              <a:spcBef>
                <a:spcPts val="1000"/>
              </a:spcBef>
              <a:spcAft>
                <a:spcPts val="0"/>
              </a:spcAft>
              <a:buSzPts val="1400"/>
              <a:buNone/>
              <a:defRPr/>
            </a:lvl7pPr>
            <a:lvl8pPr indent="-228600" lvl="7" marL="3657600" algn="l">
              <a:lnSpc>
                <a:spcPct val="100000"/>
              </a:lnSpc>
              <a:spcBef>
                <a:spcPts val="1000"/>
              </a:spcBef>
              <a:spcAft>
                <a:spcPts val="0"/>
              </a:spcAft>
              <a:buSzPts val="1400"/>
              <a:buNone/>
              <a:defRPr/>
            </a:lvl8pPr>
            <a:lvl9pPr indent="-228600" lvl="8" marL="4114800" algn="l">
              <a:lnSpc>
                <a:spcPct val="100000"/>
              </a:lnSpc>
              <a:spcBef>
                <a:spcPts val="1000"/>
              </a:spcBef>
              <a:spcAft>
                <a:spcPts val="0"/>
              </a:spcAft>
              <a:buSzPts val="1400"/>
              <a:buNone/>
              <a:defRPr/>
            </a:lvl9pPr>
          </a:lstStyle>
          <a:p/>
        </p:txBody>
      </p:sp>
      <p:sp>
        <p:nvSpPr>
          <p:cNvPr id="118" name="Google Shape;118;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800"/>
              <a:buNone/>
              <a:defRPr sz="18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119" name="Google Shape;119;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
        <p:nvSpPr>
          <p:cNvPr id="123" name="Google Shape;123;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tr-TR" sz="8000" u="none" cap="none" strike="noStrike">
                <a:solidFill>
                  <a:schemeClr val="accent1"/>
                </a:solidFill>
                <a:latin typeface="Arial"/>
                <a:ea typeface="Arial"/>
                <a:cs typeface="Arial"/>
                <a:sym typeface="Arial"/>
              </a:rPr>
              <a:t>“</a:t>
            </a:r>
            <a:endParaRPr b="0" i="0" sz="8000" u="none" cap="none" strike="noStrike">
              <a:solidFill>
                <a:schemeClr val="accent1"/>
              </a:solidFill>
              <a:latin typeface="Arial"/>
              <a:ea typeface="Arial"/>
              <a:cs typeface="Arial"/>
              <a:sym typeface="Arial"/>
            </a:endParaRPr>
          </a:p>
        </p:txBody>
      </p:sp>
      <p:sp>
        <p:nvSpPr>
          <p:cNvPr id="124" name="Google Shape;124;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tr-TR" sz="8000" u="none" cap="none" strike="noStrike">
                <a:solidFill>
                  <a:schemeClr val="accent1"/>
                </a:solidFill>
                <a:latin typeface="Arial"/>
                <a:ea typeface="Arial"/>
                <a:cs typeface="Arial"/>
                <a:sym typeface="Arial"/>
              </a:rPr>
              <a:t>”</a:t>
            </a:r>
            <a:endParaRPr b="0" i="0" sz="8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sim Kartı">
  <p:cSld name="İsim Kartı">
    <p:spTree>
      <p:nvGrpSpPr>
        <p:cNvPr id="125" name="Shape 125"/>
        <p:cNvGrpSpPr/>
        <p:nvPr/>
      </p:nvGrpSpPr>
      <p:grpSpPr>
        <a:xfrm>
          <a:off x="0" y="0"/>
          <a:ext cx="0" cy="0"/>
          <a:chOff x="0" y="0"/>
          <a:chExt cx="0" cy="0"/>
        </a:xfrm>
      </p:grpSpPr>
      <p:sp>
        <p:nvSpPr>
          <p:cNvPr id="126" name="Google Shape;126;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168DBA"/>
              </a:buClr>
              <a:buSzPts val="4800"/>
              <a:buFont typeface="Century Gothic"/>
              <a:buNone/>
              <a:defRPr b="0"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228600" lvl="1" marL="914400" algn="l">
              <a:lnSpc>
                <a:spcPct val="100000"/>
              </a:lnSpc>
              <a:spcBef>
                <a:spcPts val="1000"/>
              </a:spcBef>
              <a:spcAft>
                <a:spcPts val="0"/>
              </a:spcAft>
              <a:buSzPts val="1400"/>
              <a:buNone/>
              <a:defRPr/>
            </a:lvl2pPr>
            <a:lvl3pPr indent="-228600" lvl="2" marL="1371600" algn="l">
              <a:lnSpc>
                <a:spcPct val="100000"/>
              </a:lnSpc>
              <a:spcBef>
                <a:spcPts val="1000"/>
              </a:spcBef>
              <a:spcAft>
                <a:spcPts val="0"/>
              </a:spcAft>
              <a:buSzPts val="1400"/>
              <a:buNone/>
              <a:defRPr/>
            </a:lvl3pPr>
            <a:lvl4pPr indent="-228600" lvl="3" marL="1828800" algn="l">
              <a:lnSpc>
                <a:spcPct val="100000"/>
              </a:lnSpc>
              <a:spcBef>
                <a:spcPts val="1000"/>
              </a:spcBef>
              <a:spcAft>
                <a:spcPts val="0"/>
              </a:spcAft>
              <a:buSzPts val="1400"/>
              <a:buNone/>
              <a:defRPr/>
            </a:lvl4pPr>
            <a:lvl5pPr indent="-228600" lvl="4" marL="2286000" algn="l">
              <a:lnSpc>
                <a:spcPct val="100000"/>
              </a:lnSpc>
              <a:spcBef>
                <a:spcPts val="1000"/>
              </a:spcBef>
              <a:spcAft>
                <a:spcPts val="0"/>
              </a:spcAft>
              <a:buSzPts val="1400"/>
              <a:buNone/>
              <a:defRPr/>
            </a:lvl5pPr>
            <a:lvl6pPr indent="-228600" lvl="5" marL="2743200" algn="l">
              <a:lnSpc>
                <a:spcPct val="100000"/>
              </a:lnSpc>
              <a:spcBef>
                <a:spcPts val="1000"/>
              </a:spcBef>
              <a:spcAft>
                <a:spcPts val="0"/>
              </a:spcAft>
              <a:buSzPts val="1400"/>
              <a:buNone/>
              <a:defRPr/>
            </a:lvl6pPr>
            <a:lvl7pPr indent="-228600" lvl="6" marL="3200400" algn="l">
              <a:lnSpc>
                <a:spcPct val="100000"/>
              </a:lnSpc>
              <a:spcBef>
                <a:spcPts val="1000"/>
              </a:spcBef>
              <a:spcAft>
                <a:spcPts val="0"/>
              </a:spcAft>
              <a:buSzPts val="1400"/>
              <a:buNone/>
              <a:defRPr/>
            </a:lvl7pPr>
            <a:lvl8pPr indent="-228600" lvl="7" marL="3657600" algn="l">
              <a:lnSpc>
                <a:spcPct val="100000"/>
              </a:lnSpc>
              <a:spcBef>
                <a:spcPts val="1000"/>
              </a:spcBef>
              <a:spcAft>
                <a:spcPts val="0"/>
              </a:spcAft>
              <a:buSzPts val="1400"/>
              <a:buNone/>
              <a:defRPr/>
            </a:lvl8pPr>
            <a:lvl9pPr indent="-228600" lvl="8" marL="4114800" algn="l">
              <a:lnSpc>
                <a:spcPct val="100000"/>
              </a:lnSpc>
              <a:spcBef>
                <a:spcPts val="1000"/>
              </a:spcBef>
              <a:spcAft>
                <a:spcPts val="0"/>
              </a:spcAft>
              <a:buSzPts val="1400"/>
              <a:buNone/>
              <a:defRPr/>
            </a:lvl9pPr>
          </a:lstStyle>
          <a:p/>
        </p:txBody>
      </p:sp>
      <p:sp>
        <p:nvSpPr>
          <p:cNvPr id="128" name="Google Shape;128;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ıntı İsim Kartı">
  <p:cSld name="Alıntı İsim Kartı">
    <p:spTree>
      <p:nvGrpSpPr>
        <p:cNvPr id="132" name="Shape 132"/>
        <p:cNvGrpSpPr/>
        <p:nvPr/>
      </p:nvGrpSpPr>
      <p:grpSpPr>
        <a:xfrm>
          <a:off x="0" y="0"/>
          <a:ext cx="0" cy="0"/>
          <a:chOff x="0" y="0"/>
          <a:chExt cx="0" cy="0"/>
        </a:xfrm>
      </p:grpSpPr>
      <p:sp>
        <p:nvSpPr>
          <p:cNvPr id="133" name="Google Shape;133;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168DBA"/>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Font typeface="Century Gothic"/>
              <a:buNone/>
              <a:defRPr sz="2400">
                <a:solidFill>
                  <a:schemeClr val="accent1"/>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228600" lvl="5" marL="2743200" algn="l">
              <a:lnSpc>
                <a:spcPct val="100000"/>
              </a:lnSpc>
              <a:spcBef>
                <a:spcPts val="1000"/>
              </a:spcBef>
              <a:spcAft>
                <a:spcPts val="0"/>
              </a:spcAft>
              <a:buSzPts val="1400"/>
              <a:buNone/>
              <a:defRPr/>
            </a:lvl6pPr>
            <a:lvl7pPr indent="-228600" lvl="6" marL="3200400" algn="l">
              <a:lnSpc>
                <a:spcPct val="100000"/>
              </a:lnSpc>
              <a:spcBef>
                <a:spcPts val="1000"/>
              </a:spcBef>
              <a:spcAft>
                <a:spcPts val="0"/>
              </a:spcAft>
              <a:buSzPts val="1400"/>
              <a:buNone/>
              <a:defRPr/>
            </a:lvl7pPr>
            <a:lvl8pPr indent="-228600" lvl="7" marL="3657600" algn="l">
              <a:lnSpc>
                <a:spcPct val="100000"/>
              </a:lnSpc>
              <a:spcBef>
                <a:spcPts val="1000"/>
              </a:spcBef>
              <a:spcAft>
                <a:spcPts val="0"/>
              </a:spcAft>
              <a:buSzPts val="1400"/>
              <a:buNone/>
              <a:defRPr/>
            </a:lvl8pPr>
            <a:lvl9pPr indent="-228600" lvl="8" marL="4114800" algn="l">
              <a:lnSpc>
                <a:spcPct val="100000"/>
              </a:lnSpc>
              <a:spcBef>
                <a:spcPts val="1000"/>
              </a:spcBef>
              <a:spcAft>
                <a:spcPts val="0"/>
              </a:spcAft>
              <a:buSzPts val="1400"/>
              <a:buNone/>
              <a:defRPr/>
            </a:lvl9pPr>
          </a:lstStyle>
          <a:p/>
        </p:txBody>
      </p:sp>
      <p:sp>
        <p:nvSpPr>
          <p:cNvPr id="135" name="Google Shape;135;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228600" lvl="1" marL="914400" algn="l">
              <a:lnSpc>
                <a:spcPct val="100000"/>
              </a:lnSpc>
              <a:spcBef>
                <a:spcPts val="1000"/>
              </a:spcBef>
              <a:spcAft>
                <a:spcPts val="0"/>
              </a:spcAft>
              <a:buSzPts val="1400"/>
              <a:buNone/>
              <a:defRPr/>
            </a:lvl2pPr>
            <a:lvl3pPr indent="-228600" lvl="2" marL="1371600" algn="l">
              <a:lnSpc>
                <a:spcPct val="100000"/>
              </a:lnSpc>
              <a:spcBef>
                <a:spcPts val="1000"/>
              </a:spcBef>
              <a:spcAft>
                <a:spcPts val="0"/>
              </a:spcAft>
              <a:buSzPts val="1400"/>
              <a:buNone/>
              <a:defRPr/>
            </a:lvl3pPr>
            <a:lvl4pPr indent="-228600" lvl="3" marL="1828800" algn="l">
              <a:lnSpc>
                <a:spcPct val="100000"/>
              </a:lnSpc>
              <a:spcBef>
                <a:spcPts val="1000"/>
              </a:spcBef>
              <a:spcAft>
                <a:spcPts val="0"/>
              </a:spcAft>
              <a:buSzPts val="1400"/>
              <a:buNone/>
              <a:defRPr/>
            </a:lvl4pPr>
            <a:lvl5pPr indent="-228600" lvl="4" marL="2286000" algn="l">
              <a:lnSpc>
                <a:spcPct val="100000"/>
              </a:lnSpc>
              <a:spcBef>
                <a:spcPts val="1000"/>
              </a:spcBef>
              <a:spcAft>
                <a:spcPts val="0"/>
              </a:spcAft>
              <a:buSzPts val="1400"/>
              <a:buNone/>
              <a:defRPr/>
            </a:lvl5pPr>
            <a:lvl6pPr indent="-228600" lvl="5" marL="2743200" algn="l">
              <a:lnSpc>
                <a:spcPct val="100000"/>
              </a:lnSpc>
              <a:spcBef>
                <a:spcPts val="1000"/>
              </a:spcBef>
              <a:spcAft>
                <a:spcPts val="0"/>
              </a:spcAft>
              <a:buSzPts val="1400"/>
              <a:buNone/>
              <a:defRPr/>
            </a:lvl6pPr>
            <a:lvl7pPr indent="-228600" lvl="6" marL="3200400" algn="l">
              <a:lnSpc>
                <a:spcPct val="100000"/>
              </a:lnSpc>
              <a:spcBef>
                <a:spcPts val="1000"/>
              </a:spcBef>
              <a:spcAft>
                <a:spcPts val="0"/>
              </a:spcAft>
              <a:buSzPts val="1400"/>
              <a:buNone/>
              <a:defRPr/>
            </a:lvl7pPr>
            <a:lvl8pPr indent="-228600" lvl="7" marL="3657600" algn="l">
              <a:lnSpc>
                <a:spcPct val="100000"/>
              </a:lnSpc>
              <a:spcBef>
                <a:spcPts val="1000"/>
              </a:spcBef>
              <a:spcAft>
                <a:spcPts val="0"/>
              </a:spcAft>
              <a:buSzPts val="1400"/>
              <a:buNone/>
              <a:defRPr/>
            </a:lvl8pPr>
            <a:lvl9pPr indent="-228600" lvl="8" marL="4114800" algn="l">
              <a:lnSpc>
                <a:spcPct val="100000"/>
              </a:lnSpc>
              <a:spcBef>
                <a:spcPts val="1000"/>
              </a:spcBef>
              <a:spcAft>
                <a:spcPts val="0"/>
              </a:spcAft>
              <a:buSzPts val="1400"/>
              <a:buNone/>
              <a:defRPr/>
            </a:lvl9pPr>
          </a:lstStyle>
          <a:p/>
        </p:txBody>
      </p:sp>
      <p:sp>
        <p:nvSpPr>
          <p:cNvPr id="136" name="Google Shape;136;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
        <p:nvSpPr>
          <p:cNvPr id="140" name="Google Shape;140;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tr-TR" sz="8000" u="none" cap="none" strike="noStrike">
                <a:solidFill>
                  <a:schemeClr val="accent1"/>
                </a:solidFill>
                <a:latin typeface="Arial"/>
                <a:ea typeface="Arial"/>
                <a:cs typeface="Arial"/>
                <a:sym typeface="Arial"/>
              </a:rPr>
              <a:t>“</a:t>
            </a:r>
            <a:endParaRPr b="0" i="0" sz="8000" u="none" cap="none" strike="noStrike">
              <a:solidFill>
                <a:schemeClr val="accent1"/>
              </a:solidFill>
              <a:latin typeface="Arial"/>
              <a:ea typeface="Arial"/>
              <a:cs typeface="Arial"/>
              <a:sym typeface="Arial"/>
            </a:endParaRPr>
          </a:p>
        </p:txBody>
      </p:sp>
      <p:sp>
        <p:nvSpPr>
          <p:cNvPr id="141" name="Google Shape;141;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tr-TR" sz="8000" u="none" cap="none" strike="noStrike">
                <a:solidFill>
                  <a:schemeClr val="accent1"/>
                </a:solidFill>
                <a:latin typeface="Arial"/>
                <a:ea typeface="Arial"/>
                <a:cs typeface="Arial"/>
                <a:sym typeface="Arial"/>
              </a:rPr>
              <a:t>”</a:t>
            </a:r>
            <a:endParaRPr b="0" i="0" sz="8000" u="none" cap="none" strike="noStrike">
              <a:solidFill>
                <a:schemeClr val="accen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ğru veya Yanlış">
  <p:cSld name="Doğru veya Yanlış">
    <p:spTree>
      <p:nvGrpSpPr>
        <p:cNvPr id="142" name="Shape 142"/>
        <p:cNvGrpSpPr/>
        <p:nvPr/>
      </p:nvGrpSpPr>
      <p:grpSpPr>
        <a:xfrm>
          <a:off x="0" y="0"/>
          <a:ext cx="0" cy="0"/>
          <a:chOff x="0" y="0"/>
          <a:chExt cx="0" cy="0"/>
        </a:xfrm>
      </p:grpSpPr>
      <p:sp>
        <p:nvSpPr>
          <p:cNvPr id="143" name="Google Shape;143;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168DBA"/>
              </a:buClr>
              <a:buSzPts val="4800"/>
              <a:buFont typeface="Century Gothic"/>
              <a:buNone/>
              <a:defRPr b="0"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Font typeface="Century Gothic"/>
              <a:buNone/>
              <a:defRPr sz="2400">
                <a:solidFill>
                  <a:schemeClr val="accent1"/>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228600" lvl="5" marL="2743200" algn="l">
              <a:lnSpc>
                <a:spcPct val="100000"/>
              </a:lnSpc>
              <a:spcBef>
                <a:spcPts val="1000"/>
              </a:spcBef>
              <a:spcAft>
                <a:spcPts val="0"/>
              </a:spcAft>
              <a:buSzPts val="1400"/>
              <a:buNone/>
              <a:defRPr/>
            </a:lvl6pPr>
            <a:lvl7pPr indent="-228600" lvl="6" marL="3200400" algn="l">
              <a:lnSpc>
                <a:spcPct val="100000"/>
              </a:lnSpc>
              <a:spcBef>
                <a:spcPts val="1000"/>
              </a:spcBef>
              <a:spcAft>
                <a:spcPts val="0"/>
              </a:spcAft>
              <a:buSzPts val="1400"/>
              <a:buNone/>
              <a:defRPr/>
            </a:lvl7pPr>
            <a:lvl8pPr indent="-228600" lvl="7" marL="3657600" algn="l">
              <a:lnSpc>
                <a:spcPct val="100000"/>
              </a:lnSpc>
              <a:spcBef>
                <a:spcPts val="1000"/>
              </a:spcBef>
              <a:spcAft>
                <a:spcPts val="0"/>
              </a:spcAft>
              <a:buSzPts val="1400"/>
              <a:buNone/>
              <a:defRPr/>
            </a:lvl8pPr>
            <a:lvl9pPr indent="-228600" lvl="8" marL="4114800" algn="l">
              <a:lnSpc>
                <a:spcPct val="100000"/>
              </a:lnSpc>
              <a:spcBef>
                <a:spcPts val="1000"/>
              </a:spcBef>
              <a:spcAft>
                <a:spcPts val="0"/>
              </a:spcAft>
              <a:buSzPts val="1400"/>
              <a:buNone/>
              <a:defRPr/>
            </a:lvl9pPr>
          </a:lstStyle>
          <a:p/>
        </p:txBody>
      </p:sp>
      <p:sp>
        <p:nvSpPr>
          <p:cNvPr id="145" name="Google Shape;145;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228600" lvl="1" marL="914400" algn="l">
              <a:lnSpc>
                <a:spcPct val="100000"/>
              </a:lnSpc>
              <a:spcBef>
                <a:spcPts val="1000"/>
              </a:spcBef>
              <a:spcAft>
                <a:spcPts val="0"/>
              </a:spcAft>
              <a:buSzPts val="1400"/>
              <a:buNone/>
              <a:defRPr/>
            </a:lvl2pPr>
            <a:lvl3pPr indent="-228600" lvl="2" marL="1371600" algn="l">
              <a:lnSpc>
                <a:spcPct val="100000"/>
              </a:lnSpc>
              <a:spcBef>
                <a:spcPts val="1000"/>
              </a:spcBef>
              <a:spcAft>
                <a:spcPts val="0"/>
              </a:spcAft>
              <a:buSzPts val="1400"/>
              <a:buNone/>
              <a:defRPr/>
            </a:lvl3pPr>
            <a:lvl4pPr indent="-228600" lvl="3" marL="1828800" algn="l">
              <a:lnSpc>
                <a:spcPct val="100000"/>
              </a:lnSpc>
              <a:spcBef>
                <a:spcPts val="1000"/>
              </a:spcBef>
              <a:spcAft>
                <a:spcPts val="0"/>
              </a:spcAft>
              <a:buSzPts val="1400"/>
              <a:buNone/>
              <a:defRPr/>
            </a:lvl4pPr>
            <a:lvl5pPr indent="-228600" lvl="4" marL="2286000" algn="l">
              <a:lnSpc>
                <a:spcPct val="100000"/>
              </a:lnSpc>
              <a:spcBef>
                <a:spcPts val="1000"/>
              </a:spcBef>
              <a:spcAft>
                <a:spcPts val="0"/>
              </a:spcAft>
              <a:buSzPts val="1400"/>
              <a:buNone/>
              <a:defRPr/>
            </a:lvl5pPr>
            <a:lvl6pPr indent="-228600" lvl="5" marL="2743200" algn="l">
              <a:lnSpc>
                <a:spcPct val="100000"/>
              </a:lnSpc>
              <a:spcBef>
                <a:spcPts val="1000"/>
              </a:spcBef>
              <a:spcAft>
                <a:spcPts val="0"/>
              </a:spcAft>
              <a:buSzPts val="1400"/>
              <a:buNone/>
              <a:defRPr/>
            </a:lvl6pPr>
            <a:lvl7pPr indent="-228600" lvl="6" marL="3200400" algn="l">
              <a:lnSpc>
                <a:spcPct val="100000"/>
              </a:lnSpc>
              <a:spcBef>
                <a:spcPts val="1000"/>
              </a:spcBef>
              <a:spcAft>
                <a:spcPts val="0"/>
              </a:spcAft>
              <a:buSzPts val="1400"/>
              <a:buNone/>
              <a:defRPr/>
            </a:lvl7pPr>
            <a:lvl8pPr indent="-228600" lvl="7" marL="3657600" algn="l">
              <a:lnSpc>
                <a:spcPct val="100000"/>
              </a:lnSpc>
              <a:spcBef>
                <a:spcPts val="1000"/>
              </a:spcBef>
              <a:spcAft>
                <a:spcPts val="0"/>
              </a:spcAft>
              <a:buSzPts val="1400"/>
              <a:buNone/>
              <a:defRPr/>
            </a:lvl8pPr>
            <a:lvl9pPr indent="-228600" lvl="8" marL="4114800" algn="l">
              <a:lnSpc>
                <a:spcPct val="100000"/>
              </a:lnSpc>
              <a:spcBef>
                <a:spcPts val="1000"/>
              </a:spcBef>
              <a:spcAft>
                <a:spcPts val="0"/>
              </a:spcAft>
              <a:buSzPts val="1400"/>
              <a:buNone/>
              <a:defRPr/>
            </a:lvl9pPr>
          </a:lstStyle>
          <a:p/>
        </p:txBody>
      </p:sp>
      <p:sp>
        <p:nvSpPr>
          <p:cNvPr id="146" name="Google Shape;146;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150" name="Shape 150"/>
        <p:cNvGrpSpPr/>
        <p:nvPr/>
      </p:nvGrpSpPr>
      <p:grpSpPr>
        <a:xfrm>
          <a:off x="0" y="0"/>
          <a:ext cx="0" cy="0"/>
          <a:chOff x="0" y="0"/>
          <a:chExt cx="0" cy="0"/>
        </a:xfrm>
      </p:grpSpPr>
      <p:sp>
        <p:nvSpPr>
          <p:cNvPr id="151" name="Google Shape;151;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168DB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00"/>
              <a:buNone/>
              <a:defRPr/>
            </a:lvl1pPr>
            <a:lvl2pPr indent="-228600" lvl="1" marL="914400" algn="l">
              <a:lnSpc>
                <a:spcPct val="100000"/>
              </a:lnSpc>
              <a:spcBef>
                <a:spcPts val="1000"/>
              </a:spcBef>
              <a:spcAft>
                <a:spcPts val="0"/>
              </a:spcAft>
              <a:buSzPts val="1400"/>
              <a:buNone/>
              <a:defRPr/>
            </a:lvl2pPr>
            <a:lvl3pPr indent="-228600" lvl="2" marL="1371600" algn="l">
              <a:lnSpc>
                <a:spcPct val="100000"/>
              </a:lnSpc>
              <a:spcBef>
                <a:spcPts val="1000"/>
              </a:spcBef>
              <a:spcAft>
                <a:spcPts val="0"/>
              </a:spcAft>
              <a:buSzPts val="1400"/>
              <a:buNone/>
              <a:defRPr/>
            </a:lvl3pPr>
            <a:lvl4pPr indent="-228600" lvl="3" marL="1828800" algn="l">
              <a:lnSpc>
                <a:spcPct val="100000"/>
              </a:lnSpc>
              <a:spcBef>
                <a:spcPts val="1000"/>
              </a:spcBef>
              <a:spcAft>
                <a:spcPts val="0"/>
              </a:spcAft>
              <a:buSzPts val="1400"/>
              <a:buNone/>
              <a:defRPr/>
            </a:lvl4pPr>
            <a:lvl5pPr indent="-228600" lvl="4" marL="2286000" algn="l">
              <a:lnSpc>
                <a:spcPct val="100000"/>
              </a:lnSpc>
              <a:spcBef>
                <a:spcPts val="1000"/>
              </a:spcBef>
              <a:spcAft>
                <a:spcPts val="0"/>
              </a:spcAft>
              <a:buSzPts val="1400"/>
              <a:buNone/>
              <a:defRPr/>
            </a:lvl5pPr>
            <a:lvl6pPr indent="-228600" lvl="5" marL="2743200" algn="l">
              <a:lnSpc>
                <a:spcPct val="100000"/>
              </a:lnSpc>
              <a:spcBef>
                <a:spcPts val="1000"/>
              </a:spcBef>
              <a:spcAft>
                <a:spcPts val="0"/>
              </a:spcAft>
              <a:buSzPts val="1400"/>
              <a:buNone/>
              <a:defRPr/>
            </a:lvl6pPr>
            <a:lvl7pPr indent="-228600" lvl="6" marL="3200400" algn="l">
              <a:lnSpc>
                <a:spcPct val="100000"/>
              </a:lnSpc>
              <a:spcBef>
                <a:spcPts val="1000"/>
              </a:spcBef>
              <a:spcAft>
                <a:spcPts val="0"/>
              </a:spcAft>
              <a:buSzPts val="1400"/>
              <a:buNone/>
              <a:defRPr/>
            </a:lvl7pPr>
            <a:lvl8pPr indent="-228600" lvl="7" marL="3657600" algn="l">
              <a:lnSpc>
                <a:spcPct val="100000"/>
              </a:lnSpc>
              <a:spcBef>
                <a:spcPts val="1000"/>
              </a:spcBef>
              <a:spcAft>
                <a:spcPts val="0"/>
              </a:spcAft>
              <a:buSzPts val="1400"/>
              <a:buNone/>
              <a:defRPr/>
            </a:lvl8pPr>
            <a:lvl9pPr indent="-228600" lvl="8" marL="4114800" algn="l">
              <a:lnSpc>
                <a:spcPct val="100000"/>
              </a:lnSpc>
              <a:spcBef>
                <a:spcPts val="1000"/>
              </a:spcBef>
              <a:spcAft>
                <a:spcPts val="0"/>
              </a:spcAft>
              <a:buSzPts val="1400"/>
              <a:buNone/>
              <a:defRPr/>
            </a:lvl9pPr>
          </a:lstStyle>
          <a:p/>
        </p:txBody>
      </p:sp>
      <p:sp>
        <p:nvSpPr>
          <p:cNvPr id="153" name="Google Shape;153;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157" name="Shape 157"/>
        <p:cNvGrpSpPr/>
        <p:nvPr/>
      </p:nvGrpSpPr>
      <p:grpSpPr>
        <a:xfrm>
          <a:off x="0" y="0"/>
          <a:ext cx="0" cy="0"/>
          <a:chOff x="0" y="0"/>
          <a:chExt cx="0" cy="0"/>
        </a:xfrm>
      </p:grpSpPr>
      <p:sp>
        <p:nvSpPr>
          <p:cNvPr id="158" name="Google Shape;158;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168DB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00"/>
              <a:buNone/>
              <a:defRPr/>
            </a:lvl1pPr>
            <a:lvl2pPr indent="-228600" lvl="1" marL="914400" algn="l">
              <a:lnSpc>
                <a:spcPct val="100000"/>
              </a:lnSpc>
              <a:spcBef>
                <a:spcPts val="1000"/>
              </a:spcBef>
              <a:spcAft>
                <a:spcPts val="0"/>
              </a:spcAft>
              <a:buSzPts val="1400"/>
              <a:buNone/>
              <a:defRPr/>
            </a:lvl2pPr>
            <a:lvl3pPr indent="-228600" lvl="2" marL="1371600" algn="l">
              <a:lnSpc>
                <a:spcPct val="100000"/>
              </a:lnSpc>
              <a:spcBef>
                <a:spcPts val="1000"/>
              </a:spcBef>
              <a:spcAft>
                <a:spcPts val="0"/>
              </a:spcAft>
              <a:buSzPts val="1400"/>
              <a:buNone/>
              <a:defRPr/>
            </a:lvl3pPr>
            <a:lvl4pPr indent="-228600" lvl="3" marL="1828800" algn="l">
              <a:lnSpc>
                <a:spcPct val="100000"/>
              </a:lnSpc>
              <a:spcBef>
                <a:spcPts val="1000"/>
              </a:spcBef>
              <a:spcAft>
                <a:spcPts val="0"/>
              </a:spcAft>
              <a:buSzPts val="1400"/>
              <a:buNone/>
              <a:defRPr/>
            </a:lvl4pPr>
            <a:lvl5pPr indent="-228600" lvl="4" marL="2286000" algn="l">
              <a:lnSpc>
                <a:spcPct val="100000"/>
              </a:lnSpc>
              <a:spcBef>
                <a:spcPts val="1000"/>
              </a:spcBef>
              <a:spcAft>
                <a:spcPts val="0"/>
              </a:spcAft>
              <a:buSzPts val="1400"/>
              <a:buNone/>
              <a:defRPr/>
            </a:lvl5pPr>
            <a:lvl6pPr indent="-228600" lvl="5" marL="2743200" algn="l">
              <a:lnSpc>
                <a:spcPct val="100000"/>
              </a:lnSpc>
              <a:spcBef>
                <a:spcPts val="1000"/>
              </a:spcBef>
              <a:spcAft>
                <a:spcPts val="0"/>
              </a:spcAft>
              <a:buSzPts val="1400"/>
              <a:buNone/>
              <a:defRPr/>
            </a:lvl6pPr>
            <a:lvl7pPr indent="-228600" lvl="6" marL="3200400" algn="l">
              <a:lnSpc>
                <a:spcPct val="100000"/>
              </a:lnSpc>
              <a:spcBef>
                <a:spcPts val="1000"/>
              </a:spcBef>
              <a:spcAft>
                <a:spcPts val="0"/>
              </a:spcAft>
              <a:buSzPts val="1400"/>
              <a:buNone/>
              <a:defRPr/>
            </a:lvl7pPr>
            <a:lvl8pPr indent="-228600" lvl="7" marL="3657600" algn="l">
              <a:lnSpc>
                <a:spcPct val="100000"/>
              </a:lnSpc>
              <a:spcBef>
                <a:spcPts val="1000"/>
              </a:spcBef>
              <a:spcAft>
                <a:spcPts val="0"/>
              </a:spcAft>
              <a:buSzPts val="1400"/>
              <a:buNone/>
              <a:defRPr/>
            </a:lvl8pPr>
            <a:lvl9pPr indent="-228600" lvl="8" marL="4114800" algn="l">
              <a:lnSpc>
                <a:spcPct val="100000"/>
              </a:lnSpc>
              <a:spcBef>
                <a:spcPts val="1000"/>
              </a:spcBef>
              <a:spcAft>
                <a:spcPts val="0"/>
              </a:spcAft>
              <a:buSzPts val="1400"/>
              <a:buNone/>
              <a:defRPr/>
            </a:lvl9pPr>
          </a:lstStyle>
          <a:p/>
        </p:txBody>
      </p:sp>
      <p:sp>
        <p:nvSpPr>
          <p:cNvPr id="160" name="Google Shape;160;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49" name="Shape 49"/>
        <p:cNvGrpSpPr/>
        <p:nvPr/>
      </p:nvGrpSpPr>
      <p:grpSpPr>
        <a:xfrm>
          <a:off x="0" y="0"/>
          <a:ext cx="0" cy="0"/>
          <a:chOff x="0" y="0"/>
          <a:chExt cx="0" cy="0"/>
        </a:xfrm>
      </p:grpSpPr>
      <p:sp>
        <p:nvSpPr>
          <p:cNvPr id="50" name="Google Shape;50;p3"/>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168DBA"/>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
          <p:cNvSpPr/>
          <p:nvPr>
            <p:ph idx="2" type="pic"/>
          </p:nvPr>
        </p:nvSpPr>
        <p:spPr>
          <a:xfrm>
            <a:off x="2589212" y="634965"/>
            <a:ext cx="8915400" cy="3854970"/>
          </a:xfrm>
          <a:prstGeom prst="rect">
            <a:avLst/>
          </a:prstGeom>
          <a:noFill/>
          <a:ln>
            <a:noFill/>
          </a:ln>
        </p:spPr>
      </p:sp>
      <p:sp>
        <p:nvSpPr>
          <p:cNvPr id="52" name="Google Shape;52;p3"/>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200"/>
              <a:buNone/>
              <a:defRPr sz="12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0"/>
              </a:spcAft>
              <a:buSzPts val="900"/>
              <a:buNone/>
              <a:defRPr sz="900"/>
            </a:lvl9pPr>
          </a:lstStyle>
          <a:p/>
        </p:txBody>
      </p:sp>
      <p:sp>
        <p:nvSpPr>
          <p:cNvPr id="53" name="Google Shape;53;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57" name="Shape 57"/>
        <p:cNvGrpSpPr/>
        <p:nvPr/>
      </p:nvGrpSpPr>
      <p:grpSpPr>
        <a:xfrm>
          <a:off x="0" y="0"/>
          <a:ext cx="0" cy="0"/>
          <a:chOff x="0" y="0"/>
          <a:chExt cx="0" cy="0"/>
        </a:xfrm>
      </p:grpSpPr>
      <p:sp>
        <p:nvSpPr>
          <p:cNvPr id="58" name="Google Shape;58;p4"/>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168DB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00"/>
              <a:buNone/>
              <a:defRPr/>
            </a:lvl1pPr>
            <a:lvl2pPr indent="-228600" lvl="1" marL="914400" algn="l">
              <a:lnSpc>
                <a:spcPct val="100000"/>
              </a:lnSpc>
              <a:spcBef>
                <a:spcPts val="1000"/>
              </a:spcBef>
              <a:spcAft>
                <a:spcPts val="0"/>
              </a:spcAft>
              <a:buSzPts val="1400"/>
              <a:buNone/>
              <a:defRPr/>
            </a:lvl2pPr>
            <a:lvl3pPr indent="-228600" lvl="2" marL="1371600" algn="l">
              <a:lnSpc>
                <a:spcPct val="100000"/>
              </a:lnSpc>
              <a:spcBef>
                <a:spcPts val="1000"/>
              </a:spcBef>
              <a:spcAft>
                <a:spcPts val="0"/>
              </a:spcAft>
              <a:buSzPts val="1400"/>
              <a:buNone/>
              <a:defRPr/>
            </a:lvl3pPr>
            <a:lvl4pPr indent="-228600" lvl="3" marL="1828800" algn="l">
              <a:lnSpc>
                <a:spcPct val="100000"/>
              </a:lnSpc>
              <a:spcBef>
                <a:spcPts val="1000"/>
              </a:spcBef>
              <a:spcAft>
                <a:spcPts val="0"/>
              </a:spcAft>
              <a:buSzPts val="1400"/>
              <a:buNone/>
              <a:defRPr/>
            </a:lvl4pPr>
            <a:lvl5pPr indent="-228600" lvl="4" marL="2286000" algn="l">
              <a:lnSpc>
                <a:spcPct val="100000"/>
              </a:lnSpc>
              <a:spcBef>
                <a:spcPts val="1000"/>
              </a:spcBef>
              <a:spcAft>
                <a:spcPts val="0"/>
              </a:spcAft>
              <a:buSzPts val="1400"/>
              <a:buNone/>
              <a:defRPr/>
            </a:lvl5pPr>
            <a:lvl6pPr indent="-228600" lvl="5" marL="2743200" algn="l">
              <a:lnSpc>
                <a:spcPct val="100000"/>
              </a:lnSpc>
              <a:spcBef>
                <a:spcPts val="1000"/>
              </a:spcBef>
              <a:spcAft>
                <a:spcPts val="0"/>
              </a:spcAft>
              <a:buSzPts val="1400"/>
              <a:buNone/>
              <a:defRPr/>
            </a:lvl6pPr>
            <a:lvl7pPr indent="-228600" lvl="6" marL="3200400" algn="l">
              <a:lnSpc>
                <a:spcPct val="100000"/>
              </a:lnSpc>
              <a:spcBef>
                <a:spcPts val="1000"/>
              </a:spcBef>
              <a:spcAft>
                <a:spcPts val="0"/>
              </a:spcAft>
              <a:buSzPts val="1400"/>
              <a:buNone/>
              <a:defRPr/>
            </a:lvl7pPr>
            <a:lvl8pPr indent="-228600" lvl="7" marL="3657600" algn="l">
              <a:lnSpc>
                <a:spcPct val="100000"/>
              </a:lnSpc>
              <a:spcBef>
                <a:spcPts val="1000"/>
              </a:spcBef>
              <a:spcAft>
                <a:spcPts val="0"/>
              </a:spcAft>
              <a:buSzPts val="1400"/>
              <a:buNone/>
              <a:defRPr/>
            </a:lvl8pPr>
            <a:lvl9pPr indent="-228600" lvl="8" marL="4114800" algn="l">
              <a:lnSpc>
                <a:spcPct val="100000"/>
              </a:lnSpc>
              <a:spcBef>
                <a:spcPts val="1000"/>
              </a:spcBef>
              <a:spcAft>
                <a:spcPts val="0"/>
              </a:spcAft>
              <a:buSzPts val="1400"/>
              <a:buNone/>
              <a:defRPr/>
            </a:lvl9pPr>
          </a:lstStyle>
          <a:p/>
        </p:txBody>
      </p:sp>
      <p:sp>
        <p:nvSpPr>
          <p:cNvPr id="60" name="Google Shape;60;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64" name="Shape 64"/>
        <p:cNvGrpSpPr/>
        <p:nvPr/>
      </p:nvGrpSpPr>
      <p:grpSpPr>
        <a:xfrm>
          <a:off x="0" y="0"/>
          <a:ext cx="0" cy="0"/>
          <a:chOff x="0" y="0"/>
          <a:chExt cx="0" cy="0"/>
        </a:xfrm>
      </p:grpSpPr>
      <p:sp>
        <p:nvSpPr>
          <p:cNvPr id="65" name="Google Shape;65;p5"/>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168DBA"/>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5"/>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67" name="Google Shape;67;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5"/>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71" name="Shape 71"/>
        <p:cNvGrpSpPr/>
        <p:nvPr/>
      </p:nvGrpSpPr>
      <p:grpSpPr>
        <a:xfrm>
          <a:off x="0" y="0"/>
          <a:ext cx="0" cy="0"/>
          <a:chOff x="0" y="0"/>
          <a:chExt cx="0" cy="0"/>
        </a:xfrm>
      </p:grpSpPr>
      <p:sp>
        <p:nvSpPr>
          <p:cNvPr id="72" name="Google Shape;72;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168DB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6"/>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00"/>
              <a:buNone/>
              <a:defRPr/>
            </a:lvl1pPr>
            <a:lvl2pPr indent="-228600" lvl="1" marL="914400" algn="l">
              <a:lnSpc>
                <a:spcPct val="100000"/>
              </a:lnSpc>
              <a:spcBef>
                <a:spcPts val="1000"/>
              </a:spcBef>
              <a:spcAft>
                <a:spcPts val="0"/>
              </a:spcAft>
              <a:buSzPts val="1400"/>
              <a:buNone/>
              <a:defRPr/>
            </a:lvl2pPr>
            <a:lvl3pPr indent="-228600" lvl="2" marL="1371600" algn="l">
              <a:lnSpc>
                <a:spcPct val="100000"/>
              </a:lnSpc>
              <a:spcBef>
                <a:spcPts val="1000"/>
              </a:spcBef>
              <a:spcAft>
                <a:spcPts val="0"/>
              </a:spcAft>
              <a:buSzPts val="1400"/>
              <a:buNone/>
              <a:defRPr/>
            </a:lvl3pPr>
            <a:lvl4pPr indent="-228600" lvl="3" marL="1828800" algn="l">
              <a:lnSpc>
                <a:spcPct val="100000"/>
              </a:lnSpc>
              <a:spcBef>
                <a:spcPts val="1000"/>
              </a:spcBef>
              <a:spcAft>
                <a:spcPts val="0"/>
              </a:spcAft>
              <a:buSzPts val="1400"/>
              <a:buNone/>
              <a:defRPr/>
            </a:lvl4pPr>
            <a:lvl5pPr indent="-228600" lvl="4" marL="2286000" algn="l">
              <a:lnSpc>
                <a:spcPct val="100000"/>
              </a:lnSpc>
              <a:spcBef>
                <a:spcPts val="1000"/>
              </a:spcBef>
              <a:spcAft>
                <a:spcPts val="0"/>
              </a:spcAft>
              <a:buSzPts val="1400"/>
              <a:buNone/>
              <a:defRPr/>
            </a:lvl5pPr>
            <a:lvl6pPr indent="-228600" lvl="5" marL="2743200" algn="l">
              <a:lnSpc>
                <a:spcPct val="100000"/>
              </a:lnSpc>
              <a:spcBef>
                <a:spcPts val="1000"/>
              </a:spcBef>
              <a:spcAft>
                <a:spcPts val="0"/>
              </a:spcAft>
              <a:buSzPts val="1400"/>
              <a:buNone/>
              <a:defRPr/>
            </a:lvl6pPr>
            <a:lvl7pPr indent="-228600" lvl="6" marL="3200400" algn="l">
              <a:lnSpc>
                <a:spcPct val="100000"/>
              </a:lnSpc>
              <a:spcBef>
                <a:spcPts val="1000"/>
              </a:spcBef>
              <a:spcAft>
                <a:spcPts val="0"/>
              </a:spcAft>
              <a:buSzPts val="1400"/>
              <a:buNone/>
              <a:defRPr/>
            </a:lvl7pPr>
            <a:lvl8pPr indent="-228600" lvl="7" marL="3657600" algn="l">
              <a:lnSpc>
                <a:spcPct val="100000"/>
              </a:lnSpc>
              <a:spcBef>
                <a:spcPts val="1000"/>
              </a:spcBef>
              <a:spcAft>
                <a:spcPts val="0"/>
              </a:spcAft>
              <a:buSzPts val="1400"/>
              <a:buNone/>
              <a:defRPr/>
            </a:lvl8pPr>
            <a:lvl9pPr indent="-228600" lvl="8" marL="4114800" algn="l">
              <a:lnSpc>
                <a:spcPct val="100000"/>
              </a:lnSpc>
              <a:spcBef>
                <a:spcPts val="1000"/>
              </a:spcBef>
              <a:spcAft>
                <a:spcPts val="0"/>
              </a:spcAft>
              <a:buSzPts val="1400"/>
              <a:buNone/>
              <a:defRPr/>
            </a:lvl9pPr>
          </a:lstStyle>
          <a:p/>
        </p:txBody>
      </p:sp>
      <p:sp>
        <p:nvSpPr>
          <p:cNvPr id="74" name="Google Shape;74;p6"/>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00"/>
              <a:buNone/>
              <a:defRPr/>
            </a:lvl1pPr>
            <a:lvl2pPr indent="-228600" lvl="1" marL="914400" algn="l">
              <a:lnSpc>
                <a:spcPct val="100000"/>
              </a:lnSpc>
              <a:spcBef>
                <a:spcPts val="1000"/>
              </a:spcBef>
              <a:spcAft>
                <a:spcPts val="0"/>
              </a:spcAft>
              <a:buSzPts val="1400"/>
              <a:buNone/>
              <a:defRPr/>
            </a:lvl2pPr>
            <a:lvl3pPr indent="-228600" lvl="2" marL="1371600" algn="l">
              <a:lnSpc>
                <a:spcPct val="100000"/>
              </a:lnSpc>
              <a:spcBef>
                <a:spcPts val="1000"/>
              </a:spcBef>
              <a:spcAft>
                <a:spcPts val="0"/>
              </a:spcAft>
              <a:buSzPts val="1400"/>
              <a:buNone/>
              <a:defRPr/>
            </a:lvl3pPr>
            <a:lvl4pPr indent="-228600" lvl="3" marL="1828800" algn="l">
              <a:lnSpc>
                <a:spcPct val="100000"/>
              </a:lnSpc>
              <a:spcBef>
                <a:spcPts val="1000"/>
              </a:spcBef>
              <a:spcAft>
                <a:spcPts val="0"/>
              </a:spcAft>
              <a:buSzPts val="1400"/>
              <a:buNone/>
              <a:defRPr/>
            </a:lvl4pPr>
            <a:lvl5pPr indent="-228600" lvl="4" marL="2286000" algn="l">
              <a:lnSpc>
                <a:spcPct val="100000"/>
              </a:lnSpc>
              <a:spcBef>
                <a:spcPts val="1000"/>
              </a:spcBef>
              <a:spcAft>
                <a:spcPts val="0"/>
              </a:spcAft>
              <a:buSzPts val="1400"/>
              <a:buNone/>
              <a:defRPr/>
            </a:lvl5pPr>
            <a:lvl6pPr indent="-228600" lvl="5" marL="2743200" algn="l">
              <a:lnSpc>
                <a:spcPct val="100000"/>
              </a:lnSpc>
              <a:spcBef>
                <a:spcPts val="1000"/>
              </a:spcBef>
              <a:spcAft>
                <a:spcPts val="0"/>
              </a:spcAft>
              <a:buSzPts val="1400"/>
              <a:buNone/>
              <a:defRPr/>
            </a:lvl6pPr>
            <a:lvl7pPr indent="-228600" lvl="6" marL="3200400" algn="l">
              <a:lnSpc>
                <a:spcPct val="100000"/>
              </a:lnSpc>
              <a:spcBef>
                <a:spcPts val="1000"/>
              </a:spcBef>
              <a:spcAft>
                <a:spcPts val="0"/>
              </a:spcAft>
              <a:buSzPts val="1400"/>
              <a:buNone/>
              <a:defRPr/>
            </a:lvl7pPr>
            <a:lvl8pPr indent="-228600" lvl="7" marL="3657600" algn="l">
              <a:lnSpc>
                <a:spcPct val="100000"/>
              </a:lnSpc>
              <a:spcBef>
                <a:spcPts val="1000"/>
              </a:spcBef>
              <a:spcAft>
                <a:spcPts val="0"/>
              </a:spcAft>
              <a:buSzPts val="1400"/>
              <a:buNone/>
              <a:defRPr/>
            </a:lvl8pPr>
            <a:lvl9pPr indent="-228600" lvl="8" marL="4114800" algn="l">
              <a:lnSpc>
                <a:spcPct val="100000"/>
              </a:lnSpc>
              <a:spcBef>
                <a:spcPts val="1000"/>
              </a:spcBef>
              <a:spcAft>
                <a:spcPts val="0"/>
              </a:spcAft>
              <a:buSzPts val="1400"/>
              <a:buNone/>
              <a:defRPr/>
            </a:lvl9pPr>
          </a:lstStyle>
          <a:p/>
        </p:txBody>
      </p:sp>
      <p:sp>
        <p:nvSpPr>
          <p:cNvPr id="75" name="Google Shape;75;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79" name="Shape 79"/>
        <p:cNvGrpSpPr/>
        <p:nvPr/>
      </p:nvGrpSpPr>
      <p:grpSpPr>
        <a:xfrm>
          <a:off x="0" y="0"/>
          <a:ext cx="0" cy="0"/>
          <a:chOff x="0" y="0"/>
          <a:chExt cx="0" cy="0"/>
        </a:xfrm>
      </p:grpSpPr>
      <p:sp>
        <p:nvSpPr>
          <p:cNvPr id="80" name="Google Shape;80;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168DB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7"/>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0" sz="24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82" name="Google Shape;82;p7"/>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00"/>
              <a:buNone/>
              <a:defRPr/>
            </a:lvl1pPr>
            <a:lvl2pPr indent="-228600" lvl="1" marL="914400" algn="l">
              <a:lnSpc>
                <a:spcPct val="100000"/>
              </a:lnSpc>
              <a:spcBef>
                <a:spcPts val="1000"/>
              </a:spcBef>
              <a:spcAft>
                <a:spcPts val="0"/>
              </a:spcAft>
              <a:buSzPts val="1400"/>
              <a:buNone/>
              <a:defRPr/>
            </a:lvl2pPr>
            <a:lvl3pPr indent="-228600" lvl="2" marL="1371600" algn="l">
              <a:lnSpc>
                <a:spcPct val="100000"/>
              </a:lnSpc>
              <a:spcBef>
                <a:spcPts val="1000"/>
              </a:spcBef>
              <a:spcAft>
                <a:spcPts val="0"/>
              </a:spcAft>
              <a:buSzPts val="1400"/>
              <a:buNone/>
              <a:defRPr/>
            </a:lvl3pPr>
            <a:lvl4pPr indent="-228600" lvl="3" marL="1828800" algn="l">
              <a:lnSpc>
                <a:spcPct val="100000"/>
              </a:lnSpc>
              <a:spcBef>
                <a:spcPts val="1000"/>
              </a:spcBef>
              <a:spcAft>
                <a:spcPts val="0"/>
              </a:spcAft>
              <a:buSzPts val="1400"/>
              <a:buNone/>
              <a:defRPr/>
            </a:lvl4pPr>
            <a:lvl5pPr indent="-228600" lvl="4" marL="2286000" algn="l">
              <a:lnSpc>
                <a:spcPct val="100000"/>
              </a:lnSpc>
              <a:spcBef>
                <a:spcPts val="1000"/>
              </a:spcBef>
              <a:spcAft>
                <a:spcPts val="0"/>
              </a:spcAft>
              <a:buSzPts val="1400"/>
              <a:buNone/>
              <a:defRPr/>
            </a:lvl5pPr>
            <a:lvl6pPr indent="-228600" lvl="5" marL="2743200" algn="l">
              <a:lnSpc>
                <a:spcPct val="100000"/>
              </a:lnSpc>
              <a:spcBef>
                <a:spcPts val="1000"/>
              </a:spcBef>
              <a:spcAft>
                <a:spcPts val="0"/>
              </a:spcAft>
              <a:buSzPts val="1400"/>
              <a:buNone/>
              <a:defRPr/>
            </a:lvl6pPr>
            <a:lvl7pPr indent="-228600" lvl="6" marL="3200400" algn="l">
              <a:lnSpc>
                <a:spcPct val="100000"/>
              </a:lnSpc>
              <a:spcBef>
                <a:spcPts val="1000"/>
              </a:spcBef>
              <a:spcAft>
                <a:spcPts val="0"/>
              </a:spcAft>
              <a:buSzPts val="1400"/>
              <a:buNone/>
              <a:defRPr/>
            </a:lvl7pPr>
            <a:lvl8pPr indent="-228600" lvl="7" marL="3657600" algn="l">
              <a:lnSpc>
                <a:spcPct val="100000"/>
              </a:lnSpc>
              <a:spcBef>
                <a:spcPts val="1000"/>
              </a:spcBef>
              <a:spcAft>
                <a:spcPts val="0"/>
              </a:spcAft>
              <a:buSzPts val="1400"/>
              <a:buNone/>
              <a:defRPr/>
            </a:lvl8pPr>
            <a:lvl9pPr indent="-228600" lvl="8" marL="4114800" algn="l">
              <a:lnSpc>
                <a:spcPct val="100000"/>
              </a:lnSpc>
              <a:spcBef>
                <a:spcPts val="1000"/>
              </a:spcBef>
              <a:spcAft>
                <a:spcPts val="0"/>
              </a:spcAft>
              <a:buSzPts val="1400"/>
              <a:buNone/>
              <a:defRPr/>
            </a:lvl9pPr>
          </a:lstStyle>
          <a:p/>
        </p:txBody>
      </p:sp>
      <p:sp>
        <p:nvSpPr>
          <p:cNvPr id="83" name="Google Shape;83;p7"/>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0" sz="24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84" name="Google Shape;84;p7"/>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00"/>
              <a:buNone/>
              <a:defRPr/>
            </a:lvl1pPr>
            <a:lvl2pPr indent="-228600" lvl="1" marL="914400" algn="l">
              <a:lnSpc>
                <a:spcPct val="100000"/>
              </a:lnSpc>
              <a:spcBef>
                <a:spcPts val="1000"/>
              </a:spcBef>
              <a:spcAft>
                <a:spcPts val="0"/>
              </a:spcAft>
              <a:buSzPts val="1400"/>
              <a:buNone/>
              <a:defRPr/>
            </a:lvl2pPr>
            <a:lvl3pPr indent="-228600" lvl="2" marL="1371600" algn="l">
              <a:lnSpc>
                <a:spcPct val="100000"/>
              </a:lnSpc>
              <a:spcBef>
                <a:spcPts val="1000"/>
              </a:spcBef>
              <a:spcAft>
                <a:spcPts val="0"/>
              </a:spcAft>
              <a:buSzPts val="1400"/>
              <a:buNone/>
              <a:defRPr/>
            </a:lvl3pPr>
            <a:lvl4pPr indent="-228600" lvl="3" marL="1828800" algn="l">
              <a:lnSpc>
                <a:spcPct val="100000"/>
              </a:lnSpc>
              <a:spcBef>
                <a:spcPts val="1000"/>
              </a:spcBef>
              <a:spcAft>
                <a:spcPts val="0"/>
              </a:spcAft>
              <a:buSzPts val="1400"/>
              <a:buNone/>
              <a:defRPr/>
            </a:lvl4pPr>
            <a:lvl5pPr indent="-228600" lvl="4" marL="2286000" algn="l">
              <a:lnSpc>
                <a:spcPct val="100000"/>
              </a:lnSpc>
              <a:spcBef>
                <a:spcPts val="1000"/>
              </a:spcBef>
              <a:spcAft>
                <a:spcPts val="0"/>
              </a:spcAft>
              <a:buSzPts val="1400"/>
              <a:buNone/>
              <a:defRPr/>
            </a:lvl5pPr>
            <a:lvl6pPr indent="-228600" lvl="5" marL="2743200" algn="l">
              <a:lnSpc>
                <a:spcPct val="100000"/>
              </a:lnSpc>
              <a:spcBef>
                <a:spcPts val="1000"/>
              </a:spcBef>
              <a:spcAft>
                <a:spcPts val="0"/>
              </a:spcAft>
              <a:buSzPts val="1400"/>
              <a:buNone/>
              <a:defRPr/>
            </a:lvl6pPr>
            <a:lvl7pPr indent="-228600" lvl="6" marL="3200400" algn="l">
              <a:lnSpc>
                <a:spcPct val="100000"/>
              </a:lnSpc>
              <a:spcBef>
                <a:spcPts val="1000"/>
              </a:spcBef>
              <a:spcAft>
                <a:spcPts val="0"/>
              </a:spcAft>
              <a:buSzPts val="1400"/>
              <a:buNone/>
              <a:defRPr/>
            </a:lvl7pPr>
            <a:lvl8pPr indent="-228600" lvl="7" marL="3657600" algn="l">
              <a:lnSpc>
                <a:spcPct val="100000"/>
              </a:lnSpc>
              <a:spcBef>
                <a:spcPts val="1000"/>
              </a:spcBef>
              <a:spcAft>
                <a:spcPts val="0"/>
              </a:spcAft>
              <a:buSzPts val="1400"/>
              <a:buNone/>
              <a:defRPr/>
            </a:lvl8pPr>
            <a:lvl9pPr indent="-228600" lvl="8" marL="4114800" algn="l">
              <a:lnSpc>
                <a:spcPct val="100000"/>
              </a:lnSpc>
              <a:spcBef>
                <a:spcPts val="1000"/>
              </a:spcBef>
              <a:spcAft>
                <a:spcPts val="0"/>
              </a:spcAft>
              <a:buSzPts val="1400"/>
              <a:buNone/>
              <a:defRPr/>
            </a:lvl9pPr>
          </a:lstStyle>
          <a:p/>
        </p:txBody>
      </p:sp>
      <p:sp>
        <p:nvSpPr>
          <p:cNvPr id="85" name="Google Shape;85;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89" name="Shape 89"/>
        <p:cNvGrpSpPr/>
        <p:nvPr/>
      </p:nvGrpSpPr>
      <p:grpSpPr>
        <a:xfrm>
          <a:off x="0" y="0"/>
          <a:ext cx="0" cy="0"/>
          <a:chOff x="0" y="0"/>
          <a:chExt cx="0" cy="0"/>
        </a:xfrm>
      </p:grpSpPr>
      <p:sp>
        <p:nvSpPr>
          <p:cNvPr id="90" name="Google Shape;90;p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168DBA"/>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95" name="Shape 95"/>
        <p:cNvGrpSpPr/>
        <p:nvPr/>
      </p:nvGrpSpPr>
      <p:grpSpPr>
        <a:xfrm>
          <a:off x="0" y="0"/>
          <a:ext cx="0" cy="0"/>
          <a:chOff x="0" y="0"/>
          <a:chExt cx="0" cy="0"/>
        </a:xfrm>
      </p:grpSpPr>
      <p:sp>
        <p:nvSpPr>
          <p:cNvPr id="96" name="Google Shape;96;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100" name="Shape 100"/>
        <p:cNvGrpSpPr/>
        <p:nvPr/>
      </p:nvGrpSpPr>
      <p:grpSpPr>
        <a:xfrm>
          <a:off x="0" y="0"/>
          <a:ext cx="0" cy="0"/>
          <a:chOff x="0" y="0"/>
          <a:chExt cx="0" cy="0"/>
        </a:xfrm>
      </p:grpSpPr>
      <p:sp>
        <p:nvSpPr>
          <p:cNvPr id="101" name="Google Shape;101;p10"/>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168DBA"/>
              </a:buClr>
              <a:buSzPts val="2000"/>
              <a:buFont typeface="Century Gothic"/>
              <a:buNone/>
              <a:defRPr b="0"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0"/>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00"/>
              <a:buNone/>
              <a:defRPr/>
            </a:lvl1pPr>
            <a:lvl2pPr indent="-228600" lvl="1" marL="914400" algn="l">
              <a:lnSpc>
                <a:spcPct val="100000"/>
              </a:lnSpc>
              <a:spcBef>
                <a:spcPts val="1000"/>
              </a:spcBef>
              <a:spcAft>
                <a:spcPts val="0"/>
              </a:spcAft>
              <a:buSzPts val="1400"/>
              <a:buNone/>
              <a:defRPr/>
            </a:lvl2pPr>
            <a:lvl3pPr indent="-228600" lvl="2" marL="1371600" algn="l">
              <a:lnSpc>
                <a:spcPct val="100000"/>
              </a:lnSpc>
              <a:spcBef>
                <a:spcPts val="1000"/>
              </a:spcBef>
              <a:spcAft>
                <a:spcPts val="0"/>
              </a:spcAft>
              <a:buSzPts val="1400"/>
              <a:buNone/>
              <a:defRPr/>
            </a:lvl3pPr>
            <a:lvl4pPr indent="-228600" lvl="3" marL="1828800" algn="l">
              <a:lnSpc>
                <a:spcPct val="100000"/>
              </a:lnSpc>
              <a:spcBef>
                <a:spcPts val="1000"/>
              </a:spcBef>
              <a:spcAft>
                <a:spcPts val="0"/>
              </a:spcAft>
              <a:buSzPts val="1400"/>
              <a:buNone/>
              <a:defRPr/>
            </a:lvl4pPr>
            <a:lvl5pPr indent="-228600" lvl="4" marL="2286000" algn="l">
              <a:lnSpc>
                <a:spcPct val="100000"/>
              </a:lnSpc>
              <a:spcBef>
                <a:spcPts val="1000"/>
              </a:spcBef>
              <a:spcAft>
                <a:spcPts val="0"/>
              </a:spcAft>
              <a:buSzPts val="1400"/>
              <a:buNone/>
              <a:defRPr/>
            </a:lvl5pPr>
            <a:lvl6pPr indent="-228600" lvl="5" marL="2743200" algn="l">
              <a:lnSpc>
                <a:spcPct val="100000"/>
              </a:lnSpc>
              <a:spcBef>
                <a:spcPts val="1000"/>
              </a:spcBef>
              <a:spcAft>
                <a:spcPts val="0"/>
              </a:spcAft>
              <a:buSzPts val="1400"/>
              <a:buNone/>
              <a:defRPr/>
            </a:lvl6pPr>
            <a:lvl7pPr indent="-228600" lvl="6" marL="3200400" algn="l">
              <a:lnSpc>
                <a:spcPct val="100000"/>
              </a:lnSpc>
              <a:spcBef>
                <a:spcPts val="1000"/>
              </a:spcBef>
              <a:spcAft>
                <a:spcPts val="0"/>
              </a:spcAft>
              <a:buSzPts val="1400"/>
              <a:buNone/>
              <a:defRPr/>
            </a:lvl7pPr>
            <a:lvl8pPr indent="-228600" lvl="7" marL="3657600" algn="l">
              <a:lnSpc>
                <a:spcPct val="100000"/>
              </a:lnSpc>
              <a:spcBef>
                <a:spcPts val="1000"/>
              </a:spcBef>
              <a:spcAft>
                <a:spcPts val="0"/>
              </a:spcAft>
              <a:buSzPts val="1400"/>
              <a:buNone/>
              <a:defRPr/>
            </a:lvl8pPr>
            <a:lvl9pPr indent="-228600" lvl="8" marL="4114800" algn="l">
              <a:lnSpc>
                <a:spcPct val="100000"/>
              </a:lnSpc>
              <a:spcBef>
                <a:spcPts val="1000"/>
              </a:spcBef>
              <a:spcAft>
                <a:spcPts val="0"/>
              </a:spcAft>
              <a:buSzPts val="1400"/>
              <a:buNone/>
              <a:defRPr/>
            </a:lvl9pPr>
          </a:lstStyle>
          <a:p/>
        </p:txBody>
      </p:sp>
      <p:sp>
        <p:nvSpPr>
          <p:cNvPr id="103" name="Google Shape;103;p10"/>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00"/>
              <a:buNone/>
              <a:defRPr sz="14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0"/>
              </a:spcAft>
              <a:buSzPts val="900"/>
              <a:buNone/>
              <a:defRPr sz="900"/>
            </a:lvl9pPr>
          </a:lstStyle>
          <a:p/>
        </p:txBody>
      </p:sp>
      <p:sp>
        <p:nvSpPr>
          <p:cNvPr id="104" name="Google Shape;104;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1" y="228600"/>
            <a:ext cx="2851516" cy="6638628"/>
            <a:chOff x="2487613" y="285750"/>
            <a:chExt cx="2428875" cy="5654676"/>
          </a:xfrm>
        </p:grpSpPr>
        <p:sp>
          <p:nvSpPr>
            <p:cNvPr id="11" name="Google Shape;11;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1"/>
          <p:cNvGrpSpPr/>
          <p:nvPr/>
        </p:nvGrpSpPr>
        <p:grpSpPr>
          <a:xfrm>
            <a:off x="27221" y="157"/>
            <a:ext cx="2356674" cy="6853096"/>
            <a:chOff x="6627813" y="195610"/>
            <a:chExt cx="1952625" cy="5678141"/>
          </a:xfrm>
        </p:grpSpPr>
        <p:sp>
          <p:nvSpPr>
            <p:cNvPr id="24" name="Google Shape;24;p1"/>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8" name="Google Shape;38;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000000"/>
              </a:buClr>
              <a:buSzPts val="1400"/>
              <a:buFont typeface="Arial"/>
              <a:buNone/>
              <a:defRPr b="0" i="0" sz="1800" u="none" cap="none" strike="noStrike">
                <a:solidFill>
                  <a:srgbClr val="3F3F3F"/>
                </a:solidFill>
                <a:latin typeface="Century Gothic"/>
                <a:ea typeface="Century Gothic"/>
                <a:cs typeface="Century Gothic"/>
                <a:sym typeface="Century Gothic"/>
              </a:defRPr>
            </a:lvl1pPr>
            <a:lvl2pPr indent="-228600" lvl="1" marL="914400" marR="0" rtl="0" algn="l">
              <a:lnSpc>
                <a:spcPct val="100000"/>
              </a:lnSpc>
              <a:spcBef>
                <a:spcPts val="1000"/>
              </a:spcBef>
              <a:spcAft>
                <a:spcPts val="0"/>
              </a:spcAft>
              <a:buClr>
                <a:srgbClr val="000000"/>
              </a:buClr>
              <a:buSzPts val="1400"/>
              <a:buFont typeface="Arial"/>
              <a:buNone/>
              <a:defRPr b="0" i="0" sz="1600" u="none" cap="none" strike="noStrike">
                <a:solidFill>
                  <a:srgbClr val="3F3F3F"/>
                </a:solidFill>
                <a:latin typeface="Century Gothic"/>
                <a:ea typeface="Century Gothic"/>
                <a:cs typeface="Century Gothic"/>
                <a:sym typeface="Century Gothic"/>
              </a:defRPr>
            </a:lvl2pPr>
            <a:lvl3pPr indent="-228600" lvl="2" marL="1371600" marR="0" rtl="0" algn="l">
              <a:lnSpc>
                <a:spcPct val="100000"/>
              </a:lnSpc>
              <a:spcBef>
                <a:spcPts val="1000"/>
              </a:spcBef>
              <a:spcAft>
                <a:spcPts val="0"/>
              </a:spcAft>
              <a:buClr>
                <a:srgbClr val="000000"/>
              </a:buClr>
              <a:buSzPts val="1400"/>
              <a:buFont typeface="Arial"/>
              <a:buNone/>
              <a:defRPr b="0" i="0" sz="1400" u="none" cap="none" strike="noStrike">
                <a:solidFill>
                  <a:srgbClr val="3F3F3F"/>
                </a:solidFill>
                <a:latin typeface="Century Gothic"/>
                <a:ea typeface="Century Gothic"/>
                <a:cs typeface="Century Gothic"/>
                <a:sym typeface="Century Gothic"/>
              </a:defRPr>
            </a:lvl3pPr>
            <a:lvl4pPr indent="-228600" lvl="3" marL="1828800" marR="0" rtl="0" algn="l">
              <a:lnSpc>
                <a:spcPct val="100000"/>
              </a:lnSpc>
              <a:spcBef>
                <a:spcPts val="1000"/>
              </a:spcBef>
              <a:spcAft>
                <a:spcPts val="0"/>
              </a:spcAft>
              <a:buClr>
                <a:srgbClr val="000000"/>
              </a:buClr>
              <a:buSzPts val="1400"/>
              <a:buFont typeface="Arial"/>
              <a:buNone/>
              <a:defRPr b="0" i="0" sz="1200" u="none" cap="none" strike="noStrike">
                <a:solidFill>
                  <a:srgbClr val="3F3F3F"/>
                </a:solidFill>
                <a:latin typeface="Century Gothic"/>
                <a:ea typeface="Century Gothic"/>
                <a:cs typeface="Century Gothic"/>
                <a:sym typeface="Century Gothic"/>
              </a:defRPr>
            </a:lvl4pPr>
            <a:lvl5pPr indent="-228600" lvl="4" marL="2286000" marR="0" rtl="0" algn="l">
              <a:lnSpc>
                <a:spcPct val="100000"/>
              </a:lnSpc>
              <a:spcBef>
                <a:spcPts val="1000"/>
              </a:spcBef>
              <a:spcAft>
                <a:spcPts val="0"/>
              </a:spcAft>
              <a:buClr>
                <a:srgbClr val="000000"/>
              </a:buClr>
              <a:buSzPts val="1400"/>
              <a:buFont typeface="Arial"/>
              <a:buNone/>
              <a:defRPr b="0" i="0" sz="1200" u="none" cap="none" strike="noStrike">
                <a:solidFill>
                  <a:srgbClr val="3F3F3F"/>
                </a:solidFill>
                <a:latin typeface="Century Gothic"/>
                <a:ea typeface="Century Gothic"/>
                <a:cs typeface="Century Gothic"/>
                <a:sym typeface="Century Gothic"/>
              </a:defRPr>
            </a:lvl5pPr>
            <a:lvl6pPr indent="-228600" lvl="5" marL="2743200" marR="0" rtl="0" algn="l">
              <a:lnSpc>
                <a:spcPct val="100000"/>
              </a:lnSpc>
              <a:spcBef>
                <a:spcPts val="1000"/>
              </a:spcBef>
              <a:spcAft>
                <a:spcPts val="0"/>
              </a:spcAft>
              <a:buClr>
                <a:srgbClr val="000000"/>
              </a:buClr>
              <a:buSzPts val="1400"/>
              <a:buFont typeface="Arial"/>
              <a:buNone/>
              <a:defRPr b="0" i="0" sz="1200" u="none" cap="none" strike="noStrike">
                <a:solidFill>
                  <a:srgbClr val="3F3F3F"/>
                </a:solidFill>
                <a:latin typeface="Century Gothic"/>
                <a:ea typeface="Century Gothic"/>
                <a:cs typeface="Century Gothic"/>
                <a:sym typeface="Century Gothic"/>
              </a:defRPr>
            </a:lvl6pPr>
            <a:lvl7pPr indent="-228600" lvl="6" marL="3200400" marR="0" rtl="0" algn="l">
              <a:lnSpc>
                <a:spcPct val="100000"/>
              </a:lnSpc>
              <a:spcBef>
                <a:spcPts val="1000"/>
              </a:spcBef>
              <a:spcAft>
                <a:spcPts val="0"/>
              </a:spcAft>
              <a:buClr>
                <a:srgbClr val="000000"/>
              </a:buClr>
              <a:buSzPts val="1400"/>
              <a:buFont typeface="Arial"/>
              <a:buNone/>
              <a:defRPr b="0" i="0" sz="1200" u="none" cap="none" strike="noStrike">
                <a:solidFill>
                  <a:srgbClr val="3F3F3F"/>
                </a:solidFill>
                <a:latin typeface="Century Gothic"/>
                <a:ea typeface="Century Gothic"/>
                <a:cs typeface="Century Gothic"/>
                <a:sym typeface="Century Gothic"/>
              </a:defRPr>
            </a:lvl7pPr>
            <a:lvl8pPr indent="-228600" lvl="7" marL="3657600" marR="0" rtl="0" algn="l">
              <a:lnSpc>
                <a:spcPct val="100000"/>
              </a:lnSpc>
              <a:spcBef>
                <a:spcPts val="1000"/>
              </a:spcBef>
              <a:spcAft>
                <a:spcPts val="0"/>
              </a:spcAft>
              <a:buClr>
                <a:srgbClr val="000000"/>
              </a:buClr>
              <a:buSzPts val="1400"/>
              <a:buFont typeface="Arial"/>
              <a:buNone/>
              <a:defRPr b="0" i="0" sz="1200" u="none" cap="none" strike="noStrike">
                <a:solidFill>
                  <a:srgbClr val="3F3F3F"/>
                </a:solidFill>
                <a:latin typeface="Century Gothic"/>
                <a:ea typeface="Century Gothic"/>
                <a:cs typeface="Century Gothic"/>
                <a:sym typeface="Century Gothic"/>
              </a:defRPr>
            </a:lvl8pPr>
            <a:lvl9pPr indent="-228600" lvl="8" marL="4114800" marR="0" rtl="0" algn="l">
              <a:lnSpc>
                <a:spcPct val="100000"/>
              </a:lnSpc>
              <a:spcBef>
                <a:spcPts val="1000"/>
              </a:spcBef>
              <a:spcAft>
                <a:spcPts val="0"/>
              </a:spcAft>
              <a:buClr>
                <a:srgbClr val="000000"/>
              </a:buClr>
              <a:buSzPts val="1400"/>
              <a:buFont typeface="Arial"/>
              <a:buNone/>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hyperlink" Target="http://www.youtube.com/bmdersleri" TargetMode="External"/><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jp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hyperlink" Target="http://www.youtube.com/bmdersleri" TargetMode="External"/><Relationship Id="rId5" Type="http://schemas.openxmlformats.org/officeDocument/2006/relationships/image" Target="../media/image17.png"/><Relationship Id="rId6" Type="http://schemas.openxmlformats.org/officeDocument/2006/relationships/image" Target="../media/image11.jpg"/><Relationship Id="rId7"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p:nvPr/>
        </p:nvSpPr>
        <p:spPr>
          <a:xfrm>
            <a:off x="5520082" y="4409575"/>
            <a:ext cx="5972961" cy="2239861"/>
          </a:xfrm>
          <a:prstGeom prst="roundRect">
            <a:avLst>
              <a:gd fmla="val 16667" name="adj"/>
            </a:avLst>
          </a:prstGeom>
          <a:gradFill>
            <a:gsLst>
              <a:gs pos="0">
                <a:srgbClr val="54BCE8"/>
              </a:gs>
              <a:gs pos="100000">
                <a:srgbClr val="21ACE1"/>
              </a:gs>
            </a:gsLst>
            <a:lin ang="5400000" scaled="0"/>
          </a:gradFill>
          <a:ln>
            <a:noFill/>
          </a:ln>
          <a:effectLst>
            <a:outerShdw blurRad="50800" rotWithShape="0" dir="5400000" dist="381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69" name="Google Shape;169;p18"/>
          <p:cNvSpPr txBox="1"/>
          <p:nvPr>
            <p:ph type="ctrTitle"/>
          </p:nvPr>
        </p:nvSpPr>
        <p:spPr>
          <a:xfrm>
            <a:off x="2197014" y="2813518"/>
            <a:ext cx="7588059" cy="190914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entury Gothic"/>
              <a:buNone/>
            </a:pPr>
            <a:r>
              <a:rPr b="1" lang="tr-TR" sz="4000">
                <a:solidFill>
                  <a:schemeClr val="dk1"/>
                </a:solidFill>
              </a:rPr>
              <a:t> </a:t>
            </a:r>
            <a:br>
              <a:rPr b="1" lang="tr-TR" sz="4000">
                <a:solidFill>
                  <a:schemeClr val="dk1"/>
                </a:solidFill>
              </a:rPr>
            </a:br>
            <a:r>
              <a:rPr b="1" lang="tr-TR" sz="4000">
                <a:solidFill>
                  <a:schemeClr val="dk1"/>
                </a:solidFill>
              </a:rPr>
              <a:t>Java’da Abstraction(Soyutlama)</a:t>
            </a:r>
            <a:br>
              <a:rPr b="1" lang="tr-TR" sz="4000">
                <a:solidFill>
                  <a:schemeClr val="dk1"/>
                </a:solidFill>
              </a:rPr>
            </a:br>
            <a:endParaRPr b="1" sz="4000">
              <a:solidFill>
                <a:schemeClr val="dk1"/>
              </a:solidFill>
            </a:endParaRPr>
          </a:p>
        </p:txBody>
      </p:sp>
      <p:sp>
        <p:nvSpPr>
          <p:cNvPr id="170" name="Google Shape;170;p18"/>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lang="tr-TR"/>
              <a:t>‹#›</a:t>
            </a:fld>
            <a:endParaRPr/>
          </a:p>
        </p:txBody>
      </p:sp>
      <p:sp>
        <p:nvSpPr>
          <p:cNvPr id="171" name="Google Shape;171;p18"/>
          <p:cNvSpPr txBox="1"/>
          <p:nvPr/>
        </p:nvSpPr>
        <p:spPr>
          <a:xfrm>
            <a:off x="5903442" y="4709532"/>
            <a:ext cx="5499078" cy="2015869"/>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accent1"/>
              </a:buClr>
              <a:buSzPts val="1600"/>
              <a:buFont typeface="Noto Sans Symbols"/>
              <a:buNone/>
            </a:pPr>
            <a:r>
              <a:rPr b="0" i="0" lang="tr-TR" sz="1600" u="none" cap="none" strike="noStrike">
                <a:solidFill>
                  <a:schemeClr val="dk1"/>
                </a:solidFill>
                <a:latin typeface="Century Gothic"/>
                <a:ea typeface="Century Gothic"/>
                <a:cs typeface="Century Gothic"/>
                <a:sym typeface="Century Gothic"/>
              </a:rPr>
              <a:t>Hazırlayan                  : </a:t>
            </a:r>
            <a:r>
              <a:rPr b="1" i="0" lang="tr-TR" sz="1600" u="none" cap="none" strike="noStrike">
                <a:solidFill>
                  <a:schemeClr val="dk1"/>
                </a:solidFill>
                <a:latin typeface="Century Gothic"/>
                <a:ea typeface="Century Gothic"/>
                <a:cs typeface="Century Gothic"/>
                <a:sym typeface="Century Gothic"/>
              </a:rPr>
              <a:t>Halit Arzupınar 2011404051</a:t>
            </a:r>
            <a:endParaRPr b="1" i="0" sz="16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1000"/>
              </a:spcBef>
              <a:spcAft>
                <a:spcPts val="0"/>
              </a:spcAft>
              <a:buClr>
                <a:schemeClr val="accent1"/>
              </a:buClr>
              <a:buSzPts val="1600"/>
              <a:buFont typeface="Noto Sans Symbols"/>
              <a:buNone/>
            </a:pPr>
            <a:r>
              <a:rPr b="0" i="0" lang="tr-TR" sz="1600" u="none" cap="none" strike="noStrike">
                <a:solidFill>
                  <a:schemeClr val="dk1"/>
                </a:solidFill>
                <a:latin typeface="Century Gothic"/>
                <a:ea typeface="Century Gothic"/>
                <a:cs typeface="Century Gothic"/>
                <a:sym typeface="Century Gothic"/>
              </a:rPr>
              <a:t>Tarih                            : 30/05/2022</a:t>
            </a:r>
            <a:endParaRPr b="0" i="0" sz="16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1000"/>
              </a:spcBef>
              <a:spcAft>
                <a:spcPts val="0"/>
              </a:spcAft>
              <a:buClr>
                <a:schemeClr val="accent1"/>
              </a:buClr>
              <a:buSzPts val="1600"/>
              <a:buFont typeface="Noto Sans Symbols"/>
              <a:buNone/>
            </a:pPr>
            <a:r>
              <a:t/>
            </a:r>
            <a:endParaRPr b="0" i="0" sz="16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1000"/>
              </a:spcBef>
              <a:spcAft>
                <a:spcPts val="0"/>
              </a:spcAft>
              <a:buClr>
                <a:schemeClr val="accent1"/>
              </a:buClr>
              <a:buSzPts val="1600"/>
              <a:buFont typeface="Noto Sans Symbols"/>
              <a:buNone/>
            </a:pPr>
            <a:r>
              <a:rPr b="0" i="0" lang="tr-TR" sz="1600" u="none" cap="none" strike="noStrike">
                <a:solidFill>
                  <a:schemeClr val="dk1"/>
                </a:solidFill>
                <a:latin typeface="Century Gothic"/>
                <a:ea typeface="Century Gothic"/>
                <a:cs typeface="Century Gothic"/>
                <a:sym typeface="Century Gothic"/>
              </a:rPr>
              <a:t>Ders Yürütücüsü        : Doç. Dr. İsmail KIRBAŞ </a:t>
            </a:r>
            <a:endParaRPr b="0" i="0" sz="1600" u="none" cap="none" strike="noStrike">
              <a:solidFill>
                <a:schemeClr val="dk1"/>
              </a:solidFill>
              <a:latin typeface="Century Gothic"/>
              <a:ea typeface="Century Gothic"/>
              <a:cs typeface="Century Gothic"/>
              <a:sym typeface="Century Gothic"/>
            </a:endParaRPr>
          </a:p>
        </p:txBody>
      </p:sp>
      <p:pic>
        <p:nvPicPr>
          <p:cNvPr descr="Kurumsal Kimlik | Burdur Mehmet Akif Ersoy Üniversitesi" id="172" name="Google Shape;172;p18"/>
          <p:cNvPicPr preferRelativeResize="0"/>
          <p:nvPr/>
        </p:nvPicPr>
        <p:blipFill rotWithShape="1">
          <a:blip r:embed="rId3">
            <a:alphaModFix/>
          </a:blip>
          <a:srcRect b="11289" l="10292" r="10665" t="8690"/>
          <a:stretch/>
        </p:blipFill>
        <p:spPr>
          <a:xfrm>
            <a:off x="4951721" y="440737"/>
            <a:ext cx="1992144" cy="685387"/>
          </a:xfrm>
          <a:prstGeom prst="rect">
            <a:avLst/>
          </a:prstGeom>
          <a:noFill/>
          <a:ln>
            <a:noFill/>
          </a:ln>
        </p:spPr>
      </p:pic>
      <p:sp>
        <p:nvSpPr>
          <p:cNvPr id="173" name="Google Shape;173;p18"/>
          <p:cNvSpPr txBox="1"/>
          <p:nvPr/>
        </p:nvSpPr>
        <p:spPr>
          <a:xfrm>
            <a:off x="3771189" y="1268105"/>
            <a:ext cx="4439711" cy="1070222"/>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800"/>
              <a:buFont typeface="Noto Sans Symbols"/>
              <a:buNone/>
            </a:pPr>
            <a:r>
              <a:rPr b="1" i="0" lang="tr-TR" sz="1800" u="none" cap="none" strike="noStrike">
                <a:solidFill>
                  <a:schemeClr val="accent3"/>
                </a:solidFill>
                <a:latin typeface="Century Gothic"/>
                <a:ea typeface="Century Gothic"/>
                <a:cs typeface="Century Gothic"/>
                <a:sym typeface="Century Gothic"/>
              </a:rPr>
              <a:t>Nesneye Yönelik Programlama</a:t>
            </a:r>
            <a:endParaRPr b="1" i="0" sz="1800" u="none" cap="none" strike="noStrike">
              <a:solidFill>
                <a:schemeClr val="accent3"/>
              </a:solidFill>
              <a:latin typeface="Century Gothic"/>
              <a:ea typeface="Century Gothic"/>
              <a:cs typeface="Century Gothic"/>
              <a:sym typeface="Century Gothic"/>
            </a:endParaRPr>
          </a:p>
        </p:txBody>
      </p:sp>
      <p:sp>
        <p:nvSpPr>
          <p:cNvPr id="174" name="Google Shape;174;p18"/>
          <p:cNvSpPr/>
          <p:nvPr/>
        </p:nvSpPr>
        <p:spPr>
          <a:xfrm>
            <a:off x="351927" y="1532752"/>
            <a:ext cx="2960411" cy="30543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tr-TR" sz="1400" u="sng" cap="none" strike="noStrike">
                <a:solidFill>
                  <a:schemeClr val="hlink"/>
                </a:solidFill>
                <a:latin typeface="Century Gothic"/>
                <a:ea typeface="Century Gothic"/>
                <a:cs typeface="Century Gothic"/>
                <a:sym typeface="Century Gothic"/>
                <a:hlinkClick r:id="rId4"/>
              </a:rPr>
              <a:t>www.youtube.com/BMderslerim</a:t>
            </a:r>
            <a:endParaRPr b="1" i="0" sz="1400" u="none" cap="none" strike="noStrike">
              <a:solidFill>
                <a:schemeClr val="accent1"/>
              </a:solidFill>
              <a:latin typeface="Century Gothic"/>
              <a:ea typeface="Century Gothic"/>
              <a:cs typeface="Century Gothic"/>
              <a:sym typeface="Century Gothic"/>
            </a:endParaRPr>
          </a:p>
        </p:txBody>
      </p:sp>
      <p:pic>
        <p:nvPicPr>
          <p:cNvPr id="175" name="Google Shape;175;p18"/>
          <p:cNvPicPr preferRelativeResize="0"/>
          <p:nvPr/>
        </p:nvPicPr>
        <p:blipFill rotWithShape="1">
          <a:blip r:embed="rId5">
            <a:alphaModFix/>
          </a:blip>
          <a:srcRect b="21649" l="10317" r="10307" t="21650"/>
          <a:stretch/>
        </p:blipFill>
        <p:spPr>
          <a:xfrm>
            <a:off x="839470" y="188595"/>
            <a:ext cx="1757045" cy="1255395"/>
          </a:xfrm>
          <a:prstGeom prst="rect">
            <a:avLst/>
          </a:prstGeom>
          <a:noFill/>
          <a:ln>
            <a:noFill/>
          </a:ln>
        </p:spPr>
      </p:pic>
      <p:pic>
        <p:nvPicPr>
          <p:cNvPr id="176" name="Google Shape;176;p18"/>
          <p:cNvPicPr preferRelativeResize="0"/>
          <p:nvPr/>
        </p:nvPicPr>
        <p:blipFill rotWithShape="1">
          <a:blip r:embed="rId6">
            <a:alphaModFix/>
          </a:blip>
          <a:srcRect b="0" l="0" r="0" t="12652"/>
          <a:stretch/>
        </p:blipFill>
        <p:spPr>
          <a:xfrm>
            <a:off x="8544560" y="106680"/>
            <a:ext cx="3563620" cy="2419985"/>
          </a:xfrm>
          <a:prstGeom prst="rect">
            <a:avLst/>
          </a:prstGeom>
          <a:noFill/>
          <a:ln>
            <a:noFill/>
          </a:ln>
        </p:spPr>
      </p:pic>
      <p:pic>
        <p:nvPicPr>
          <p:cNvPr id="177" name="Google Shape;177;p18"/>
          <p:cNvPicPr preferRelativeResize="0"/>
          <p:nvPr/>
        </p:nvPicPr>
        <p:blipFill rotWithShape="1">
          <a:blip r:embed="rId7">
            <a:alphaModFix/>
          </a:blip>
          <a:srcRect b="0" l="0" r="0" t="0"/>
          <a:stretch/>
        </p:blipFill>
        <p:spPr>
          <a:xfrm>
            <a:off x="2308860" y="4653280"/>
            <a:ext cx="2597150" cy="1522730"/>
          </a:xfrm>
          <a:prstGeom prst="rect">
            <a:avLst/>
          </a:prstGeom>
          <a:noFill/>
          <a:ln>
            <a:noFill/>
          </a:ln>
          <a:effectLst>
            <a:reflection blurRad="0" dir="5400000" dist="50800" endA="300" endPos="38500" kx="0" rotWithShape="0" algn="bl" stA="50000" stPos="0" sy="-100000" ky="0"/>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7"/>
          <p:cNvSpPr txBox="1"/>
          <p:nvPr>
            <p:ph type="title"/>
          </p:nvPr>
        </p:nvSpPr>
        <p:spPr>
          <a:xfrm>
            <a:off x="1640100" y="329835"/>
            <a:ext cx="8911800" cy="1281000"/>
          </a:xfrm>
          <a:prstGeom prst="rect">
            <a:avLst/>
          </a:prstGeom>
        </p:spPr>
        <p:txBody>
          <a:bodyPr anchorCtr="0" anchor="t" bIns="45700" lIns="91425" spcFirstLastPara="1" rIns="91425" wrap="square" tIns="45700">
            <a:normAutofit fontScale="90000"/>
          </a:bodyPr>
          <a:lstStyle/>
          <a:p>
            <a:pPr indent="0" lvl="0" marL="3657600" rtl="0" algn="l">
              <a:spcBef>
                <a:spcPts val="0"/>
              </a:spcBef>
              <a:spcAft>
                <a:spcPts val="0"/>
              </a:spcAft>
              <a:buClr>
                <a:schemeClr val="dk1"/>
              </a:buClr>
              <a:buSzPct val="30555"/>
              <a:buFont typeface="Arial"/>
              <a:buNone/>
            </a:pPr>
            <a:r>
              <a:rPr b="1" lang="tr-TR"/>
              <a:t>Örnek </a:t>
            </a:r>
            <a:endParaRPr/>
          </a:p>
          <a:p>
            <a:pPr indent="0" lvl="0" marL="0" rtl="0" algn="l">
              <a:spcBef>
                <a:spcPts val="0"/>
              </a:spcBef>
              <a:spcAft>
                <a:spcPts val="0"/>
              </a:spcAft>
              <a:buClr>
                <a:schemeClr val="dk1"/>
              </a:buClr>
              <a:buSzPct val="30555"/>
              <a:buFont typeface="Arial"/>
              <a:buNone/>
            </a:pPr>
            <a:r>
              <a:t/>
            </a:r>
            <a:endParaRPr/>
          </a:p>
          <a:p>
            <a:pPr indent="0" lvl="0" marL="0" rtl="0" algn="l">
              <a:spcBef>
                <a:spcPts val="0"/>
              </a:spcBef>
              <a:spcAft>
                <a:spcPts val="0"/>
              </a:spcAft>
              <a:buNone/>
            </a:pPr>
            <a:r>
              <a:t/>
            </a:r>
            <a:endParaRPr/>
          </a:p>
        </p:txBody>
      </p:sp>
      <p:sp>
        <p:nvSpPr>
          <p:cNvPr id="254" name="Google Shape;254;p27"/>
          <p:cNvSpPr txBox="1"/>
          <p:nvPr>
            <p:ph idx="1" type="body"/>
          </p:nvPr>
        </p:nvSpPr>
        <p:spPr>
          <a:xfrm>
            <a:off x="1638312" y="1540200"/>
            <a:ext cx="8915400" cy="3777600"/>
          </a:xfrm>
          <a:prstGeom prst="rect">
            <a:avLst/>
          </a:prstGeom>
        </p:spPr>
        <p:txBody>
          <a:bodyPr anchorCtr="0" anchor="t" bIns="45700" lIns="91425" spcFirstLastPara="1" rIns="91425" wrap="square" tIns="45700">
            <a:normAutofit/>
          </a:bodyPr>
          <a:lstStyle/>
          <a:p>
            <a:pPr indent="457200" lvl="0" marL="0" rtl="0" algn="just">
              <a:spcBef>
                <a:spcPts val="0"/>
              </a:spcBef>
              <a:spcAft>
                <a:spcPts val="0"/>
              </a:spcAft>
              <a:buClr>
                <a:schemeClr val="dk1"/>
              </a:buClr>
              <a:buSzPts val="1400"/>
              <a:buFont typeface="Arial"/>
              <a:buNone/>
            </a:pPr>
            <a:r>
              <a:rPr lang="tr-TR">
                <a:solidFill>
                  <a:schemeClr val="dk1"/>
                </a:solidFill>
              </a:rPr>
              <a:t>Farzedelim ki bir inşaatta kullanılan iş makinelerinin inşaatta çalışma işlemleriyle ilgili bir projemiz var. Tüm işmakinelerinin inşaat sahasına girerken araç numarası ile kayıt olması gerekiyor, işini yapıp çıkışta da sahadan çıkışının kaydının tutulması gerekiyor. İnşaatımızda 3 çeşit iş makinesi çalışıyor olsun : kamyon, kepçe ve mikser. Bizden istenen, iş makinelerinin giriş-çıkışlarını tutmak ve hangi iş makinesi hangi iş detayını gerçekleştiriyorsa o bilgiyi tutmak. Her bir iş makinesi için giriş, çıkış ve yaptığı iş olacak şekilde kendi sınıfları içerisinde bu metodları ayrı ayrı tanımlamak yerine </a:t>
            </a:r>
            <a:r>
              <a:rPr b="1" i="1" lang="tr-TR">
                <a:solidFill>
                  <a:schemeClr val="dk1"/>
                </a:solidFill>
              </a:rPr>
              <a:t>soyut sınıf </a:t>
            </a:r>
            <a:r>
              <a:rPr i="1" lang="tr-TR">
                <a:solidFill>
                  <a:schemeClr val="dk1"/>
                </a:solidFill>
              </a:rPr>
              <a:t> </a:t>
            </a:r>
            <a:r>
              <a:rPr lang="tr-TR">
                <a:solidFill>
                  <a:schemeClr val="dk1"/>
                </a:solidFill>
              </a:rPr>
              <a:t>kullanarak ortak yapılan işlemleri bu sınıftaki metotlarda tanımlayıp yapılan işin gerçkelemesini de soyut sınıfı genişletecek olan kamyon, kepçe ve mikser sınıflarına bırakabiliriz.</a:t>
            </a:r>
            <a:endParaRPr>
              <a:solidFill>
                <a:schemeClr val="dk1"/>
              </a:solidFill>
            </a:endParaRPr>
          </a:p>
          <a:p>
            <a:pPr indent="457200" lvl="0" marL="0" rtl="0" algn="just">
              <a:spcBef>
                <a:spcPts val="0"/>
              </a:spcBef>
              <a:spcAft>
                <a:spcPts val="0"/>
              </a:spcAft>
              <a:buClr>
                <a:schemeClr val="dk1"/>
              </a:buClr>
              <a:buSzPts val="1100"/>
              <a:buFont typeface="Arial"/>
              <a:buNone/>
            </a:pPr>
            <a:r>
              <a:rPr lang="tr-TR">
                <a:solidFill>
                  <a:schemeClr val="dk1"/>
                </a:solidFill>
              </a:rPr>
              <a:t>Bu senaryoyu koda döktüğümüzü farzedelim. Öncelikle tüm iş makinelerinin atası olacak abstract sınıfı yani </a:t>
            </a:r>
            <a:r>
              <a:rPr b="1" i="1" lang="tr-TR">
                <a:solidFill>
                  <a:schemeClr val="dk1"/>
                </a:solidFill>
              </a:rPr>
              <a:t>IsMakinesi </a:t>
            </a:r>
            <a:r>
              <a:rPr lang="tr-TR">
                <a:solidFill>
                  <a:schemeClr val="dk1"/>
                </a:solidFill>
              </a:rPr>
              <a:t>sınıfını yazalım :(Bir sonraki sayfada)</a:t>
            </a:r>
            <a:endParaRPr/>
          </a:p>
        </p:txBody>
      </p:sp>
      <p:sp>
        <p:nvSpPr>
          <p:cNvPr id="255" name="Google Shape;255;p27"/>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000"/>
              <a:buFont typeface="Arial"/>
              <a:buNone/>
            </a:pPr>
            <a:fld id="{00000000-1234-1234-1234-123412341234}" type="slidenum">
              <a:rPr lang="tr-T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1640100" y="329835"/>
            <a:ext cx="8911800" cy="1281000"/>
          </a:xfrm>
          <a:prstGeom prst="rect">
            <a:avLst/>
          </a:prstGeom>
        </p:spPr>
        <p:txBody>
          <a:bodyPr anchorCtr="0" anchor="t" bIns="45700" lIns="91425" spcFirstLastPara="1" rIns="91425" wrap="square" tIns="45700">
            <a:normAutofit/>
          </a:bodyPr>
          <a:lstStyle/>
          <a:p>
            <a:pPr indent="0" lvl="0" marL="3657600" rtl="0" algn="l">
              <a:spcBef>
                <a:spcPts val="0"/>
              </a:spcBef>
              <a:spcAft>
                <a:spcPts val="0"/>
              </a:spcAft>
              <a:buClr>
                <a:schemeClr val="dk1"/>
              </a:buClr>
              <a:buSzPts val="1100"/>
              <a:buFont typeface="Arial"/>
              <a:buNone/>
            </a:pPr>
            <a:r>
              <a:rPr b="1" lang="tr-TR"/>
              <a:t>Örnek(Devam) </a:t>
            </a:r>
            <a:endParaRPr/>
          </a:p>
          <a:p>
            <a:pPr indent="0" lvl="0" marL="0" rtl="0" algn="l">
              <a:spcBef>
                <a:spcPts val="0"/>
              </a:spcBef>
              <a:spcAft>
                <a:spcPts val="0"/>
              </a:spcAft>
              <a:buNone/>
            </a:pPr>
            <a:r>
              <a:t/>
            </a:r>
            <a:endParaRPr/>
          </a:p>
        </p:txBody>
      </p:sp>
      <p:sp>
        <p:nvSpPr>
          <p:cNvPr id="262" name="Google Shape;262;p28"/>
          <p:cNvSpPr txBox="1"/>
          <p:nvPr>
            <p:ph idx="1" type="body"/>
          </p:nvPr>
        </p:nvSpPr>
        <p:spPr>
          <a:xfrm>
            <a:off x="1638300" y="1296150"/>
            <a:ext cx="8915400" cy="46815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None/>
            </a:pPr>
            <a:r>
              <a:t/>
            </a:r>
            <a:endParaRPr>
              <a:solidFill>
                <a:schemeClr val="dk1"/>
              </a:solidFill>
            </a:endParaRPr>
          </a:p>
          <a:p>
            <a:pPr indent="0" lvl="0" marL="0" rtl="0" algn="just">
              <a:spcBef>
                <a:spcPts val="0"/>
              </a:spcBef>
              <a:spcAft>
                <a:spcPts val="0"/>
              </a:spcAft>
              <a:buClr>
                <a:schemeClr val="dk1"/>
              </a:buClr>
              <a:buSzPts val="1100"/>
              <a:buFont typeface="Arial"/>
              <a:buNone/>
            </a:pPr>
            <a:r>
              <a:rPr lang="tr-TR">
                <a:solidFill>
                  <a:schemeClr val="dk1"/>
                </a:solidFill>
              </a:rPr>
              <a:t>Aşşağıda kodda belirttiğim gibi IsMakinesi soyut sınıfına baktığımızda tanımlanmış iki metod görmekteyiz (aracGiris ve aracCikis). Bir de soyut(abstract) olarak tanımlanmış </a:t>
            </a:r>
            <a:r>
              <a:rPr lang="tr-TR">
                <a:solidFill>
                  <a:schemeClr val="dk1"/>
                </a:solidFill>
              </a:rPr>
              <a:t>ve implement edilmemiş </a:t>
            </a:r>
            <a:r>
              <a:rPr b="1" i="1" lang="tr-TR">
                <a:solidFill>
                  <a:schemeClr val="dk1"/>
                </a:solidFill>
              </a:rPr>
              <a:t>yapilanIs</a:t>
            </a:r>
            <a:r>
              <a:rPr lang="tr-TR">
                <a:solidFill>
                  <a:schemeClr val="dk1"/>
                </a:solidFill>
              </a:rPr>
              <a:t> metodunu görmekteyiz. Şimdi ise Kamyon, Kepce ve Mikser sınıflarını yazalım :(Bir sonraki örnek sayfasında)</a:t>
            </a:r>
            <a:endParaRPr>
              <a:solidFill>
                <a:schemeClr val="dk1"/>
              </a:solidFill>
            </a:endParaRPr>
          </a:p>
          <a:p>
            <a:pPr indent="0" lvl="0" marL="0" rtl="0" algn="l">
              <a:spcBef>
                <a:spcPts val="1000"/>
              </a:spcBef>
              <a:spcAft>
                <a:spcPts val="0"/>
              </a:spcAft>
              <a:buNone/>
            </a:pPr>
            <a:r>
              <a:t/>
            </a:r>
            <a:endParaRPr/>
          </a:p>
        </p:txBody>
      </p:sp>
      <p:sp>
        <p:nvSpPr>
          <p:cNvPr id="263" name="Google Shape;263;p28"/>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000"/>
              <a:buFont typeface="Arial"/>
              <a:buNone/>
            </a:pPr>
            <a:fld id="{00000000-1234-1234-1234-123412341234}" type="slidenum">
              <a:rPr lang="tr-TR"/>
              <a:t>‹#›</a:t>
            </a:fld>
            <a:endParaRPr/>
          </a:p>
        </p:txBody>
      </p:sp>
      <p:pic>
        <p:nvPicPr>
          <p:cNvPr id="264" name="Google Shape;264;p28"/>
          <p:cNvPicPr preferRelativeResize="0"/>
          <p:nvPr/>
        </p:nvPicPr>
        <p:blipFill>
          <a:blip r:embed="rId3">
            <a:alphaModFix/>
          </a:blip>
          <a:stretch>
            <a:fillRect/>
          </a:stretch>
        </p:blipFill>
        <p:spPr>
          <a:xfrm>
            <a:off x="1638300" y="3494500"/>
            <a:ext cx="8859174" cy="2413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ph type="title"/>
          </p:nvPr>
        </p:nvSpPr>
        <p:spPr>
          <a:xfrm>
            <a:off x="1640100" y="329835"/>
            <a:ext cx="8911800" cy="1281000"/>
          </a:xfrm>
          <a:prstGeom prst="rect">
            <a:avLst/>
          </a:prstGeom>
        </p:spPr>
        <p:txBody>
          <a:bodyPr anchorCtr="0" anchor="t" bIns="45700" lIns="91425" spcFirstLastPara="1" rIns="91425" wrap="square" tIns="45700">
            <a:normAutofit fontScale="90000"/>
          </a:bodyPr>
          <a:lstStyle/>
          <a:p>
            <a:pPr indent="457200" lvl="0" marL="2286000" rtl="0" algn="l">
              <a:spcBef>
                <a:spcPts val="0"/>
              </a:spcBef>
              <a:spcAft>
                <a:spcPts val="0"/>
              </a:spcAft>
              <a:buClr>
                <a:schemeClr val="dk1"/>
              </a:buClr>
              <a:buSzPct val="30555"/>
              <a:buFont typeface="Arial"/>
              <a:buNone/>
            </a:pPr>
            <a:r>
              <a:rPr b="1" lang="tr-TR"/>
              <a:t>Örnek (Devam)</a:t>
            </a:r>
            <a:endParaRPr/>
          </a:p>
          <a:p>
            <a:pPr indent="0" lvl="0" marL="0" rtl="0" algn="l">
              <a:spcBef>
                <a:spcPts val="0"/>
              </a:spcBef>
              <a:spcAft>
                <a:spcPts val="0"/>
              </a:spcAft>
              <a:buClr>
                <a:schemeClr val="dk1"/>
              </a:buClr>
              <a:buSzPct val="30555"/>
              <a:buFont typeface="Arial"/>
              <a:buNone/>
            </a:pPr>
            <a:r>
              <a:t/>
            </a:r>
            <a:endParaRPr/>
          </a:p>
          <a:p>
            <a:pPr indent="0" lvl="0" marL="0" rtl="0" algn="l">
              <a:spcBef>
                <a:spcPts val="0"/>
              </a:spcBef>
              <a:spcAft>
                <a:spcPts val="0"/>
              </a:spcAft>
              <a:buNone/>
            </a:pPr>
            <a:r>
              <a:t/>
            </a:r>
            <a:endParaRPr/>
          </a:p>
        </p:txBody>
      </p:sp>
      <p:sp>
        <p:nvSpPr>
          <p:cNvPr id="271" name="Google Shape;271;p29"/>
          <p:cNvSpPr txBox="1"/>
          <p:nvPr>
            <p:ph idx="1" type="body"/>
          </p:nvPr>
        </p:nvSpPr>
        <p:spPr>
          <a:xfrm>
            <a:off x="1638312" y="1540200"/>
            <a:ext cx="8915400" cy="3777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72" name="Google Shape;272;p29"/>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000"/>
              <a:buFont typeface="Arial"/>
              <a:buNone/>
            </a:pPr>
            <a:fld id="{00000000-1234-1234-1234-123412341234}" type="slidenum">
              <a:rPr lang="tr-TR"/>
              <a:t>‹#›</a:t>
            </a:fld>
            <a:endParaRPr/>
          </a:p>
        </p:txBody>
      </p:sp>
      <p:pic>
        <p:nvPicPr>
          <p:cNvPr id="273" name="Google Shape;273;p29"/>
          <p:cNvPicPr preferRelativeResize="0"/>
          <p:nvPr/>
        </p:nvPicPr>
        <p:blipFill>
          <a:blip r:embed="rId3">
            <a:alphaModFix/>
          </a:blip>
          <a:stretch>
            <a:fillRect/>
          </a:stretch>
        </p:blipFill>
        <p:spPr>
          <a:xfrm>
            <a:off x="1640100" y="1540200"/>
            <a:ext cx="8911800" cy="4076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0"/>
          <p:cNvSpPr txBox="1"/>
          <p:nvPr>
            <p:ph type="title"/>
          </p:nvPr>
        </p:nvSpPr>
        <p:spPr>
          <a:xfrm>
            <a:off x="1640100" y="329835"/>
            <a:ext cx="8911800" cy="1281000"/>
          </a:xfrm>
          <a:prstGeom prst="rect">
            <a:avLst/>
          </a:prstGeom>
        </p:spPr>
        <p:txBody>
          <a:bodyPr anchorCtr="0" anchor="t" bIns="45700" lIns="91425" spcFirstLastPara="1" rIns="91425" wrap="square" tIns="45700">
            <a:normAutofit fontScale="90000"/>
          </a:bodyPr>
          <a:lstStyle/>
          <a:p>
            <a:pPr indent="457200" lvl="0" marL="2286000" rtl="0" algn="l">
              <a:spcBef>
                <a:spcPts val="0"/>
              </a:spcBef>
              <a:spcAft>
                <a:spcPts val="0"/>
              </a:spcAft>
              <a:buClr>
                <a:schemeClr val="dk1"/>
              </a:buClr>
              <a:buSzPct val="30555"/>
              <a:buFont typeface="Arial"/>
              <a:buNone/>
            </a:pPr>
            <a:r>
              <a:rPr b="1" lang="tr-TR"/>
              <a:t>Örnek (Devam)</a:t>
            </a:r>
            <a:endParaRPr/>
          </a:p>
          <a:p>
            <a:pPr indent="0" lvl="0" marL="0" rtl="0" algn="l">
              <a:spcBef>
                <a:spcPts val="0"/>
              </a:spcBef>
              <a:spcAft>
                <a:spcPts val="0"/>
              </a:spcAft>
              <a:buClr>
                <a:schemeClr val="dk1"/>
              </a:buClr>
              <a:buSzPct val="30555"/>
              <a:buFont typeface="Arial"/>
              <a:buNone/>
            </a:pPr>
            <a:r>
              <a:t/>
            </a:r>
            <a:endParaRPr/>
          </a:p>
          <a:p>
            <a:pPr indent="0" lvl="0" marL="0" rtl="0" algn="l">
              <a:spcBef>
                <a:spcPts val="0"/>
              </a:spcBef>
              <a:spcAft>
                <a:spcPts val="0"/>
              </a:spcAft>
              <a:buClr>
                <a:schemeClr val="dk1"/>
              </a:buClr>
              <a:buSzPct val="30555"/>
              <a:buFont typeface="Arial"/>
              <a:buNone/>
            </a:pPr>
            <a:r>
              <a:t/>
            </a:r>
            <a:endParaRPr/>
          </a:p>
          <a:p>
            <a:pPr indent="0" lvl="0" marL="0" rtl="0" algn="l">
              <a:spcBef>
                <a:spcPts val="0"/>
              </a:spcBef>
              <a:spcAft>
                <a:spcPts val="0"/>
              </a:spcAft>
              <a:buNone/>
            </a:pPr>
            <a:r>
              <a:t/>
            </a:r>
            <a:endParaRPr/>
          </a:p>
        </p:txBody>
      </p:sp>
      <p:sp>
        <p:nvSpPr>
          <p:cNvPr id="280" name="Google Shape;280;p30"/>
          <p:cNvSpPr txBox="1"/>
          <p:nvPr>
            <p:ph idx="1" type="body"/>
          </p:nvPr>
        </p:nvSpPr>
        <p:spPr>
          <a:xfrm>
            <a:off x="1638312" y="1727350"/>
            <a:ext cx="8915400" cy="3777600"/>
          </a:xfrm>
          <a:prstGeom prst="rect">
            <a:avLst/>
          </a:prstGeom>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100"/>
              <a:buFont typeface="Arial"/>
              <a:buNone/>
            </a:pPr>
            <a:r>
              <a:rPr lang="tr-TR">
                <a:solidFill>
                  <a:schemeClr val="dk1"/>
                </a:solidFill>
              </a:rPr>
              <a:t>Bir önceki kodlarda da yazdığıma dikkat edilirse, alt-sınıflarımızda sadece </a:t>
            </a:r>
            <a:r>
              <a:rPr b="1" i="1" lang="tr-TR">
                <a:solidFill>
                  <a:schemeClr val="dk1"/>
                </a:solidFill>
              </a:rPr>
              <a:t>abstract </a:t>
            </a:r>
            <a:r>
              <a:rPr lang="tr-TR">
                <a:solidFill>
                  <a:schemeClr val="dk1"/>
                </a:solidFill>
              </a:rPr>
              <a:t>olarak tanımlanmış “</a:t>
            </a:r>
            <a:r>
              <a:rPr b="1" i="1" lang="tr-TR">
                <a:solidFill>
                  <a:schemeClr val="dk1"/>
                </a:solidFill>
              </a:rPr>
              <a:t>yapilanIs</a:t>
            </a:r>
            <a:r>
              <a:rPr lang="tr-TR">
                <a:solidFill>
                  <a:schemeClr val="dk1"/>
                </a:solidFill>
              </a:rPr>
              <a:t>” metodunun </a:t>
            </a:r>
            <a:r>
              <a:rPr lang="tr-TR">
                <a:solidFill>
                  <a:schemeClr val="dk1"/>
                </a:solidFill>
              </a:rPr>
              <a:t>implementleri</a:t>
            </a:r>
            <a:r>
              <a:rPr lang="tr-TR">
                <a:solidFill>
                  <a:schemeClr val="dk1"/>
                </a:solidFill>
              </a:rPr>
              <a:t> yapılmıştır. Diğer metodlar her araçta bulunan ara</a:t>
            </a:r>
            <a:r>
              <a:rPr lang="tr-TR">
                <a:solidFill>
                  <a:schemeClr val="dk1"/>
                </a:solidFill>
              </a:rPr>
              <a:t>c</a:t>
            </a:r>
            <a:r>
              <a:rPr lang="tr-TR">
                <a:solidFill>
                  <a:schemeClr val="dk1"/>
                </a:solidFill>
              </a:rPr>
              <a:t> numaralarıyla yapıldığı için ve araç bazlı değil de ortak bir özellik olduğu için soyut sınıf içerisinde normal olarak tanımlanmış metodlarda </a:t>
            </a:r>
            <a:r>
              <a:rPr lang="tr-TR">
                <a:solidFill>
                  <a:schemeClr val="dk1"/>
                </a:solidFill>
              </a:rPr>
              <a:t>implement edilmiştir</a:t>
            </a:r>
            <a:r>
              <a:rPr lang="tr-TR">
                <a:solidFill>
                  <a:schemeClr val="dk1"/>
                </a:solidFill>
              </a:rPr>
              <a:t>. Fakat her iş makinesinin yaptığı iş kendine özgü olduğu için bu metod yer aldığı sınıfı kalıtacak olan sınıflarda </a:t>
            </a:r>
            <a:r>
              <a:rPr lang="tr-TR">
                <a:solidFill>
                  <a:schemeClr val="dk1"/>
                </a:solidFill>
              </a:rPr>
              <a:t>gerçeklenmek</a:t>
            </a:r>
            <a:r>
              <a:rPr lang="tr-TR">
                <a:solidFill>
                  <a:schemeClr val="dk1"/>
                </a:solidFill>
              </a:rPr>
              <a:t> üzere sadece tanımlanıp bırakılmıştır. Soyut sınıftan kalıtılan alt sınıflar ise bu soyut metodu kendi tanımları içerisinde verilen kalıba göre </a:t>
            </a:r>
            <a:r>
              <a:rPr lang="tr-TR">
                <a:solidFill>
                  <a:schemeClr val="dk1"/>
                </a:solidFill>
              </a:rPr>
              <a:t>implement etmişlerdir</a:t>
            </a:r>
            <a:r>
              <a:rPr lang="tr-TR">
                <a:solidFill>
                  <a:schemeClr val="dk1"/>
                </a:solidFill>
              </a:rPr>
              <a:t>.</a:t>
            </a:r>
            <a:endParaRPr>
              <a:solidFill>
                <a:schemeClr val="dk1"/>
              </a:solidFill>
            </a:endParaRPr>
          </a:p>
          <a:p>
            <a:pPr indent="0" lvl="0" marL="0" rtl="0" algn="just">
              <a:spcBef>
                <a:spcPts val="1000"/>
              </a:spcBef>
              <a:spcAft>
                <a:spcPts val="0"/>
              </a:spcAft>
              <a:buNone/>
            </a:pPr>
            <a:r>
              <a:t/>
            </a:r>
            <a:endParaRPr/>
          </a:p>
        </p:txBody>
      </p:sp>
      <p:sp>
        <p:nvSpPr>
          <p:cNvPr id="281" name="Google Shape;281;p30"/>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000"/>
              <a:buFont typeface="Arial"/>
              <a:buNone/>
            </a:pPr>
            <a:fld id="{00000000-1234-1234-1234-123412341234}" type="slidenum">
              <a:rPr lang="tr-T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1"/>
          <p:cNvSpPr txBox="1"/>
          <p:nvPr>
            <p:ph type="title"/>
          </p:nvPr>
        </p:nvSpPr>
        <p:spPr>
          <a:xfrm>
            <a:off x="1311579" y="563736"/>
            <a:ext cx="8911687" cy="128089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168DBA"/>
              </a:buClr>
              <a:buSzPts val="3600"/>
              <a:buFont typeface="Century Gothic"/>
              <a:buNone/>
            </a:pPr>
            <a:r>
              <a:rPr b="1" lang="tr-TR"/>
              <a:t>Yardımcı Kaynaklar</a:t>
            </a:r>
            <a:endParaRPr b="1"/>
          </a:p>
        </p:txBody>
      </p:sp>
      <p:sp>
        <p:nvSpPr>
          <p:cNvPr id="287" name="Google Shape;287;p31"/>
          <p:cNvSpPr txBox="1"/>
          <p:nvPr>
            <p:ph idx="1" type="body"/>
          </p:nvPr>
        </p:nvSpPr>
        <p:spPr>
          <a:xfrm>
            <a:off x="2623717" y="1795596"/>
            <a:ext cx="8915400" cy="3777622"/>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800"/>
              <a:buFont typeface="Arial"/>
              <a:buAutoNum type="arabicPeriod"/>
            </a:pPr>
            <a:r>
              <a:rPr b="1" lang="tr-TR"/>
              <a:t>https://www.w3schools.com/java/java_abstract.asp</a:t>
            </a:r>
            <a:endParaRPr b="1"/>
          </a:p>
          <a:p>
            <a:pPr indent="-317500" lvl="0" marL="342900" rtl="0" algn="l">
              <a:lnSpc>
                <a:spcPct val="100000"/>
              </a:lnSpc>
              <a:spcBef>
                <a:spcPts val="0"/>
              </a:spcBef>
              <a:spcAft>
                <a:spcPts val="0"/>
              </a:spcAft>
              <a:buSzPts val="1400"/>
              <a:buAutoNum type="arabicPeriod"/>
            </a:pPr>
            <a:r>
              <a:rPr b="1" lang="tr-TR"/>
              <a:t>https://www.geeksforgeeks.org/abstraction-in-java-2/?ref=lbp</a:t>
            </a:r>
            <a:endParaRPr b="1"/>
          </a:p>
          <a:p>
            <a:pPr indent="-317500" lvl="0" marL="342900" rtl="0" algn="l">
              <a:lnSpc>
                <a:spcPct val="100000"/>
              </a:lnSpc>
              <a:spcBef>
                <a:spcPts val="0"/>
              </a:spcBef>
              <a:spcAft>
                <a:spcPts val="0"/>
              </a:spcAft>
              <a:buSzPts val="1400"/>
              <a:buAutoNum type="arabicPeriod"/>
            </a:pPr>
            <a:r>
              <a:rPr b="1" lang="tr-TR"/>
              <a:t>https://www.jdoodle.com/online-java-compiler/</a:t>
            </a:r>
            <a:endParaRPr b="1"/>
          </a:p>
          <a:p>
            <a:pPr indent="-228600" lvl="0" marL="342900" rtl="0" algn="l">
              <a:lnSpc>
                <a:spcPct val="100000"/>
              </a:lnSpc>
              <a:spcBef>
                <a:spcPts val="1000"/>
              </a:spcBef>
              <a:spcAft>
                <a:spcPts val="0"/>
              </a:spcAft>
              <a:buSzPts val="1800"/>
              <a:buNone/>
            </a:pPr>
            <a:r>
              <a:t/>
            </a:r>
            <a:endParaRPr b="1"/>
          </a:p>
        </p:txBody>
      </p:sp>
      <p:sp>
        <p:nvSpPr>
          <p:cNvPr id="288" name="Google Shape;288;p3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lang="tr-TR"/>
              <a:t>‹#›</a:t>
            </a:fld>
            <a:endParaRPr/>
          </a:p>
        </p:txBody>
      </p:sp>
      <p:pic>
        <p:nvPicPr>
          <p:cNvPr descr="Kurumsal Kimlik | Burdur Mehmet Akif Ersoy Üniversitesi" id="289" name="Google Shape;289;p31"/>
          <p:cNvPicPr preferRelativeResize="0"/>
          <p:nvPr/>
        </p:nvPicPr>
        <p:blipFill rotWithShape="1">
          <a:blip r:embed="rId3">
            <a:alphaModFix/>
          </a:blip>
          <a:srcRect b="11289" l="10292" r="10665" t="8690"/>
          <a:stretch/>
        </p:blipFill>
        <p:spPr>
          <a:xfrm>
            <a:off x="10078311" y="102395"/>
            <a:ext cx="1992144" cy="685387"/>
          </a:xfrm>
          <a:prstGeom prst="rect">
            <a:avLst/>
          </a:prstGeom>
          <a:noFill/>
          <a:ln>
            <a:noFill/>
          </a:ln>
        </p:spPr>
      </p:pic>
      <p:pic>
        <p:nvPicPr>
          <p:cNvPr id="290" name="Google Shape;290;p31"/>
          <p:cNvPicPr preferRelativeResize="0"/>
          <p:nvPr>
            <p:ph idx="2" type="pic"/>
          </p:nvPr>
        </p:nvPicPr>
        <p:blipFill rotWithShape="1">
          <a:blip r:embed="rId4">
            <a:alphaModFix/>
          </a:blip>
          <a:srcRect b="0" l="0" r="0" t="0"/>
          <a:stretch/>
        </p:blipFill>
        <p:spPr>
          <a:xfrm>
            <a:off x="8976360" y="4436745"/>
            <a:ext cx="2908935" cy="1606550"/>
          </a:xfrm>
          <a:prstGeom prst="rect">
            <a:avLst/>
          </a:prstGeom>
          <a:noFill/>
          <a:ln>
            <a:noFill/>
          </a:ln>
          <a:effectLst>
            <a:reflection blurRad="0" dir="5400000" dist="50800" endA="300" endPos="38500" kx="0" rotWithShape="0" algn="bl" stA="50000" stPos="0" sy="-100000" ky="0"/>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p:nvPr/>
        </p:nvSpPr>
        <p:spPr>
          <a:xfrm>
            <a:off x="5872293" y="4384127"/>
            <a:ext cx="5972961" cy="2239861"/>
          </a:xfrm>
          <a:prstGeom prst="roundRect">
            <a:avLst>
              <a:gd fmla="val 16667" name="adj"/>
            </a:avLst>
          </a:prstGeom>
          <a:gradFill>
            <a:gsLst>
              <a:gs pos="0">
                <a:srgbClr val="54BCE8"/>
              </a:gs>
              <a:gs pos="100000">
                <a:srgbClr val="21ACE1"/>
              </a:gs>
            </a:gsLst>
            <a:lin ang="5400000" scaled="0"/>
          </a:gradFill>
          <a:ln>
            <a:noFill/>
          </a:ln>
          <a:effectLst>
            <a:outerShdw blurRad="50800" rotWithShape="0" dir="5400000" dist="381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96" name="Google Shape;296;p32"/>
          <p:cNvSpPr txBox="1"/>
          <p:nvPr>
            <p:ph type="ctrTitle"/>
          </p:nvPr>
        </p:nvSpPr>
        <p:spPr>
          <a:xfrm>
            <a:off x="2810311" y="2667969"/>
            <a:ext cx="7768206" cy="8887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Century Gothic"/>
              <a:buNone/>
            </a:pPr>
            <a:r>
              <a:rPr b="1" lang="tr-TR">
                <a:solidFill>
                  <a:schemeClr val="dk1"/>
                </a:solidFill>
              </a:rPr>
              <a:t>İlginiz için teşekkürler…</a:t>
            </a:r>
            <a:endParaRPr b="1">
              <a:solidFill>
                <a:schemeClr val="dk1"/>
              </a:solidFill>
            </a:endParaRPr>
          </a:p>
        </p:txBody>
      </p:sp>
      <p:sp>
        <p:nvSpPr>
          <p:cNvPr id="297" name="Google Shape;297;p3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lang="tr-TR"/>
              <a:t>‹#›</a:t>
            </a:fld>
            <a:endParaRPr/>
          </a:p>
        </p:txBody>
      </p:sp>
      <p:sp>
        <p:nvSpPr>
          <p:cNvPr id="298" name="Google Shape;298;p32"/>
          <p:cNvSpPr txBox="1"/>
          <p:nvPr/>
        </p:nvSpPr>
        <p:spPr>
          <a:xfrm>
            <a:off x="6251099" y="4600165"/>
            <a:ext cx="5499078" cy="2015869"/>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accent1"/>
              </a:buClr>
              <a:buSzPts val="1600"/>
              <a:buFont typeface="Noto Sans Symbols"/>
              <a:buNone/>
            </a:pPr>
            <a:r>
              <a:rPr b="0" i="0" lang="tr-TR" sz="1600" u="none" cap="none" strike="noStrike">
                <a:solidFill>
                  <a:schemeClr val="dk1"/>
                </a:solidFill>
                <a:latin typeface="Century Gothic"/>
                <a:ea typeface="Century Gothic"/>
                <a:cs typeface="Century Gothic"/>
                <a:sym typeface="Century Gothic"/>
              </a:rPr>
              <a:t>Hazırlayan                  : </a:t>
            </a:r>
            <a:r>
              <a:rPr b="1" lang="tr-TR" sz="1600">
                <a:solidFill>
                  <a:schemeClr val="dk1"/>
                </a:solidFill>
                <a:latin typeface="Century Gothic"/>
                <a:ea typeface="Century Gothic"/>
                <a:cs typeface="Century Gothic"/>
                <a:sym typeface="Century Gothic"/>
              </a:rPr>
              <a:t>Halit Arzupınar 2011404051</a:t>
            </a:r>
            <a:br>
              <a:rPr b="1" i="0" lang="tr-TR" sz="1600" u="none" cap="none" strike="noStrike">
                <a:solidFill>
                  <a:schemeClr val="dk1"/>
                </a:solidFill>
                <a:latin typeface="Century Gothic"/>
                <a:ea typeface="Century Gothic"/>
                <a:cs typeface="Century Gothic"/>
                <a:sym typeface="Century Gothic"/>
              </a:rPr>
            </a:br>
            <a:r>
              <a:rPr b="0" i="0" lang="tr-TR" sz="1600" u="none" cap="none" strike="noStrike">
                <a:solidFill>
                  <a:schemeClr val="dk1"/>
                </a:solidFill>
                <a:latin typeface="Century Gothic"/>
                <a:ea typeface="Century Gothic"/>
                <a:cs typeface="Century Gothic"/>
                <a:sym typeface="Century Gothic"/>
              </a:rPr>
              <a:t>E-posta                       : </a:t>
            </a:r>
            <a:r>
              <a:rPr lang="tr-TR" sz="1600">
                <a:solidFill>
                  <a:schemeClr val="dk1"/>
                </a:solidFill>
                <a:latin typeface="Century Gothic"/>
                <a:ea typeface="Century Gothic"/>
                <a:cs typeface="Century Gothic"/>
                <a:sym typeface="Century Gothic"/>
              </a:rPr>
              <a:t>halitarzupinar@hotmail.com</a:t>
            </a:r>
            <a:endParaRPr b="0" i="0" sz="16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chemeClr val="accent1"/>
              </a:buClr>
              <a:buSzPts val="1600"/>
              <a:buFont typeface="Noto Sans Symbols"/>
              <a:buNone/>
            </a:pPr>
            <a:r>
              <a:t/>
            </a:r>
            <a:endParaRPr b="0" i="0" sz="16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1000"/>
              </a:spcBef>
              <a:spcAft>
                <a:spcPts val="0"/>
              </a:spcAft>
              <a:buClr>
                <a:schemeClr val="accent1"/>
              </a:buClr>
              <a:buSzPts val="1600"/>
              <a:buFont typeface="Noto Sans Symbols"/>
              <a:buNone/>
            </a:pPr>
            <a:r>
              <a:rPr b="0" i="0" lang="tr-TR" sz="1600" u="none" cap="none" strike="noStrike">
                <a:solidFill>
                  <a:schemeClr val="dk1"/>
                </a:solidFill>
                <a:latin typeface="Century Gothic"/>
                <a:ea typeface="Century Gothic"/>
                <a:cs typeface="Century Gothic"/>
                <a:sym typeface="Century Gothic"/>
              </a:rPr>
              <a:t>Tarih                            : </a:t>
            </a:r>
            <a:r>
              <a:rPr lang="tr-TR" sz="1600">
                <a:solidFill>
                  <a:schemeClr val="dk1"/>
                </a:solidFill>
                <a:latin typeface="Century Gothic"/>
                <a:ea typeface="Century Gothic"/>
                <a:cs typeface="Century Gothic"/>
                <a:sym typeface="Century Gothic"/>
              </a:rPr>
              <a:t>30</a:t>
            </a:r>
            <a:r>
              <a:rPr b="0" i="0" lang="tr-TR" sz="1600" u="none" cap="none" strike="noStrike">
                <a:solidFill>
                  <a:schemeClr val="dk1"/>
                </a:solidFill>
                <a:latin typeface="Century Gothic"/>
                <a:ea typeface="Century Gothic"/>
                <a:cs typeface="Century Gothic"/>
                <a:sym typeface="Century Gothic"/>
              </a:rPr>
              <a:t>/0</a:t>
            </a:r>
            <a:r>
              <a:rPr lang="tr-TR" sz="1600">
                <a:solidFill>
                  <a:schemeClr val="dk1"/>
                </a:solidFill>
                <a:latin typeface="Century Gothic"/>
                <a:ea typeface="Century Gothic"/>
                <a:cs typeface="Century Gothic"/>
                <a:sym typeface="Century Gothic"/>
              </a:rPr>
              <a:t>5</a:t>
            </a:r>
            <a:r>
              <a:rPr b="0" i="0" lang="tr-TR" sz="1600" u="none" cap="none" strike="noStrike">
                <a:solidFill>
                  <a:schemeClr val="dk1"/>
                </a:solidFill>
                <a:latin typeface="Century Gothic"/>
                <a:ea typeface="Century Gothic"/>
                <a:cs typeface="Century Gothic"/>
                <a:sym typeface="Century Gothic"/>
              </a:rPr>
              <a:t>/2022</a:t>
            </a:r>
            <a:endParaRPr b="0" i="0" sz="16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1000"/>
              </a:spcBef>
              <a:spcAft>
                <a:spcPts val="0"/>
              </a:spcAft>
              <a:buClr>
                <a:schemeClr val="accent1"/>
              </a:buClr>
              <a:buSzPts val="1600"/>
              <a:buFont typeface="Noto Sans Symbols"/>
              <a:buNone/>
            </a:pPr>
            <a:r>
              <a:rPr b="0" i="0" lang="tr-TR" sz="1600" u="none" cap="none" strike="noStrike">
                <a:solidFill>
                  <a:schemeClr val="dk1"/>
                </a:solidFill>
                <a:latin typeface="Century Gothic"/>
                <a:ea typeface="Century Gothic"/>
                <a:cs typeface="Century Gothic"/>
                <a:sym typeface="Century Gothic"/>
              </a:rPr>
              <a:t>Ders Yürütücüsü        : Doç. Dr. İsmail KIRBAŞ </a:t>
            </a:r>
            <a:endParaRPr b="0" i="0" sz="16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1000"/>
              </a:spcBef>
              <a:spcAft>
                <a:spcPts val="0"/>
              </a:spcAft>
              <a:buClr>
                <a:schemeClr val="accent1"/>
              </a:buClr>
              <a:buSzPts val="1600"/>
              <a:buFont typeface="Noto Sans Symbols"/>
              <a:buNone/>
            </a:pPr>
            <a:r>
              <a:t/>
            </a:r>
            <a:endParaRPr b="0" i="0" sz="1600" u="none" cap="none" strike="noStrike">
              <a:solidFill>
                <a:schemeClr val="dk1"/>
              </a:solidFill>
              <a:latin typeface="Century Gothic"/>
              <a:ea typeface="Century Gothic"/>
              <a:cs typeface="Century Gothic"/>
              <a:sym typeface="Century Gothic"/>
            </a:endParaRPr>
          </a:p>
        </p:txBody>
      </p:sp>
      <p:pic>
        <p:nvPicPr>
          <p:cNvPr descr="Kurumsal Kimlik | Burdur Mehmet Akif Ersoy Üniversitesi" id="299" name="Google Shape;299;p32"/>
          <p:cNvPicPr preferRelativeResize="0"/>
          <p:nvPr/>
        </p:nvPicPr>
        <p:blipFill rotWithShape="1">
          <a:blip r:embed="rId3">
            <a:alphaModFix/>
          </a:blip>
          <a:srcRect b="11289" l="10292" r="10665" t="8690"/>
          <a:stretch/>
        </p:blipFill>
        <p:spPr>
          <a:xfrm>
            <a:off x="4732786" y="370695"/>
            <a:ext cx="1992144" cy="685387"/>
          </a:xfrm>
          <a:prstGeom prst="rect">
            <a:avLst/>
          </a:prstGeom>
          <a:noFill/>
          <a:ln>
            <a:noFill/>
          </a:ln>
        </p:spPr>
      </p:pic>
      <p:sp>
        <p:nvSpPr>
          <p:cNvPr id="300" name="Google Shape;300;p32"/>
          <p:cNvSpPr txBox="1"/>
          <p:nvPr/>
        </p:nvSpPr>
        <p:spPr>
          <a:xfrm>
            <a:off x="3575731" y="1214540"/>
            <a:ext cx="4427150" cy="941166"/>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800"/>
              <a:buFont typeface="Noto Sans Symbols"/>
              <a:buNone/>
            </a:pPr>
            <a:r>
              <a:rPr b="1" i="0" lang="tr-TR" sz="1800" u="none" cap="none" strike="noStrike">
                <a:solidFill>
                  <a:schemeClr val="accent3"/>
                </a:solidFill>
                <a:latin typeface="Century Gothic"/>
                <a:ea typeface="Century Gothic"/>
                <a:cs typeface="Century Gothic"/>
                <a:sym typeface="Century Gothic"/>
              </a:rPr>
              <a:t>Nesneye Yönelik Programlama</a:t>
            </a:r>
            <a:endParaRPr b="1" i="0" sz="1800" u="none" cap="none" strike="noStrike">
              <a:solidFill>
                <a:schemeClr val="accent3"/>
              </a:solidFill>
              <a:latin typeface="Century Gothic"/>
              <a:ea typeface="Century Gothic"/>
              <a:cs typeface="Century Gothic"/>
              <a:sym typeface="Century Gothic"/>
            </a:endParaRPr>
          </a:p>
        </p:txBody>
      </p:sp>
      <p:sp>
        <p:nvSpPr>
          <p:cNvPr id="301" name="Google Shape;301;p32"/>
          <p:cNvSpPr/>
          <p:nvPr/>
        </p:nvSpPr>
        <p:spPr>
          <a:xfrm>
            <a:off x="351927" y="1532752"/>
            <a:ext cx="2960411" cy="30543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tr-TR" sz="1400" u="sng" cap="none" strike="noStrike">
                <a:solidFill>
                  <a:schemeClr val="hlink"/>
                </a:solidFill>
                <a:latin typeface="Century Gothic"/>
                <a:ea typeface="Century Gothic"/>
                <a:cs typeface="Century Gothic"/>
                <a:sym typeface="Century Gothic"/>
                <a:hlinkClick r:id="rId4"/>
              </a:rPr>
              <a:t>www.youtube.com/BMderslerim</a:t>
            </a:r>
            <a:endParaRPr b="1" i="0" sz="1400" u="none" cap="none" strike="noStrike">
              <a:solidFill>
                <a:schemeClr val="accent1"/>
              </a:solidFill>
              <a:latin typeface="Century Gothic"/>
              <a:ea typeface="Century Gothic"/>
              <a:cs typeface="Century Gothic"/>
              <a:sym typeface="Century Gothic"/>
            </a:endParaRPr>
          </a:p>
        </p:txBody>
      </p:sp>
      <p:pic>
        <p:nvPicPr>
          <p:cNvPr id="302" name="Google Shape;302;p32"/>
          <p:cNvPicPr preferRelativeResize="0"/>
          <p:nvPr/>
        </p:nvPicPr>
        <p:blipFill rotWithShape="1">
          <a:blip r:embed="rId5">
            <a:alphaModFix/>
          </a:blip>
          <a:srcRect b="21649" l="10317" r="10307" t="21650"/>
          <a:stretch/>
        </p:blipFill>
        <p:spPr>
          <a:xfrm>
            <a:off x="839470" y="188595"/>
            <a:ext cx="1757045" cy="1255395"/>
          </a:xfrm>
          <a:prstGeom prst="rect">
            <a:avLst/>
          </a:prstGeom>
          <a:noFill/>
          <a:ln>
            <a:noFill/>
          </a:ln>
        </p:spPr>
      </p:pic>
      <p:pic>
        <p:nvPicPr>
          <p:cNvPr id="303" name="Google Shape;303;p32"/>
          <p:cNvPicPr preferRelativeResize="0"/>
          <p:nvPr/>
        </p:nvPicPr>
        <p:blipFill rotWithShape="1">
          <a:blip r:embed="rId6">
            <a:alphaModFix/>
          </a:blip>
          <a:srcRect b="0" l="0" r="0" t="0"/>
          <a:stretch/>
        </p:blipFill>
        <p:spPr>
          <a:xfrm>
            <a:off x="2308860" y="4653280"/>
            <a:ext cx="2597150" cy="1522730"/>
          </a:xfrm>
          <a:prstGeom prst="rect">
            <a:avLst/>
          </a:prstGeom>
          <a:noFill/>
          <a:ln>
            <a:noFill/>
          </a:ln>
          <a:effectLst>
            <a:reflection blurRad="0" dir="5400000" dist="50800" endA="300" endPos="38500" kx="0" rotWithShape="0" algn="bl" stA="50000" stPos="0" sy="-100000" ky="0"/>
          </a:effectLst>
        </p:spPr>
      </p:pic>
      <p:pic>
        <p:nvPicPr>
          <p:cNvPr id="304" name="Google Shape;304;p32"/>
          <p:cNvPicPr preferRelativeResize="0"/>
          <p:nvPr/>
        </p:nvPicPr>
        <p:blipFill rotWithShape="1">
          <a:blip r:embed="rId7">
            <a:alphaModFix/>
          </a:blip>
          <a:srcRect b="0" l="0" r="0" t="12652"/>
          <a:stretch/>
        </p:blipFill>
        <p:spPr>
          <a:xfrm>
            <a:off x="8544560" y="106680"/>
            <a:ext cx="3563620" cy="24199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title"/>
          </p:nvPr>
        </p:nvSpPr>
        <p:spPr>
          <a:xfrm>
            <a:off x="1846898" y="548640"/>
            <a:ext cx="8915400" cy="566738"/>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168DBA"/>
              </a:buClr>
              <a:buSzPts val="3600"/>
              <a:buFont typeface="Century Gothic"/>
              <a:buNone/>
            </a:pPr>
            <a:r>
              <a:rPr b="1" lang="tr-TR"/>
              <a:t>İÇİNDEKİLER</a:t>
            </a:r>
            <a:endParaRPr b="1"/>
          </a:p>
        </p:txBody>
      </p:sp>
      <p:sp>
        <p:nvSpPr>
          <p:cNvPr id="183" name="Google Shape;183;p19"/>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lang="tr-TR"/>
              <a:t>‹#›</a:t>
            </a:fld>
            <a:endParaRPr/>
          </a:p>
        </p:txBody>
      </p:sp>
      <p:sp>
        <p:nvSpPr>
          <p:cNvPr id="184" name="Google Shape;184;p19"/>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1000"/>
              </a:spcBef>
              <a:spcAft>
                <a:spcPts val="0"/>
              </a:spcAft>
              <a:buSzPts val="1200"/>
              <a:buNone/>
            </a:pPr>
            <a:r>
              <a:t/>
            </a:r>
            <a:endParaRPr/>
          </a:p>
        </p:txBody>
      </p:sp>
      <p:sp>
        <p:nvSpPr>
          <p:cNvPr id="185" name="Google Shape;185;p19"/>
          <p:cNvSpPr txBox="1"/>
          <p:nvPr/>
        </p:nvSpPr>
        <p:spPr>
          <a:xfrm>
            <a:off x="1531875" y="1057360"/>
            <a:ext cx="8153400" cy="53340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00000"/>
              </a:lnSpc>
              <a:spcBef>
                <a:spcPts val="0"/>
              </a:spcBef>
              <a:spcAft>
                <a:spcPts val="0"/>
              </a:spcAft>
              <a:buClr>
                <a:schemeClr val="accent1"/>
              </a:buClr>
              <a:buSzPts val="1800"/>
              <a:buFont typeface="Noto Sans Symbols"/>
              <a:buNone/>
            </a:pPr>
            <a:r>
              <a:t/>
            </a:r>
            <a:endParaRPr b="1" i="0" sz="1800" u="none" cap="none" strike="noStrike">
              <a:solidFill>
                <a:srgbClr val="3F3F3F"/>
              </a:solidFill>
              <a:latin typeface="Century Gothic"/>
              <a:ea typeface="Century Gothic"/>
              <a:cs typeface="Century Gothic"/>
              <a:sym typeface="Century Gothic"/>
            </a:endParaRPr>
          </a:p>
          <a:p>
            <a:pPr indent="-342900" lvl="0" marL="342900" marR="0" rtl="0" algn="just">
              <a:lnSpc>
                <a:spcPct val="100000"/>
              </a:lnSpc>
              <a:spcBef>
                <a:spcPts val="1000"/>
              </a:spcBef>
              <a:spcAft>
                <a:spcPts val="0"/>
              </a:spcAft>
              <a:buClr>
                <a:srgbClr val="000000"/>
              </a:buClr>
              <a:buSzPts val="1800"/>
              <a:buFont typeface="Arial"/>
              <a:buNone/>
            </a:pPr>
            <a:r>
              <a:t/>
            </a:r>
            <a:endParaRPr b="1" sz="1800">
              <a:solidFill>
                <a:srgbClr val="3F3F3F"/>
              </a:solidFill>
              <a:latin typeface="Century Gothic"/>
              <a:ea typeface="Century Gothic"/>
              <a:cs typeface="Century Gothic"/>
              <a:sym typeface="Century Gothic"/>
            </a:endParaRPr>
          </a:p>
          <a:p>
            <a:pPr indent="-342900" lvl="0" marL="342900" marR="0" rtl="0" algn="just">
              <a:lnSpc>
                <a:spcPct val="100000"/>
              </a:lnSpc>
              <a:spcBef>
                <a:spcPts val="1000"/>
              </a:spcBef>
              <a:spcAft>
                <a:spcPts val="0"/>
              </a:spcAft>
              <a:buClr>
                <a:srgbClr val="000000"/>
              </a:buClr>
              <a:buSzPts val="1800"/>
              <a:buFont typeface="Arial"/>
              <a:buNone/>
            </a:pPr>
            <a:r>
              <a:rPr b="1" i="0" lang="tr-TR" sz="1800" u="none" cap="none" strike="noStrike">
                <a:solidFill>
                  <a:srgbClr val="3F3F3F"/>
                </a:solidFill>
                <a:latin typeface="Century Gothic"/>
                <a:ea typeface="Century Gothic"/>
                <a:cs typeface="Century Gothic"/>
                <a:sym typeface="Century Gothic"/>
              </a:rPr>
              <a:t>Abstraction(Soyutlama) Nedir</a:t>
            </a:r>
            <a:endParaRPr b="1" i="0" sz="1800" u="none" cap="none" strike="noStrike">
              <a:solidFill>
                <a:srgbClr val="3F3F3F"/>
              </a:solidFill>
              <a:latin typeface="Century Gothic"/>
              <a:ea typeface="Century Gothic"/>
              <a:cs typeface="Century Gothic"/>
              <a:sym typeface="Century Gothic"/>
            </a:endParaRPr>
          </a:p>
          <a:p>
            <a:pPr indent="-342900" lvl="0" marL="342900" marR="0" rtl="0" algn="just">
              <a:lnSpc>
                <a:spcPct val="100000"/>
              </a:lnSpc>
              <a:spcBef>
                <a:spcPts val="1000"/>
              </a:spcBef>
              <a:spcAft>
                <a:spcPts val="0"/>
              </a:spcAft>
              <a:buClr>
                <a:srgbClr val="000000"/>
              </a:buClr>
              <a:buSzPts val="1800"/>
              <a:buFont typeface="Arial"/>
              <a:buNone/>
            </a:pPr>
            <a:r>
              <a:rPr b="1" i="0" lang="tr-TR" sz="1800" u="none" cap="none" strike="noStrike">
                <a:solidFill>
                  <a:srgbClr val="3F3F3F"/>
                </a:solidFill>
                <a:latin typeface="Century Gothic"/>
                <a:ea typeface="Century Gothic"/>
                <a:cs typeface="Century Gothic"/>
                <a:sym typeface="Century Gothic"/>
              </a:rPr>
              <a:t>Java’da Abstraction(Soyutlama)</a:t>
            </a:r>
            <a:endParaRPr b="1" sz="1800">
              <a:solidFill>
                <a:srgbClr val="3F3F3F"/>
              </a:solidFill>
              <a:latin typeface="Century Gothic"/>
              <a:ea typeface="Century Gothic"/>
              <a:cs typeface="Century Gothic"/>
              <a:sym typeface="Century Gothic"/>
            </a:endParaRPr>
          </a:p>
          <a:p>
            <a:pPr indent="0" lvl="0" marL="0" marR="0" rtl="0" algn="just">
              <a:lnSpc>
                <a:spcPct val="100000"/>
              </a:lnSpc>
              <a:spcBef>
                <a:spcPts val="1000"/>
              </a:spcBef>
              <a:spcAft>
                <a:spcPts val="0"/>
              </a:spcAft>
              <a:buClr>
                <a:schemeClr val="dk1"/>
              </a:buClr>
              <a:buSzPts val="1800"/>
              <a:buFont typeface="Arial"/>
              <a:buNone/>
            </a:pPr>
            <a:r>
              <a:rPr b="1" i="0" lang="tr-TR" sz="1800" u="none" cap="none" strike="noStrike">
                <a:solidFill>
                  <a:srgbClr val="3F3F3F"/>
                </a:solidFill>
                <a:latin typeface="Century Gothic"/>
                <a:ea typeface="Century Gothic"/>
                <a:cs typeface="Century Gothic"/>
                <a:sym typeface="Century Gothic"/>
              </a:rPr>
              <a:t>Abstract(Soyut) Sınıf</a:t>
            </a:r>
            <a:endParaRPr b="1" i="0" sz="1800" u="none" cap="none" strike="noStrike">
              <a:solidFill>
                <a:srgbClr val="3F3F3F"/>
              </a:solidFill>
              <a:latin typeface="Century Gothic"/>
              <a:ea typeface="Century Gothic"/>
              <a:cs typeface="Century Gothic"/>
              <a:sym typeface="Century Gothic"/>
            </a:endParaRPr>
          </a:p>
          <a:p>
            <a:pPr indent="0" lvl="0" marL="0" marR="0" rtl="0" algn="just">
              <a:lnSpc>
                <a:spcPct val="100000"/>
              </a:lnSpc>
              <a:spcBef>
                <a:spcPts val="1000"/>
              </a:spcBef>
              <a:spcAft>
                <a:spcPts val="0"/>
              </a:spcAft>
              <a:buClr>
                <a:schemeClr val="dk1"/>
              </a:buClr>
              <a:buSzPts val="1800"/>
              <a:buFont typeface="Arial"/>
              <a:buNone/>
            </a:pPr>
            <a:r>
              <a:rPr b="1" lang="tr-TR" sz="1800">
                <a:solidFill>
                  <a:srgbClr val="3F3F3F"/>
                </a:solidFill>
                <a:latin typeface="Century Gothic"/>
                <a:ea typeface="Century Gothic"/>
                <a:cs typeface="Century Gothic"/>
                <a:sym typeface="Century Gothic"/>
              </a:rPr>
              <a:t>İs - a İlişkisi Nedir?</a:t>
            </a:r>
            <a:endParaRPr b="1" sz="1800">
              <a:solidFill>
                <a:srgbClr val="3F3F3F"/>
              </a:solidFill>
              <a:latin typeface="Century Gothic"/>
              <a:ea typeface="Century Gothic"/>
              <a:cs typeface="Century Gothic"/>
              <a:sym typeface="Century Gothic"/>
            </a:endParaRPr>
          </a:p>
          <a:p>
            <a:pPr indent="-342900" lvl="0" marL="342900" marR="0" rtl="0" algn="just">
              <a:lnSpc>
                <a:spcPct val="100000"/>
              </a:lnSpc>
              <a:spcBef>
                <a:spcPts val="1000"/>
              </a:spcBef>
              <a:spcAft>
                <a:spcPts val="0"/>
              </a:spcAft>
              <a:buClr>
                <a:srgbClr val="000000"/>
              </a:buClr>
              <a:buSzPts val="1800"/>
              <a:buFont typeface="Arial"/>
              <a:buNone/>
            </a:pPr>
            <a:r>
              <a:rPr b="1" i="0" lang="tr-TR" sz="1800" u="none" cap="none" strike="noStrike">
                <a:solidFill>
                  <a:srgbClr val="3F3F3F"/>
                </a:solidFill>
                <a:latin typeface="Century Gothic"/>
                <a:ea typeface="Century Gothic"/>
                <a:cs typeface="Century Gothic"/>
                <a:sym typeface="Century Gothic"/>
              </a:rPr>
              <a:t>Abstract Class Ne Zaman Kullanılır?</a:t>
            </a:r>
            <a:endParaRPr b="1" sz="1800">
              <a:solidFill>
                <a:srgbClr val="3F3F3F"/>
              </a:solidFill>
              <a:latin typeface="Century Gothic"/>
              <a:ea typeface="Century Gothic"/>
              <a:cs typeface="Century Gothic"/>
              <a:sym typeface="Century Gothic"/>
            </a:endParaRPr>
          </a:p>
          <a:p>
            <a:pPr indent="-342900" lvl="0" marL="342900" marR="0" rtl="0" algn="just">
              <a:lnSpc>
                <a:spcPct val="100000"/>
              </a:lnSpc>
              <a:spcBef>
                <a:spcPts val="1000"/>
              </a:spcBef>
              <a:spcAft>
                <a:spcPts val="0"/>
              </a:spcAft>
              <a:buClr>
                <a:srgbClr val="000000"/>
              </a:buClr>
              <a:buSzPts val="1800"/>
              <a:buFont typeface="Arial"/>
              <a:buNone/>
            </a:pPr>
            <a:r>
              <a:rPr b="1" i="0" lang="tr-TR" sz="1800" u="none" cap="none" strike="noStrike">
                <a:solidFill>
                  <a:srgbClr val="3F3F3F"/>
                </a:solidFill>
                <a:latin typeface="Century Gothic"/>
                <a:ea typeface="Century Gothic"/>
                <a:cs typeface="Century Gothic"/>
                <a:sym typeface="Century Gothic"/>
              </a:rPr>
              <a:t>Abstraction ve Encapsulation Farkı Nedir?</a:t>
            </a:r>
            <a:endParaRPr b="1" i="0" sz="1800" u="none" cap="none" strike="noStrike">
              <a:solidFill>
                <a:srgbClr val="3F3F3F"/>
              </a:solidFill>
              <a:latin typeface="Century Gothic"/>
              <a:ea typeface="Century Gothic"/>
              <a:cs typeface="Century Gothic"/>
              <a:sym typeface="Century Gothic"/>
            </a:endParaRPr>
          </a:p>
          <a:p>
            <a:pPr indent="-342900" lvl="0" marL="342900" marR="0" rtl="0" algn="just">
              <a:lnSpc>
                <a:spcPct val="100000"/>
              </a:lnSpc>
              <a:spcBef>
                <a:spcPts val="1000"/>
              </a:spcBef>
              <a:spcAft>
                <a:spcPts val="0"/>
              </a:spcAft>
              <a:buClr>
                <a:srgbClr val="000000"/>
              </a:buClr>
              <a:buSzPts val="1800"/>
              <a:buFont typeface="Arial"/>
              <a:buNone/>
            </a:pPr>
            <a:r>
              <a:rPr b="1" i="0" lang="tr-TR" sz="1800" u="none" cap="none" strike="noStrike">
                <a:solidFill>
                  <a:srgbClr val="3F3F3F"/>
                </a:solidFill>
                <a:latin typeface="Century Gothic"/>
                <a:ea typeface="Century Gothic"/>
                <a:cs typeface="Century Gothic"/>
                <a:sym typeface="Century Gothic"/>
              </a:rPr>
              <a:t>Abstract Class ve İnterface Far</a:t>
            </a:r>
            <a:r>
              <a:rPr b="1" lang="tr-TR" sz="1800">
                <a:solidFill>
                  <a:srgbClr val="3F3F3F"/>
                </a:solidFill>
                <a:latin typeface="Century Gothic"/>
                <a:ea typeface="Century Gothic"/>
                <a:cs typeface="Century Gothic"/>
                <a:sym typeface="Century Gothic"/>
              </a:rPr>
              <a:t>kları</a:t>
            </a:r>
            <a:r>
              <a:rPr b="1" i="0" lang="tr-TR" sz="1800" u="none" cap="none" strike="noStrike">
                <a:solidFill>
                  <a:srgbClr val="3F3F3F"/>
                </a:solidFill>
                <a:latin typeface="Century Gothic"/>
                <a:ea typeface="Century Gothic"/>
                <a:cs typeface="Century Gothic"/>
                <a:sym typeface="Century Gothic"/>
              </a:rPr>
              <a:t> Ne</a:t>
            </a:r>
            <a:r>
              <a:rPr b="1" lang="tr-TR" sz="1800">
                <a:solidFill>
                  <a:srgbClr val="3F3F3F"/>
                </a:solidFill>
                <a:latin typeface="Century Gothic"/>
                <a:ea typeface="Century Gothic"/>
                <a:cs typeface="Century Gothic"/>
                <a:sym typeface="Century Gothic"/>
              </a:rPr>
              <a:t>lerdir</a:t>
            </a:r>
            <a:r>
              <a:rPr b="1" i="0" lang="tr-TR" sz="1800" u="none" cap="none" strike="noStrike">
                <a:solidFill>
                  <a:srgbClr val="3F3F3F"/>
                </a:solidFill>
                <a:latin typeface="Century Gothic"/>
                <a:ea typeface="Century Gothic"/>
                <a:cs typeface="Century Gothic"/>
                <a:sym typeface="Century Gothic"/>
              </a:rPr>
              <a:t>?</a:t>
            </a:r>
            <a:endParaRPr b="1" i="0" sz="1800" u="none" cap="none" strike="noStrike">
              <a:solidFill>
                <a:srgbClr val="3F3F3F"/>
              </a:solidFill>
              <a:latin typeface="Century Gothic"/>
              <a:ea typeface="Century Gothic"/>
              <a:cs typeface="Century Gothic"/>
              <a:sym typeface="Century Gothic"/>
            </a:endParaRPr>
          </a:p>
          <a:p>
            <a:pPr indent="-342900" lvl="0" marL="342900" rtl="0" algn="just">
              <a:spcBef>
                <a:spcPts val="1000"/>
              </a:spcBef>
              <a:spcAft>
                <a:spcPts val="0"/>
              </a:spcAft>
              <a:buClr>
                <a:schemeClr val="dk1"/>
              </a:buClr>
              <a:buSzPts val="1800"/>
              <a:buFont typeface="Arial"/>
              <a:buNone/>
            </a:pPr>
            <a:r>
              <a:rPr b="1" lang="tr-TR" sz="1800">
                <a:solidFill>
                  <a:srgbClr val="3F3F3F"/>
                </a:solidFill>
                <a:latin typeface="Century Gothic"/>
                <a:ea typeface="Century Gothic"/>
                <a:cs typeface="Century Gothic"/>
                <a:sym typeface="Century Gothic"/>
              </a:rPr>
              <a:t>Örnek</a:t>
            </a:r>
            <a:endParaRPr b="1" sz="1800">
              <a:solidFill>
                <a:srgbClr val="3F3F3F"/>
              </a:solidFill>
              <a:latin typeface="Century Gothic"/>
              <a:ea typeface="Century Gothic"/>
              <a:cs typeface="Century Gothic"/>
              <a:sym typeface="Century Gothic"/>
            </a:endParaRPr>
          </a:p>
          <a:p>
            <a:pPr indent="-342900" lvl="0" marL="342900" rtl="0" algn="just">
              <a:spcBef>
                <a:spcPts val="1000"/>
              </a:spcBef>
              <a:spcAft>
                <a:spcPts val="0"/>
              </a:spcAft>
              <a:buClr>
                <a:schemeClr val="dk1"/>
              </a:buClr>
              <a:buSzPts val="1800"/>
              <a:buFont typeface="Arial"/>
              <a:buNone/>
            </a:pPr>
            <a:r>
              <a:rPr b="1" lang="tr-TR" sz="1800">
                <a:solidFill>
                  <a:srgbClr val="3F3F3F"/>
                </a:solidFill>
                <a:latin typeface="Century Gothic"/>
                <a:ea typeface="Century Gothic"/>
                <a:cs typeface="Century Gothic"/>
                <a:sym typeface="Century Gothic"/>
              </a:rPr>
              <a:t>Yardımcı Kaynaklar</a:t>
            </a:r>
            <a:endParaRPr b="1" sz="1800">
              <a:solidFill>
                <a:srgbClr val="3F3F3F"/>
              </a:solidFill>
              <a:latin typeface="Century Gothic"/>
              <a:ea typeface="Century Gothic"/>
              <a:cs typeface="Century Gothic"/>
              <a:sym typeface="Century Gothic"/>
            </a:endParaRPr>
          </a:p>
          <a:p>
            <a:pPr indent="-236855" lvl="0" marL="342900" marR="0" rtl="0" algn="just">
              <a:lnSpc>
                <a:spcPct val="100000"/>
              </a:lnSpc>
              <a:spcBef>
                <a:spcPts val="1000"/>
              </a:spcBef>
              <a:spcAft>
                <a:spcPts val="0"/>
              </a:spcAft>
              <a:buClr>
                <a:schemeClr val="accent1"/>
              </a:buClr>
              <a:buSzPts val="18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236855" lvl="0" marL="342900" marR="0" rtl="0" algn="just">
              <a:lnSpc>
                <a:spcPct val="100000"/>
              </a:lnSpc>
              <a:spcBef>
                <a:spcPts val="1000"/>
              </a:spcBef>
              <a:spcAft>
                <a:spcPts val="0"/>
              </a:spcAft>
              <a:buClr>
                <a:schemeClr val="accent1"/>
              </a:buClr>
              <a:buSzPts val="1800"/>
              <a:buFont typeface="Noto Sans Symbols"/>
              <a:buNone/>
            </a:pPr>
            <a:r>
              <a:t/>
            </a:r>
            <a:endParaRPr b="0" i="0" sz="1800" u="none" cap="none" strike="noStrike">
              <a:solidFill>
                <a:srgbClr val="3F3F3F"/>
              </a:solidFill>
              <a:latin typeface="Century Gothic"/>
              <a:ea typeface="Century Gothic"/>
              <a:cs typeface="Century Gothic"/>
              <a:sym typeface="Century Gothic"/>
            </a:endParaRPr>
          </a:p>
          <a:p>
            <a:pPr indent="-236855" lvl="0" marL="342900" marR="0" rtl="0" algn="just">
              <a:lnSpc>
                <a:spcPct val="100000"/>
              </a:lnSpc>
              <a:spcBef>
                <a:spcPts val="1000"/>
              </a:spcBef>
              <a:spcAft>
                <a:spcPts val="0"/>
              </a:spcAft>
              <a:buClr>
                <a:schemeClr val="accent1"/>
              </a:buClr>
              <a:buSzPts val="1800"/>
              <a:buFont typeface="Noto Sans Symbols"/>
              <a:buNone/>
            </a:pPr>
            <a:r>
              <a:t/>
            </a:r>
            <a:endParaRPr b="1" i="0" sz="1800" u="none" cap="none" strike="noStrike">
              <a:solidFill>
                <a:srgbClr val="3F3F3F"/>
              </a:solidFill>
              <a:latin typeface="Century Gothic"/>
              <a:ea typeface="Century Gothic"/>
              <a:cs typeface="Century Gothic"/>
              <a:sym typeface="Century Gothic"/>
            </a:endParaRPr>
          </a:p>
        </p:txBody>
      </p:sp>
      <p:pic>
        <p:nvPicPr>
          <p:cNvPr id="186" name="Google Shape;186;p19"/>
          <p:cNvPicPr preferRelativeResize="0"/>
          <p:nvPr>
            <p:ph idx="2" type="pic"/>
          </p:nvPr>
        </p:nvPicPr>
        <p:blipFill rotWithShape="1">
          <a:blip r:embed="rId3">
            <a:alphaModFix/>
          </a:blip>
          <a:srcRect b="0" l="0" r="0" t="0"/>
          <a:stretch/>
        </p:blipFill>
        <p:spPr>
          <a:xfrm>
            <a:off x="8688070" y="3573145"/>
            <a:ext cx="2908935" cy="1606550"/>
          </a:xfrm>
          <a:prstGeom prst="rect">
            <a:avLst/>
          </a:prstGeom>
          <a:noFill/>
          <a:ln>
            <a:noFill/>
          </a:ln>
          <a:effectLst>
            <a:reflection blurRad="0" dir="5400000" dist="50800" endA="300" endPos="38500" kx="0" rotWithShape="0" algn="bl" stA="50000" stPos="0" sy="-100000" ky="0"/>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1415229" y="496285"/>
            <a:ext cx="8911800" cy="12810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168DBA"/>
              </a:buClr>
              <a:buSzPts val="3600"/>
              <a:buFont typeface="Century Gothic"/>
              <a:buNone/>
            </a:pPr>
            <a:r>
              <a:rPr b="1" lang="tr-TR"/>
              <a:t>Abstraction(Soyutlama) Nedir</a:t>
            </a:r>
            <a:endParaRPr b="1"/>
          </a:p>
        </p:txBody>
      </p:sp>
      <p:sp>
        <p:nvSpPr>
          <p:cNvPr id="192" name="Google Shape;192;p2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lang="tr-TR"/>
              <a:t>‹#›</a:t>
            </a:fld>
            <a:endParaRPr/>
          </a:p>
        </p:txBody>
      </p:sp>
      <p:sp>
        <p:nvSpPr>
          <p:cNvPr id="193" name="Google Shape;193;p20"/>
          <p:cNvSpPr txBox="1"/>
          <p:nvPr>
            <p:ph idx="1" type="body"/>
          </p:nvPr>
        </p:nvSpPr>
        <p:spPr>
          <a:xfrm>
            <a:off x="2307252" y="1777186"/>
            <a:ext cx="7848600" cy="4953000"/>
          </a:xfrm>
          <a:prstGeom prst="rect">
            <a:avLst/>
          </a:prstGeom>
          <a:noFill/>
          <a:ln>
            <a:noFill/>
          </a:ln>
        </p:spPr>
        <p:txBody>
          <a:bodyPr anchorCtr="0" anchor="t" bIns="45700" lIns="91425" spcFirstLastPara="1" rIns="91425" wrap="square" tIns="45700">
            <a:normAutofit/>
          </a:bodyPr>
          <a:lstStyle/>
          <a:p>
            <a:pPr indent="457200" lvl="0" marL="0" rtl="0" algn="l">
              <a:lnSpc>
                <a:spcPct val="100000"/>
              </a:lnSpc>
              <a:spcBef>
                <a:spcPts val="1000"/>
              </a:spcBef>
              <a:spcAft>
                <a:spcPts val="0"/>
              </a:spcAft>
              <a:buSzPts val="1400"/>
              <a:buNone/>
            </a:pPr>
            <a:r>
              <a:t/>
            </a:r>
            <a:endParaRPr/>
          </a:p>
          <a:p>
            <a:pPr indent="457200" lvl="0" marL="0" rtl="0" algn="l">
              <a:lnSpc>
                <a:spcPct val="100000"/>
              </a:lnSpc>
              <a:spcBef>
                <a:spcPts val="1000"/>
              </a:spcBef>
              <a:spcAft>
                <a:spcPts val="0"/>
              </a:spcAft>
              <a:buSzPts val="1400"/>
              <a:buNone/>
            </a:pPr>
            <a:r>
              <a:rPr lang="tr-TR"/>
              <a:t>Gereksiz verileri kullanıcıdan saklayıp sadece gerekli verileri sunma durumu.</a:t>
            </a:r>
            <a:endParaRPr/>
          </a:p>
          <a:p>
            <a:pPr indent="457200" lvl="0" marL="0" rtl="0" algn="l">
              <a:lnSpc>
                <a:spcPct val="100000"/>
              </a:lnSpc>
              <a:spcBef>
                <a:spcPts val="1000"/>
              </a:spcBef>
              <a:spcAft>
                <a:spcPts val="0"/>
              </a:spcAft>
              <a:buSzPts val="1400"/>
              <a:buNone/>
            </a:pPr>
            <a:r>
              <a:rPr lang="tr-TR"/>
              <a:t>Örneğin,araba kullanırken sadece çalıştırma/durdurma durumları ile ilgileniyoruz. Çalıştırma /durdurma mekanizması ile ilgilenmiyoruz.</a:t>
            </a:r>
            <a:endParaRPr/>
          </a:p>
          <a:p>
            <a:pPr indent="457200" lvl="0" marL="0" rtl="0" algn="l">
              <a:lnSpc>
                <a:spcPct val="100000"/>
              </a:lnSpc>
              <a:spcBef>
                <a:spcPts val="1000"/>
              </a:spcBef>
              <a:spcAft>
                <a:spcPts val="0"/>
              </a:spcAft>
              <a:buSzPts val="1400"/>
              <a:buNone/>
            </a:pPr>
            <a:r>
              <a:rPr lang="tr-TR"/>
              <a:t>Kodlardaki karmaşıklığı azaltır.</a:t>
            </a:r>
            <a:endParaRPr/>
          </a:p>
          <a:p>
            <a:pPr indent="457200" lvl="0" marL="0" rtl="0" algn="l">
              <a:lnSpc>
                <a:spcPct val="100000"/>
              </a:lnSpc>
              <a:spcBef>
                <a:spcPts val="1000"/>
              </a:spcBef>
              <a:spcAft>
                <a:spcPts val="0"/>
              </a:spcAft>
              <a:buSzPts val="1400"/>
              <a:buNone/>
            </a:pPr>
            <a:r>
              <a:rPr lang="tr-TR"/>
              <a:t>Kullanıcıya yalnızca gerekli ayrıntıları verdiği için uygulama yada programın güvenliğini artırmaya yardımcı olur. </a:t>
            </a:r>
            <a:endParaRPr/>
          </a:p>
          <a:p>
            <a:pPr indent="457200" lvl="0" marL="0" rtl="0" algn="l">
              <a:lnSpc>
                <a:spcPct val="100000"/>
              </a:lnSpc>
              <a:spcBef>
                <a:spcPts val="1000"/>
              </a:spcBef>
              <a:spcAft>
                <a:spcPts val="0"/>
              </a:spcAft>
              <a:buSzPts val="1400"/>
              <a:buNone/>
            </a:pPr>
            <a:r>
              <a:rPr lang="tr-TR"/>
              <a:t> </a:t>
            </a:r>
            <a:endParaRPr/>
          </a:p>
          <a:p>
            <a:pPr indent="0" lvl="0" marL="0" rtl="0" algn="l">
              <a:lnSpc>
                <a:spcPct val="100000"/>
              </a:lnSpc>
              <a:spcBef>
                <a:spcPts val="1000"/>
              </a:spcBef>
              <a:spcAft>
                <a:spcPts val="0"/>
              </a:spcAft>
              <a:buSzPts val="1400"/>
              <a:buNone/>
            </a:pPr>
            <a:r>
              <a:t/>
            </a:r>
            <a:endParaRPr/>
          </a:p>
          <a:p>
            <a:pPr indent="0" lvl="0" marL="0" rtl="0" algn="l">
              <a:lnSpc>
                <a:spcPct val="100000"/>
              </a:lnSpc>
              <a:spcBef>
                <a:spcPts val="1000"/>
              </a:spcBef>
              <a:spcAft>
                <a:spcPts val="0"/>
              </a:spcAft>
              <a:buSzPts val="1400"/>
              <a:buNone/>
            </a:pPr>
            <a:r>
              <a:t/>
            </a:r>
            <a:endParaRPr/>
          </a:p>
          <a:p>
            <a:pPr indent="0" lvl="0" marL="0" rtl="0" algn="l">
              <a:lnSpc>
                <a:spcPct val="100000"/>
              </a:lnSpc>
              <a:spcBef>
                <a:spcPts val="1000"/>
              </a:spcBef>
              <a:spcAft>
                <a:spcPts val="0"/>
              </a:spcAft>
              <a:buSzPts val="1400"/>
              <a:buNone/>
            </a:pPr>
            <a:r>
              <a:t/>
            </a:r>
            <a:endParaRPr b="1"/>
          </a:p>
          <a:p>
            <a:pPr indent="0" lvl="0" marL="0" rtl="0" algn="just">
              <a:lnSpc>
                <a:spcPct val="100000"/>
              </a:lnSpc>
              <a:spcBef>
                <a:spcPts val="1000"/>
              </a:spcBef>
              <a:spcAft>
                <a:spcPts val="0"/>
              </a:spcAft>
              <a:buSzPts val="1800"/>
              <a:buNone/>
            </a:pPr>
            <a:r>
              <a:t/>
            </a:r>
            <a:endParaRPr b="1" sz="1800"/>
          </a:p>
        </p:txBody>
      </p:sp>
      <p:pic>
        <p:nvPicPr>
          <p:cNvPr descr="http://res.freestockphotos.biz/pictures/14/14296-illustration-of-an-open-book-pv.png" id="194" name="Google Shape;194;p20"/>
          <p:cNvPicPr preferRelativeResize="0"/>
          <p:nvPr/>
        </p:nvPicPr>
        <p:blipFill rotWithShape="1">
          <a:blip r:embed="rId3">
            <a:alphaModFix/>
          </a:blip>
          <a:srcRect b="0" l="0" r="0" t="0"/>
          <a:stretch/>
        </p:blipFill>
        <p:spPr>
          <a:xfrm rot="-877219">
            <a:off x="9168456" y="554686"/>
            <a:ext cx="2587625" cy="2445000"/>
          </a:xfrm>
          <a:prstGeom prst="rect">
            <a:avLst/>
          </a:prstGeom>
          <a:noFill/>
          <a:ln>
            <a:noFill/>
          </a:ln>
        </p:spPr>
      </p:pic>
      <p:pic>
        <p:nvPicPr>
          <p:cNvPr id="195" name="Google Shape;195;p20"/>
          <p:cNvPicPr preferRelativeResize="0"/>
          <p:nvPr>
            <p:ph idx="2" type="pic"/>
          </p:nvPr>
        </p:nvPicPr>
        <p:blipFill rotWithShape="1">
          <a:blip r:embed="rId4">
            <a:alphaModFix/>
          </a:blip>
          <a:srcRect b="0" l="0" r="0" t="0"/>
          <a:stretch/>
        </p:blipFill>
        <p:spPr>
          <a:xfrm>
            <a:off x="8976360" y="4436745"/>
            <a:ext cx="2908935" cy="1606550"/>
          </a:xfrm>
          <a:prstGeom prst="rect">
            <a:avLst/>
          </a:prstGeom>
          <a:noFill/>
          <a:ln>
            <a:noFill/>
          </a:ln>
          <a:effectLst>
            <a:reflection blurRad="0" dir="5400000" dist="50800" endA="300" endPos="38500" kx="0" rotWithShape="0" algn="bl" stA="50000" stPos="0" sy="-100000" ky="0"/>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1"/>
          <p:cNvSpPr txBox="1"/>
          <p:nvPr>
            <p:ph type="title"/>
          </p:nvPr>
        </p:nvSpPr>
        <p:spPr>
          <a:xfrm>
            <a:off x="1777300" y="351635"/>
            <a:ext cx="8911800" cy="12810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168DBA"/>
              </a:buClr>
              <a:buSzPts val="3600"/>
              <a:buFont typeface="Century Gothic"/>
              <a:buNone/>
            </a:pPr>
            <a:r>
              <a:rPr b="1" lang="tr-TR"/>
              <a:t>Java’da Abstraction(Soyutlama)</a:t>
            </a:r>
            <a:endParaRPr/>
          </a:p>
        </p:txBody>
      </p:sp>
      <p:sp>
        <p:nvSpPr>
          <p:cNvPr id="202" name="Google Shape;202;p21"/>
          <p:cNvSpPr txBox="1"/>
          <p:nvPr>
            <p:ph idx="1" type="body"/>
          </p:nvPr>
        </p:nvSpPr>
        <p:spPr>
          <a:xfrm>
            <a:off x="1777312" y="1632625"/>
            <a:ext cx="8915400" cy="3777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1400"/>
              <a:buNone/>
            </a:pPr>
            <a:r>
              <a:rPr lang="tr-TR"/>
              <a:t>Java’da bir OOP dili olduğundan abstraction  java’nın önemli özelliklerinden biridir.</a:t>
            </a:r>
            <a:endParaRPr/>
          </a:p>
          <a:p>
            <a:pPr indent="457200" lvl="0" marL="0" rtl="0" algn="l">
              <a:lnSpc>
                <a:spcPct val="100000"/>
              </a:lnSpc>
              <a:spcBef>
                <a:spcPts val="1000"/>
              </a:spcBef>
              <a:spcAft>
                <a:spcPts val="0"/>
              </a:spcAft>
              <a:buSzPts val="1400"/>
              <a:buNone/>
            </a:pPr>
            <a:r>
              <a:rPr lang="tr-TR"/>
              <a:t>Soyutlama yapısı kullanılarak kullanıcıya yapılacak işlemin fonksiyonelliği sunulur.Bu sayede kullanıcı işlemin ne yaptığıyla ilgilenirken nasıl yaptığı ile ilgilenmez.</a:t>
            </a:r>
            <a:endParaRPr/>
          </a:p>
          <a:p>
            <a:pPr indent="457200" lvl="0" marL="0" rtl="0" algn="l">
              <a:lnSpc>
                <a:spcPct val="100000"/>
              </a:lnSpc>
              <a:spcBef>
                <a:spcPts val="1000"/>
              </a:spcBef>
              <a:spcAft>
                <a:spcPts val="0"/>
              </a:spcAft>
              <a:buSzPts val="1400"/>
              <a:buNone/>
            </a:pPr>
            <a:r>
              <a:rPr lang="tr-TR"/>
              <a:t>Javada abstraction interface(arayüz) ve abstract class(soyut sınıf) yapılar ile sağlanır.</a:t>
            </a:r>
            <a:endParaRPr/>
          </a:p>
        </p:txBody>
      </p:sp>
      <p:sp>
        <p:nvSpPr>
          <p:cNvPr id="203" name="Google Shape;203;p21"/>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2000"/>
              <a:buFont typeface="Arial"/>
              <a:buNone/>
            </a:pPr>
            <a:fld id="{00000000-1234-1234-1234-123412341234}" type="slidenum">
              <a:rPr lang="tr-TR"/>
              <a:t>‹#›</a:t>
            </a:fld>
            <a:endParaRPr/>
          </a:p>
        </p:txBody>
      </p:sp>
      <p:pic>
        <p:nvPicPr>
          <p:cNvPr id="204" name="Google Shape;204;p21"/>
          <p:cNvPicPr preferRelativeResize="0"/>
          <p:nvPr>
            <p:ph idx="2" type="pic"/>
          </p:nvPr>
        </p:nvPicPr>
        <p:blipFill rotWithShape="1">
          <a:blip r:embed="rId3">
            <a:alphaModFix/>
          </a:blip>
          <a:srcRect b="0" l="0" r="0" t="0"/>
          <a:stretch/>
        </p:blipFill>
        <p:spPr>
          <a:xfrm>
            <a:off x="8976360" y="4436745"/>
            <a:ext cx="2908935" cy="1606550"/>
          </a:xfrm>
          <a:prstGeom prst="rect">
            <a:avLst/>
          </a:prstGeom>
          <a:noFill/>
          <a:ln>
            <a:noFill/>
          </a:ln>
          <a:effectLst>
            <a:reflection blurRad="0" dir="5400000" dist="50800" endA="300" endPos="38500" fadeDir="5400012" kx="0" rotWithShape="0" algn="bl" stA="50000"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2"/>
          <p:cNvSpPr txBox="1"/>
          <p:nvPr>
            <p:ph type="title"/>
          </p:nvPr>
        </p:nvSpPr>
        <p:spPr>
          <a:xfrm>
            <a:off x="1640104" y="329839"/>
            <a:ext cx="8911800" cy="12810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168DBA"/>
              </a:buClr>
              <a:buSzPts val="3600"/>
              <a:buFont typeface="Century Gothic"/>
              <a:buNone/>
            </a:pPr>
            <a:r>
              <a:rPr b="1" lang="tr-TR"/>
              <a:t>Abstract(Soyut) Sınıf</a:t>
            </a:r>
            <a:endParaRPr b="1"/>
          </a:p>
        </p:txBody>
      </p:sp>
      <p:sp>
        <p:nvSpPr>
          <p:cNvPr id="210" name="Google Shape;210;p2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lang="tr-TR"/>
              <a:t>‹#›</a:t>
            </a:fld>
            <a:endParaRPr/>
          </a:p>
        </p:txBody>
      </p:sp>
      <p:sp>
        <p:nvSpPr>
          <p:cNvPr id="211" name="Google Shape;211;p22"/>
          <p:cNvSpPr txBox="1"/>
          <p:nvPr>
            <p:ph idx="1" type="body"/>
          </p:nvPr>
        </p:nvSpPr>
        <p:spPr>
          <a:xfrm>
            <a:off x="1163400" y="943250"/>
            <a:ext cx="9865200" cy="5663700"/>
          </a:xfrm>
          <a:prstGeom prst="rect">
            <a:avLst/>
          </a:prstGeom>
          <a:noFill/>
          <a:ln>
            <a:noFill/>
          </a:ln>
        </p:spPr>
        <p:txBody>
          <a:bodyPr anchorCtr="0" anchor="t" bIns="45700" lIns="91425" spcFirstLastPara="1" rIns="91425" wrap="square" tIns="45700">
            <a:normAutofit lnSpcReduction="20000"/>
          </a:bodyPr>
          <a:lstStyle/>
          <a:p>
            <a:pPr indent="-342900" lvl="0" marL="342900" rtl="0" algn="l">
              <a:lnSpc>
                <a:spcPct val="100000"/>
              </a:lnSpc>
              <a:spcBef>
                <a:spcPts val="0"/>
              </a:spcBef>
              <a:spcAft>
                <a:spcPts val="0"/>
              </a:spcAft>
              <a:buSzPts val="1400"/>
              <a:buNone/>
            </a:pPr>
            <a:r>
              <a:t/>
            </a:r>
            <a:endParaRPr/>
          </a:p>
          <a:p>
            <a:pPr indent="-342900" lvl="0" marL="342900" rtl="0" algn="l">
              <a:lnSpc>
                <a:spcPct val="100000"/>
              </a:lnSpc>
              <a:spcBef>
                <a:spcPts val="0"/>
              </a:spcBef>
              <a:spcAft>
                <a:spcPts val="0"/>
              </a:spcAft>
              <a:buSzPts val="1400"/>
              <a:buNone/>
            </a:pPr>
            <a:r>
              <a:t/>
            </a:r>
            <a:endParaRPr/>
          </a:p>
          <a:p>
            <a:pPr indent="-342900" lvl="0" marL="34290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tr-TR"/>
              <a:t>Abstract sınıf;</a:t>
            </a:r>
            <a:endParaRPr/>
          </a:p>
          <a:p>
            <a:pPr indent="0" lvl="0" marL="0" rtl="0" algn="l">
              <a:lnSpc>
                <a:spcPct val="100000"/>
              </a:lnSpc>
              <a:spcBef>
                <a:spcPts val="0"/>
              </a:spcBef>
              <a:spcAft>
                <a:spcPts val="0"/>
              </a:spcAft>
              <a:buSzPts val="1400"/>
              <a:buNone/>
            </a:pPr>
            <a:r>
              <a:rPr lang="tr-TR"/>
              <a:t>“abstract class” anahtar kelimesi ile oluşturulurlar.</a:t>
            </a:r>
            <a:endParaRPr/>
          </a:p>
          <a:p>
            <a:pPr indent="0" lvl="0" marL="0" rtl="0" algn="l">
              <a:lnSpc>
                <a:spcPct val="115000"/>
              </a:lnSpc>
              <a:spcBef>
                <a:spcPts val="0"/>
              </a:spcBef>
              <a:spcAft>
                <a:spcPts val="0"/>
              </a:spcAft>
              <a:buClr>
                <a:schemeClr val="dk1"/>
              </a:buClr>
              <a:buSzPts val="1100"/>
              <a:buFont typeface="Arial"/>
              <a:buNone/>
            </a:pPr>
            <a:r>
              <a:rPr lang="tr-TR">
                <a:solidFill>
                  <a:schemeClr val="dk1"/>
                </a:solidFill>
              </a:rPr>
              <a:t>Abstract classları genel olarak inheritance(kalıtım) uygularken kullanırız.</a:t>
            </a:r>
            <a:endParaRPr>
              <a:solidFill>
                <a:schemeClr val="dk1"/>
              </a:solidFill>
            </a:endParaRPr>
          </a:p>
          <a:p>
            <a:pPr indent="0" lvl="0" marL="76200" rtl="0" algn="l">
              <a:lnSpc>
                <a:spcPct val="115000"/>
              </a:lnSpc>
              <a:spcBef>
                <a:spcPts val="0"/>
              </a:spcBef>
              <a:spcAft>
                <a:spcPts val="0"/>
              </a:spcAft>
              <a:buClr>
                <a:schemeClr val="dk1"/>
              </a:buClr>
              <a:buSzPts val="1100"/>
              <a:buFont typeface="Arial"/>
              <a:buNone/>
            </a:pPr>
            <a:r>
              <a:rPr lang="tr-TR">
                <a:solidFill>
                  <a:schemeClr val="dk1"/>
                </a:solidFill>
              </a:rPr>
              <a:t>New anahtar sözcüğü ile nesneleri oluşturulamaz.</a:t>
            </a:r>
            <a:endParaRPr>
              <a:solidFill>
                <a:schemeClr val="dk1"/>
              </a:solidFill>
            </a:endParaRPr>
          </a:p>
          <a:p>
            <a:pPr indent="0" lvl="0" marL="76200" rtl="0" algn="l">
              <a:lnSpc>
                <a:spcPct val="115000"/>
              </a:lnSpc>
              <a:spcBef>
                <a:spcPts val="0"/>
              </a:spcBef>
              <a:spcAft>
                <a:spcPts val="0"/>
              </a:spcAft>
              <a:buClr>
                <a:schemeClr val="dk1"/>
              </a:buClr>
              <a:buSzPts val="1100"/>
              <a:buFont typeface="Arial"/>
              <a:buNone/>
            </a:pPr>
            <a:r>
              <a:rPr lang="tr-TR">
                <a:solidFill>
                  <a:schemeClr val="dk1"/>
                </a:solidFill>
              </a:rPr>
              <a:t>İçersinde değişken ve method bulundurabilir.</a:t>
            </a:r>
            <a:endParaRPr>
              <a:solidFill>
                <a:schemeClr val="dk1"/>
              </a:solidFill>
            </a:endParaRPr>
          </a:p>
          <a:p>
            <a:pPr indent="0" lvl="0" marL="76200" rtl="0" algn="l">
              <a:lnSpc>
                <a:spcPct val="115000"/>
              </a:lnSpc>
              <a:spcBef>
                <a:spcPts val="0"/>
              </a:spcBef>
              <a:spcAft>
                <a:spcPts val="0"/>
              </a:spcAft>
              <a:buClr>
                <a:schemeClr val="dk1"/>
              </a:buClr>
              <a:buSzPts val="1100"/>
              <a:buFont typeface="Arial"/>
              <a:buNone/>
            </a:pPr>
            <a:r>
              <a:rPr lang="tr-TR">
                <a:solidFill>
                  <a:schemeClr val="dk1"/>
                </a:solidFill>
              </a:rPr>
              <a:t>Absract sınıflardan türetilen sınıflar abstract metotları implement etmek zorundadır. Diğer metodları override etmeden kullanabilir.</a:t>
            </a:r>
            <a:endParaRPr>
              <a:solidFill>
                <a:schemeClr val="dk1"/>
              </a:solidFill>
            </a:endParaRPr>
          </a:p>
          <a:p>
            <a:pPr indent="0" lvl="0" marL="76200" rtl="0" algn="l">
              <a:lnSpc>
                <a:spcPct val="115000"/>
              </a:lnSpc>
              <a:spcBef>
                <a:spcPts val="0"/>
              </a:spcBef>
              <a:spcAft>
                <a:spcPts val="0"/>
              </a:spcAft>
              <a:buClr>
                <a:schemeClr val="dk1"/>
              </a:buClr>
              <a:buSzPts val="1100"/>
              <a:buFont typeface="Arial"/>
              <a:buNone/>
            </a:pPr>
            <a:r>
              <a:rPr lang="tr-TR">
                <a:solidFill>
                  <a:schemeClr val="dk1"/>
                </a:solidFill>
              </a:rPr>
              <a:t>Constructor ve destructors methodlar bulundabilir.</a:t>
            </a:r>
            <a:endParaRPr>
              <a:solidFill>
                <a:schemeClr val="dk1"/>
              </a:solidFill>
            </a:endParaRPr>
          </a:p>
          <a:p>
            <a:pPr indent="0" lvl="0" marL="76200" rtl="0" algn="l">
              <a:lnSpc>
                <a:spcPct val="115000"/>
              </a:lnSpc>
              <a:spcBef>
                <a:spcPts val="0"/>
              </a:spcBef>
              <a:spcAft>
                <a:spcPts val="0"/>
              </a:spcAft>
              <a:buClr>
                <a:schemeClr val="dk1"/>
              </a:buClr>
              <a:buSzPts val="1100"/>
              <a:buFont typeface="Arial"/>
              <a:buNone/>
            </a:pPr>
            <a:r>
              <a:rPr lang="tr-TR">
                <a:solidFill>
                  <a:schemeClr val="dk1"/>
                </a:solidFill>
              </a:rPr>
              <a:t>Static tanımanamazlar.</a:t>
            </a:r>
            <a:endParaRPr>
              <a:solidFill>
                <a:schemeClr val="dk1"/>
              </a:solidFill>
            </a:endParaRPr>
          </a:p>
          <a:p>
            <a:pPr indent="0" lvl="0" marL="76200" rtl="0" algn="l">
              <a:lnSpc>
                <a:spcPct val="115000"/>
              </a:lnSpc>
              <a:spcBef>
                <a:spcPts val="0"/>
              </a:spcBef>
              <a:spcAft>
                <a:spcPts val="0"/>
              </a:spcAft>
              <a:buClr>
                <a:schemeClr val="dk1"/>
              </a:buClr>
              <a:buSzPts val="1100"/>
              <a:buFont typeface="Arial"/>
              <a:buNone/>
            </a:pPr>
            <a:r>
              <a:rPr lang="tr-TR">
                <a:solidFill>
                  <a:schemeClr val="dk1"/>
                </a:solidFill>
              </a:rPr>
              <a:t>Bir sınıf sadece bir abstract sınıfı inheritance yoluyla implement edebilir.</a:t>
            </a:r>
            <a:endParaRPr>
              <a:solidFill>
                <a:schemeClr val="dk1"/>
              </a:solidFill>
            </a:endParaRPr>
          </a:p>
          <a:p>
            <a:pPr indent="0" lvl="0" marL="76200" rtl="0" algn="l">
              <a:lnSpc>
                <a:spcPct val="115000"/>
              </a:lnSpc>
              <a:spcBef>
                <a:spcPts val="0"/>
              </a:spcBef>
              <a:spcAft>
                <a:spcPts val="0"/>
              </a:spcAft>
              <a:buClr>
                <a:schemeClr val="dk1"/>
              </a:buClr>
              <a:buSzPts val="1100"/>
              <a:buFont typeface="Arial"/>
              <a:buNone/>
            </a:pPr>
            <a:r>
              <a:rPr lang="tr-TR">
                <a:solidFill>
                  <a:schemeClr val="dk1"/>
                </a:solidFill>
              </a:rPr>
              <a:t>Abstract olmayan metotlarda tanımlanabilir.</a:t>
            </a:r>
            <a:endParaRPr>
              <a:solidFill>
                <a:schemeClr val="dk1"/>
              </a:solidFill>
            </a:endParaRPr>
          </a:p>
          <a:p>
            <a:pPr indent="0" lvl="0" marL="76200" rtl="0" algn="l">
              <a:lnSpc>
                <a:spcPct val="115000"/>
              </a:lnSpc>
              <a:spcBef>
                <a:spcPts val="0"/>
              </a:spcBef>
              <a:spcAft>
                <a:spcPts val="0"/>
              </a:spcAft>
              <a:buClr>
                <a:schemeClr val="dk1"/>
              </a:buClr>
              <a:buSzPts val="1100"/>
              <a:buFont typeface="Arial"/>
              <a:buNone/>
            </a:pPr>
            <a:r>
              <a:rPr lang="tr-TR">
                <a:solidFill>
                  <a:schemeClr val="dk1"/>
                </a:solidFill>
              </a:rPr>
              <a:t>Kendisinden inherit edilecek sınıflarla "is-a" ilişkisi vardır. Bu ilişki yoluyla daha analşılır olmaktadır.</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1200"/>
              </a:spcBef>
              <a:spcAft>
                <a:spcPts val="0"/>
              </a:spcAft>
              <a:buSzPts val="1400"/>
              <a:buNone/>
            </a:pPr>
            <a:r>
              <a:t/>
            </a:r>
            <a:endParaRPr/>
          </a:p>
          <a:p>
            <a:pPr indent="-342900" lvl="0" marL="342900" rtl="0" algn="l">
              <a:lnSpc>
                <a:spcPct val="100000"/>
              </a:lnSpc>
              <a:spcBef>
                <a:spcPts val="1000"/>
              </a:spcBef>
              <a:spcAft>
                <a:spcPts val="0"/>
              </a:spcAft>
              <a:buSzPts val="1400"/>
              <a:buNone/>
            </a:pPr>
            <a:r>
              <a:t/>
            </a:r>
            <a:endParaRPr sz="1800"/>
          </a:p>
          <a:p>
            <a:pPr indent="0" lvl="0" marL="0" rtl="0" algn="l">
              <a:lnSpc>
                <a:spcPct val="100000"/>
              </a:lnSpc>
              <a:spcBef>
                <a:spcPts val="1000"/>
              </a:spcBef>
              <a:spcAft>
                <a:spcPts val="0"/>
              </a:spcAft>
              <a:buSzPts val="1800"/>
              <a:buNone/>
            </a:pPr>
            <a:r>
              <a:t/>
            </a:r>
            <a:endParaRPr b="1" sz="1800"/>
          </a:p>
        </p:txBody>
      </p:sp>
      <p:pic>
        <p:nvPicPr>
          <p:cNvPr id="212" name="Google Shape;212;p22"/>
          <p:cNvPicPr preferRelativeResize="0"/>
          <p:nvPr/>
        </p:nvPicPr>
        <p:blipFill rotWithShape="1">
          <a:blip r:embed="rId3">
            <a:alphaModFix/>
          </a:blip>
          <a:srcRect b="0" l="0" r="0" t="0"/>
          <a:stretch/>
        </p:blipFill>
        <p:spPr>
          <a:xfrm>
            <a:off x="9461750" y="4717426"/>
            <a:ext cx="2447550" cy="1606550"/>
          </a:xfrm>
          <a:prstGeom prst="rect">
            <a:avLst/>
          </a:prstGeom>
          <a:noFill/>
          <a:ln>
            <a:noFill/>
          </a:ln>
        </p:spPr>
      </p:pic>
      <p:pic>
        <p:nvPicPr>
          <p:cNvPr id="213" name="Google Shape;213;p22"/>
          <p:cNvPicPr preferRelativeResize="0"/>
          <p:nvPr>
            <p:ph idx="2" type="pic"/>
          </p:nvPr>
        </p:nvPicPr>
        <p:blipFill rotWithShape="1">
          <a:blip r:embed="rId4">
            <a:alphaModFix/>
          </a:blip>
          <a:srcRect b="0" l="0" r="0" t="0"/>
          <a:stretch/>
        </p:blipFill>
        <p:spPr>
          <a:xfrm>
            <a:off x="9000360" y="4717420"/>
            <a:ext cx="2908935" cy="1606550"/>
          </a:xfrm>
          <a:prstGeom prst="rect">
            <a:avLst/>
          </a:prstGeom>
          <a:noFill/>
          <a:ln>
            <a:noFill/>
          </a:ln>
          <a:effectLst>
            <a:reflection blurRad="0" dir="5400000" dist="50800" endA="300" endPos="38500" fadeDir="5400012" kx="0" rotWithShape="0" algn="bl" stA="50000" stPos="0" sy="-100000" ky="0"/>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3"/>
          <p:cNvSpPr txBox="1"/>
          <p:nvPr>
            <p:ph type="title"/>
          </p:nvPr>
        </p:nvSpPr>
        <p:spPr>
          <a:xfrm>
            <a:off x="1640100" y="329835"/>
            <a:ext cx="8911800" cy="1281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tr-TR"/>
              <a:t>                İs - a İlişkisi Nedir? </a:t>
            </a:r>
            <a:endParaRPr b="1"/>
          </a:p>
        </p:txBody>
      </p:sp>
      <p:sp>
        <p:nvSpPr>
          <p:cNvPr id="220" name="Google Shape;220;p23"/>
          <p:cNvSpPr txBox="1"/>
          <p:nvPr>
            <p:ph idx="1" type="body"/>
          </p:nvPr>
        </p:nvSpPr>
        <p:spPr>
          <a:xfrm>
            <a:off x="1638300" y="1610825"/>
            <a:ext cx="8915400" cy="4936200"/>
          </a:xfrm>
          <a:prstGeom prst="rect">
            <a:avLst/>
          </a:prstGeom>
        </p:spPr>
        <p:txBody>
          <a:bodyPr anchorCtr="0" anchor="t" bIns="45700" lIns="91425" spcFirstLastPara="1" rIns="91425" wrap="square" tIns="45700">
            <a:normAutofit fontScale="92500" lnSpcReduction="10000"/>
          </a:bodyPr>
          <a:lstStyle/>
          <a:p>
            <a:pPr indent="0" lvl="0" marL="0" rtl="0" algn="just">
              <a:lnSpc>
                <a:spcPct val="115000"/>
              </a:lnSpc>
              <a:spcBef>
                <a:spcPts val="0"/>
              </a:spcBef>
              <a:spcAft>
                <a:spcPts val="0"/>
              </a:spcAft>
              <a:buClr>
                <a:schemeClr val="dk1"/>
              </a:buClr>
              <a:buSzPct val="61111"/>
              <a:buFont typeface="Arial"/>
              <a:buNone/>
            </a:pPr>
            <a:r>
              <a:rPr lang="tr-TR">
                <a:solidFill>
                  <a:srgbClr val="333333"/>
                </a:solidFill>
              </a:rPr>
              <a:t>Nesne Yönelimli Programlama dillerinde , IS - A ilişkisi tamamiyle kalıtımla ilişkilidir. Inheritance denilen kavram ise </a:t>
            </a:r>
            <a:r>
              <a:rPr b="1" lang="tr-TR">
                <a:solidFill>
                  <a:srgbClr val="333333"/>
                </a:solidFill>
              </a:rPr>
              <a:t>extends </a:t>
            </a:r>
            <a:r>
              <a:rPr lang="tr-TR">
                <a:solidFill>
                  <a:srgbClr val="333333"/>
                </a:solidFill>
              </a:rPr>
              <a:t>anahtar sözcüğü kullanılarak yapılan Class Kalıtımı ya da </a:t>
            </a:r>
            <a:r>
              <a:rPr b="1" lang="tr-TR">
                <a:solidFill>
                  <a:srgbClr val="333333"/>
                </a:solidFill>
              </a:rPr>
              <a:t>implements </a:t>
            </a:r>
            <a:r>
              <a:rPr lang="tr-TR">
                <a:solidFill>
                  <a:srgbClr val="333333"/>
                </a:solidFill>
              </a:rPr>
              <a:t>anahtar sözcüğü ile yapılan Interface Kalıtımıdır.</a:t>
            </a:r>
            <a:endParaRPr>
              <a:solidFill>
                <a:schemeClr val="dk1"/>
              </a:solidFill>
            </a:endParaRPr>
          </a:p>
          <a:p>
            <a:pPr indent="0" lvl="0" marL="0" rtl="0" algn="just">
              <a:lnSpc>
                <a:spcPct val="115000"/>
              </a:lnSpc>
              <a:spcBef>
                <a:spcPts val="1200"/>
              </a:spcBef>
              <a:spcAft>
                <a:spcPts val="0"/>
              </a:spcAft>
              <a:buClr>
                <a:schemeClr val="dk1"/>
              </a:buClr>
              <a:buSzPct val="61111"/>
              <a:buFont typeface="Arial"/>
              <a:buNone/>
            </a:pPr>
            <a:r>
              <a:rPr lang="tr-TR">
                <a:solidFill>
                  <a:srgbClr val="333333"/>
                </a:solidFill>
              </a:rPr>
              <a:t>Is - A ilişkisinde ifade edilen ; BMW bir Araçtır .Kiraz bir meyvadır ... türünde illişkilerdir . Yani Kiraz , kiraz olabilmesinin yanında aynı zamanda da bir meyvadır. Ancak her meyva aynı zamanda bir kiraz olamayacağı için kalıtım tek yönlü ( uni - directional ) bir olaydır.</a:t>
            </a:r>
            <a:endParaRPr>
              <a:solidFill>
                <a:schemeClr val="dk1"/>
              </a:solidFill>
            </a:endParaRPr>
          </a:p>
          <a:p>
            <a:pPr indent="0" lvl="0" marL="0" rtl="0" algn="just">
              <a:lnSpc>
                <a:spcPct val="115000"/>
              </a:lnSpc>
              <a:spcBef>
                <a:spcPts val="1200"/>
              </a:spcBef>
              <a:spcAft>
                <a:spcPts val="0"/>
              </a:spcAft>
              <a:buClr>
                <a:schemeClr val="dk1"/>
              </a:buClr>
              <a:buSzPct val="61111"/>
              <a:buFont typeface="Arial"/>
              <a:buNone/>
            </a:pPr>
            <a:r>
              <a:rPr lang="tr-TR">
                <a:solidFill>
                  <a:srgbClr val="333333"/>
                </a:solidFill>
              </a:rPr>
              <a:t>BMW - Arac örnegi üzerinden durumu açıklarsak ; </a:t>
            </a:r>
            <a:r>
              <a:rPr b="1" lang="tr-TR">
                <a:solidFill>
                  <a:srgbClr val="333333"/>
                </a:solidFill>
              </a:rPr>
              <a:t>BMW </a:t>
            </a:r>
            <a:r>
              <a:rPr lang="tr-TR">
                <a:solidFill>
                  <a:srgbClr val="333333"/>
                </a:solidFill>
              </a:rPr>
              <a:t>adında bir sınıfımız olduğunu düşünelim. Ayrıyetten birde </a:t>
            </a:r>
            <a:r>
              <a:rPr b="1" lang="tr-TR">
                <a:solidFill>
                  <a:srgbClr val="333333"/>
                </a:solidFill>
              </a:rPr>
              <a:t>Arac </a:t>
            </a:r>
            <a:r>
              <a:rPr lang="tr-TR">
                <a:solidFill>
                  <a:srgbClr val="333333"/>
                </a:solidFill>
              </a:rPr>
              <a:t>adında bir sınıfımız olduğunu düşünelim. Arac sınıfı , araçlara ait olan ortak özellikleri bulunduran bir sınıftır ve </a:t>
            </a:r>
            <a:r>
              <a:rPr b="1" lang="tr-TR">
                <a:solidFill>
                  <a:srgbClr val="333333"/>
                </a:solidFill>
              </a:rPr>
              <a:t>BMW </a:t>
            </a:r>
            <a:r>
              <a:rPr lang="tr-TR">
                <a:solidFill>
                  <a:srgbClr val="333333"/>
                </a:solidFill>
              </a:rPr>
              <a:t>sınıfı bu sınıfı </a:t>
            </a:r>
            <a:r>
              <a:rPr b="1" lang="tr-TR">
                <a:solidFill>
                  <a:srgbClr val="333333"/>
                </a:solidFill>
              </a:rPr>
              <a:t>extends </a:t>
            </a:r>
            <a:r>
              <a:rPr lang="tr-TR">
                <a:solidFill>
                  <a:srgbClr val="333333"/>
                </a:solidFill>
              </a:rPr>
              <a:t>anahtar sözcüğü ile kalıtırsa Araç sınıfına ait olan genel özellikleri kalıtmış olmaktadır. </a:t>
            </a:r>
            <a:r>
              <a:rPr b="1" lang="tr-TR">
                <a:solidFill>
                  <a:srgbClr val="333333"/>
                </a:solidFill>
              </a:rPr>
              <a:t>BMW </a:t>
            </a:r>
            <a:r>
              <a:rPr lang="tr-TR">
                <a:solidFill>
                  <a:srgbClr val="333333"/>
                </a:solidFill>
              </a:rPr>
              <a:t>sınıfı extend ettiği sınıf içerisindeki methodları override etmeyebilir. Eğer bu methodları override etmez ise , yani aynı isimler ile aynı paramatreler alan bir method oluşturmazsa , bu methodu kendine göre özelleştirmeyip , araç 'a ait olan genel özellikleri kullanmış olur .</a:t>
            </a:r>
            <a:endParaRPr>
              <a:solidFill>
                <a:schemeClr val="dk1"/>
              </a:solidFill>
            </a:endParaRPr>
          </a:p>
          <a:p>
            <a:pPr indent="0" lvl="0" marL="0" rtl="0" algn="l">
              <a:spcBef>
                <a:spcPts val="1200"/>
              </a:spcBef>
              <a:spcAft>
                <a:spcPts val="0"/>
              </a:spcAft>
              <a:buNone/>
            </a:pPr>
            <a:r>
              <a:t/>
            </a:r>
            <a:endParaRPr/>
          </a:p>
        </p:txBody>
      </p:sp>
      <p:sp>
        <p:nvSpPr>
          <p:cNvPr id="221" name="Google Shape;221;p23"/>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2000"/>
              <a:buFont typeface="Arial"/>
              <a:buNone/>
            </a:pPr>
            <a:fld id="{00000000-1234-1234-1234-123412341234}" type="slidenum">
              <a:rPr lang="tr-T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ph type="title"/>
          </p:nvPr>
        </p:nvSpPr>
        <p:spPr>
          <a:xfrm>
            <a:off x="1674329" y="458824"/>
            <a:ext cx="9747600" cy="10230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168DBA"/>
              </a:buClr>
              <a:buSzPts val="3600"/>
              <a:buFont typeface="Century Gothic"/>
              <a:buNone/>
            </a:pPr>
            <a:r>
              <a:rPr b="1" lang="tr-TR"/>
              <a:t>Abstract Class Ne Zaman Kullanılır?</a:t>
            </a:r>
            <a:endParaRPr b="1"/>
          </a:p>
        </p:txBody>
      </p:sp>
      <p:sp>
        <p:nvSpPr>
          <p:cNvPr id="227" name="Google Shape;227;p2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000"/>
              <a:buNone/>
            </a:pPr>
            <a:fld id="{00000000-1234-1234-1234-123412341234}" type="slidenum">
              <a:rPr lang="tr-TR"/>
              <a:t>‹#›</a:t>
            </a:fld>
            <a:endParaRPr/>
          </a:p>
        </p:txBody>
      </p:sp>
      <p:sp>
        <p:nvSpPr>
          <p:cNvPr id="228" name="Google Shape;228;p24"/>
          <p:cNvSpPr txBox="1"/>
          <p:nvPr>
            <p:ph idx="1" type="body"/>
          </p:nvPr>
        </p:nvSpPr>
        <p:spPr>
          <a:xfrm>
            <a:off x="1866447" y="1267314"/>
            <a:ext cx="7848600" cy="49530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00000"/>
              </a:lnSpc>
              <a:spcBef>
                <a:spcPts val="0"/>
              </a:spcBef>
              <a:spcAft>
                <a:spcPts val="0"/>
              </a:spcAft>
              <a:buClr>
                <a:schemeClr val="dk1"/>
              </a:buClr>
              <a:buSzPts val="1400"/>
              <a:buFont typeface="Arial"/>
              <a:buNone/>
            </a:pPr>
            <a:r>
              <a:rPr lang="tr-TR"/>
              <a:t>	</a:t>
            </a:r>
            <a:endParaRPr/>
          </a:p>
          <a:p>
            <a:pPr indent="0" lvl="0" marL="0" rtl="0" algn="just">
              <a:lnSpc>
                <a:spcPct val="100000"/>
              </a:lnSpc>
              <a:spcBef>
                <a:spcPts val="0"/>
              </a:spcBef>
              <a:spcAft>
                <a:spcPts val="0"/>
              </a:spcAft>
              <a:buClr>
                <a:schemeClr val="dk1"/>
              </a:buClr>
              <a:buSzPts val="1400"/>
              <a:buFont typeface="Arial"/>
              <a:buNone/>
            </a:pPr>
            <a:r>
              <a:rPr lang="tr-TR"/>
              <a:t>	</a:t>
            </a:r>
            <a:endParaRPr/>
          </a:p>
          <a:p>
            <a:pPr indent="0" lvl="0" marL="0" rtl="0" algn="just">
              <a:lnSpc>
                <a:spcPct val="100000"/>
              </a:lnSpc>
              <a:spcBef>
                <a:spcPts val="0"/>
              </a:spcBef>
              <a:spcAft>
                <a:spcPts val="0"/>
              </a:spcAft>
              <a:buClr>
                <a:schemeClr val="dk1"/>
              </a:buClr>
              <a:buSzPts val="1400"/>
              <a:buFont typeface="Arial"/>
              <a:buNone/>
            </a:pPr>
            <a:r>
              <a:t/>
            </a:r>
            <a:endParaRPr>
              <a:solidFill>
                <a:srgbClr val="292929"/>
              </a:solidFill>
            </a:endParaRPr>
          </a:p>
          <a:p>
            <a:pPr indent="0" lvl="0" marL="0" rtl="0" algn="just">
              <a:lnSpc>
                <a:spcPct val="100000"/>
              </a:lnSpc>
              <a:spcBef>
                <a:spcPts val="0"/>
              </a:spcBef>
              <a:spcAft>
                <a:spcPts val="0"/>
              </a:spcAft>
              <a:buClr>
                <a:schemeClr val="dk1"/>
              </a:buClr>
              <a:buSzPts val="1400"/>
              <a:buFont typeface="Arial"/>
              <a:buNone/>
            </a:pPr>
            <a:r>
              <a:t/>
            </a:r>
            <a:endParaRPr>
              <a:solidFill>
                <a:srgbClr val="292929"/>
              </a:solidFill>
            </a:endParaRPr>
          </a:p>
          <a:p>
            <a:pPr indent="0" lvl="0" marL="0" rtl="0" algn="just">
              <a:lnSpc>
                <a:spcPct val="100000"/>
              </a:lnSpc>
              <a:spcBef>
                <a:spcPts val="0"/>
              </a:spcBef>
              <a:spcAft>
                <a:spcPts val="0"/>
              </a:spcAft>
              <a:buClr>
                <a:schemeClr val="dk1"/>
              </a:buClr>
              <a:buSzPts val="1400"/>
              <a:buFont typeface="Arial"/>
              <a:buNone/>
            </a:pPr>
            <a:r>
              <a:t/>
            </a:r>
            <a:endParaRPr>
              <a:solidFill>
                <a:srgbClr val="292929"/>
              </a:solidFill>
            </a:endParaRPr>
          </a:p>
          <a:p>
            <a:pPr indent="457200" lvl="0" marL="0" rtl="0" algn="just">
              <a:lnSpc>
                <a:spcPct val="100000"/>
              </a:lnSpc>
              <a:spcBef>
                <a:spcPts val="0"/>
              </a:spcBef>
              <a:spcAft>
                <a:spcPts val="0"/>
              </a:spcAft>
              <a:buClr>
                <a:schemeClr val="dk1"/>
              </a:buClr>
              <a:buSzPts val="1400"/>
              <a:buFont typeface="Arial"/>
              <a:buNone/>
            </a:pPr>
            <a:r>
              <a:rPr lang="tr-TR">
                <a:solidFill>
                  <a:srgbClr val="292929"/>
                </a:solidFill>
              </a:rPr>
              <a:t>Abstract sınıfları genel olarak inheritance (kalıtım) uygularken kullanırız</a:t>
            </a:r>
            <a:endParaRPr/>
          </a:p>
          <a:p>
            <a:pPr indent="457200" lvl="0" marL="0" rtl="0" algn="just">
              <a:lnSpc>
                <a:spcPct val="100000"/>
              </a:lnSpc>
              <a:spcBef>
                <a:spcPts val="0"/>
              </a:spcBef>
              <a:spcAft>
                <a:spcPts val="0"/>
              </a:spcAft>
              <a:buClr>
                <a:schemeClr val="dk1"/>
              </a:buClr>
              <a:buSzPts val="1400"/>
              <a:buFont typeface="Arial"/>
              <a:buNone/>
            </a:pPr>
            <a:r>
              <a:rPr lang="tr-TR"/>
              <a:t>Ortak gerçekleştirilecek işlerin temelini oluşturup gerçekleme işlemini kısmen ya da tamamen alt sınıflara bırakmak istediğimizde soyut sınıfları kullanabiliriz.</a:t>
            </a:r>
            <a:endParaRPr/>
          </a:p>
          <a:p>
            <a:pPr indent="457200" lvl="0" marL="0" rtl="0" algn="just">
              <a:lnSpc>
                <a:spcPct val="100000"/>
              </a:lnSpc>
              <a:spcBef>
                <a:spcPts val="0"/>
              </a:spcBef>
              <a:spcAft>
                <a:spcPts val="0"/>
              </a:spcAft>
              <a:buClr>
                <a:schemeClr val="dk1"/>
              </a:buClr>
              <a:buSzPts val="1400"/>
              <a:buFont typeface="Arial"/>
              <a:buNone/>
            </a:pPr>
            <a:r>
              <a:rPr lang="tr-TR"/>
              <a:t>Bir nesnenin durumumlarını değiştirmek için statik veya final olmayan yöntemler isteniyorsa.</a:t>
            </a:r>
            <a:endParaRPr/>
          </a:p>
          <a:p>
            <a:pPr indent="457200" lvl="0" marL="0" rtl="0" algn="just">
              <a:lnSpc>
                <a:spcPct val="100000"/>
              </a:lnSpc>
              <a:spcBef>
                <a:spcPts val="0"/>
              </a:spcBef>
              <a:spcAft>
                <a:spcPts val="0"/>
              </a:spcAft>
              <a:buClr>
                <a:schemeClr val="dk1"/>
              </a:buClr>
              <a:buSzPts val="1400"/>
              <a:buFont typeface="Arial"/>
              <a:buNone/>
            </a:pPr>
            <a:r>
              <a:t/>
            </a:r>
            <a:endParaRPr/>
          </a:p>
          <a:p>
            <a:pPr indent="457200" lvl="0" marL="0" rtl="0" algn="just">
              <a:lnSpc>
                <a:spcPct val="100000"/>
              </a:lnSpc>
              <a:spcBef>
                <a:spcPts val="0"/>
              </a:spcBef>
              <a:spcAft>
                <a:spcPts val="0"/>
              </a:spcAft>
              <a:buClr>
                <a:schemeClr val="dk1"/>
              </a:buClr>
              <a:buSzPts val="1400"/>
              <a:buFont typeface="Arial"/>
              <a:buNone/>
            </a:pPr>
            <a:r>
              <a:t/>
            </a:r>
            <a:endParaRPr/>
          </a:p>
          <a:p>
            <a:pPr indent="457200" lvl="0" marL="0" rtl="0" algn="just">
              <a:lnSpc>
                <a:spcPct val="100000"/>
              </a:lnSpc>
              <a:spcBef>
                <a:spcPts val="0"/>
              </a:spcBef>
              <a:spcAft>
                <a:spcPts val="0"/>
              </a:spcAft>
              <a:buClr>
                <a:schemeClr val="dk1"/>
              </a:buClr>
              <a:buSzPts val="1400"/>
              <a:buFont typeface="Arial"/>
              <a:buNone/>
            </a:pPr>
            <a:r>
              <a:t/>
            </a:r>
            <a:endParaRPr/>
          </a:p>
          <a:p>
            <a:pPr indent="457200" lvl="0" marL="0" rtl="0" algn="just">
              <a:spcBef>
                <a:spcPts val="0"/>
              </a:spcBef>
              <a:spcAft>
                <a:spcPts val="0"/>
              </a:spcAft>
              <a:buClr>
                <a:schemeClr val="dk1"/>
              </a:buClr>
              <a:buSzPts val="1100"/>
              <a:buFont typeface="Arial"/>
              <a:buNone/>
            </a:pPr>
            <a:r>
              <a:t/>
            </a:r>
            <a:endParaRPr/>
          </a:p>
          <a:p>
            <a:pPr indent="457200" lvl="0" marL="0" rtl="0" algn="l">
              <a:lnSpc>
                <a:spcPct val="100000"/>
              </a:lnSpc>
              <a:spcBef>
                <a:spcPts val="0"/>
              </a:spcBef>
              <a:spcAft>
                <a:spcPts val="0"/>
              </a:spcAft>
              <a:buClr>
                <a:schemeClr val="dk1"/>
              </a:buClr>
              <a:buSzPts val="1400"/>
              <a:buFont typeface="Arial"/>
              <a:buNone/>
            </a:pPr>
            <a:r>
              <a:t/>
            </a:r>
            <a:endParaRPr/>
          </a:p>
          <a:p>
            <a:pPr indent="0" lvl="0" marL="0" rtl="0" algn="l">
              <a:lnSpc>
                <a:spcPct val="100000"/>
              </a:lnSpc>
              <a:spcBef>
                <a:spcPts val="1000"/>
              </a:spcBef>
              <a:spcAft>
                <a:spcPts val="0"/>
              </a:spcAft>
              <a:buClr>
                <a:schemeClr val="dk1"/>
              </a:buClr>
              <a:buSzPts val="1800"/>
              <a:buFont typeface="Arial"/>
              <a:buNone/>
            </a:pPr>
            <a:r>
              <a:t/>
            </a:r>
            <a:endParaRPr b="1"/>
          </a:p>
        </p:txBody>
      </p:sp>
      <p:pic>
        <p:nvPicPr>
          <p:cNvPr id="229" name="Google Shape;229;p24"/>
          <p:cNvPicPr preferRelativeResize="0"/>
          <p:nvPr>
            <p:ph idx="2" type="pic"/>
          </p:nvPr>
        </p:nvPicPr>
        <p:blipFill rotWithShape="1">
          <a:blip r:embed="rId3">
            <a:alphaModFix/>
          </a:blip>
          <a:srcRect b="0" l="0" r="0" t="0"/>
          <a:stretch/>
        </p:blipFill>
        <p:spPr>
          <a:xfrm>
            <a:off x="9000360" y="4717420"/>
            <a:ext cx="2908935" cy="1606550"/>
          </a:xfrm>
          <a:prstGeom prst="rect">
            <a:avLst/>
          </a:prstGeom>
          <a:noFill/>
          <a:ln>
            <a:noFill/>
          </a:ln>
          <a:effectLst>
            <a:reflection blurRad="0" dir="5400000" dist="50800" endA="300" endPos="38500" fadeDir="5400012" kx="0" rotWithShape="0" algn="bl" stA="50000" stPos="0" sy="-100000" ky="0"/>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1953750" y="329835"/>
            <a:ext cx="8911800" cy="1281000"/>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30554"/>
              <a:buFont typeface="Arial"/>
              <a:buNone/>
            </a:pPr>
            <a:r>
              <a:rPr b="1" lang="tr-TR"/>
              <a:t>Abstraction(Soyutlama) ve Encapsulation(Kapsülleme) Farkı Nedir?</a:t>
            </a:r>
            <a:endParaRPr b="1"/>
          </a:p>
          <a:p>
            <a:pPr indent="457200" lvl="0" marL="914400" rtl="0" algn="l">
              <a:lnSpc>
                <a:spcPct val="100000"/>
              </a:lnSpc>
              <a:spcBef>
                <a:spcPts val="0"/>
              </a:spcBef>
              <a:spcAft>
                <a:spcPts val="0"/>
              </a:spcAft>
              <a:buClr>
                <a:schemeClr val="dk1"/>
              </a:buClr>
              <a:buSzPct val="30554"/>
              <a:buFont typeface="Arial"/>
              <a:buNone/>
            </a:pPr>
            <a:r>
              <a:t/>
            </a:r>
            <a:endParaRPr b="1"/>
          </a:p>
          <a:p>
            <a:pPr indent="0" lvl="0" marL="0" rtl="0" algn="l">
              <a:lnSpc>
                <a:spcPct val="100000"/>
              </a:lnSpc>
              <a:spcBef>
                <a:spcPts val="0"/>
              </a:spcBef>
              <a:spcAft>
                <a:spcPts val="0"/>
              </a:spcAft>
              <a:buSzPct val="55555"/>
              <a:buNone/>
            </a:pPr>
            <a:r>
              <a:t/>
            </a:r>
            <a:endParaRPr/>
          </a:p>
        </p:txBody>
      </p:sp>
      <p:sp>
        <p:nvSpPr>
          <p:cNvPr id="236" name="Google Shape;236;p25"/>
          <p:cNvSpPr txBox="1"/>
          <p:nvPr>
            <p:ph idx="1" type="body"/>
          </p:nvPr>
        </p:nvSpPr>
        <p:spPr>
          <a:xfrm>
            <a:off x="1951962" y="1784200"/>
            <a:ext cx="8915400" cy="3777600"/>
          </a:xfrm>
          <a:prstGeom prst="rect">
            <a:avLst/>
          </a:prstGeom>
          <a:noFill/>
          <a:ln>
            <a:noFill/>
          </a:ln>
        </p:spPr>
        <p:txBody>
          <a:bodyPr anchorCtr="0" anchor="t" bIns="45700" lIns="91425" spcFirstLastPara="1" rIns="91425" wrap="square" tIns="45700">
            <a:normAutofit/>
          </a:bodyPr>
          <a:lstStyle/>
          <a:p>
            <a:pPr indent="457200" lvl="0" marL="0" rtl="0" algn="l">
              <a:spcBef>
                <a:spcPts val="0"/>
              </a:spcBef>
              <a:spcAft>
                <a:spcPts val="0"/>
              </a:spcAft>
              <a:buSzPts val="1400"/>
              <a:buNone/>
            </a:pPr>
            <a:r>
              <a:t/>
            </a:r>
            <a:endParaRPr/>
          </a:p>
          <a:p>
            <a:pPr indent="457200" lvl="0" marL="0" rtl="0" algn="l">
              <a:spcBef>
                <a:spcPts val="0"/>
              </a:spcBef>
              <a:spcAft>
                <a:spcPts val="0"/>
              </a:spcAft>
              <a:buClr>
                <a:schemeClr val="dk1"/>
              </a:buClr>
              <a:buSzPts val="1400"/>
              <a:buFont typeface="Arial"/>
              <a:buNone/>
            </a:pPr>
            <a:r>
              <a:rPr lang="tr-TR"/>
              <a:t>Her ikiside veri gizleme ile ilgili OOP kavramları olsa da, birbirinden oldukça farklıdırlar. Soyutlama aynı zamanda kapsülleme gibi saklanmakla da ilgilidir, ancak birincisi karmaşıklığı ve gereksiz verileri gizlerken, ikincisi kapsadığı verileri bunlara erişimi kontrol ederek tutar. Soyutlama, bir uygulamanın karmaşıklığını azaltmak ve böylece verimliliği arttırmak için ilgisiz ayrıntıları gizleyerek yalnızca gerekli özellikleri temsil etme kavramın ifade eder. Öte yandan, kapsülleme bilgileri istenmeyen erişimden korumak için bir programın tüm iç mekaniğini gizleme kavramını ifade eder. Diğer bileşenlere erişimi kısıtlayarak veri ve bilgileri tek bir bileşene bağlar. </a:t>
            </a:r>
            <a:endParaRPr/>
          </a:p>
        </p:txBody>
      </p:sp>
      <p:sp>
        <p:nvSpPr>
          <p:cNvPr id="237" name="Google Shape;237;p25"/>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2000"/>
              <a:buFont typeface="Arial"/>
              <a:buNone/>
            </a:pPr>
            <a:fld id="{00000000-1234-1234-1234-123412341234}" type="slidenum">
              <a:rPr lang="tr-TR"/>
              <a:t>‹#›</a:t>
            </a:fld>
            <a:endParaRPr/>
          </a:p>
        </p:txBody>
      </p:sp>
      <p:pic>
        <p:nvPicPr>
          <p:cNvPr id="238" name="Google Shape;238;p25"/>
          <p:cNvPicPr preferRelativeResize="0"/>
          <p:nvPr>
            <p:ph idx="2" type="pic"/>
          </p:nvPr>
        </p:nvPicPr>
        <p:blipFill rotWithShape="1">
          <a:blip r:embed="rId3">
            <a:alphaModFix/>
          </a:blip>
          <a:srcRect b="0" l="0" r="0" t="0"/>
          <a:stretch/>
        </p:blipFill>
        <p:spPr>
          <a:xfrm>
            <a:off x="9000360" y="4717420"/>
            <a:ext cx="2908935" cy="1606550"/>
          </a:xfrm>
          <a:prstGeom prst="rect">
            <a:avLst/>
          </a:prstGeom>
          <a:noFill/>
          <a:ln>
            <a:noFill/>
          </a:ln>
          <a:effectLst>
            <a:reflection blurRad="0" dir="5400000" dist="50800" endA="300" endPos="38500" fadeDir="5400012" kx="0" rotWithShape="0" algn="bl" stA="50000" stPos="0" sy="-100000" ky="0"/>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2040125" y="329835"/>
            <a:ext cx="8911800" cy="1281000"/>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30554"/>
              <a:buFont typeface="Arial"/>
              <a:buNone/>
            </a:pPr>
            <a:r>
              <a:rPr b="1" lang="tr-TR"/>
              <a:t>Abstract Class ve İnterface Farkları Nelerdir?</a:t>
            </a:r>
            <a:endParaRPr b="1"/>
          </a:p>
          <a:p>
            <a:pPr indent="457200" lvl="0" marL="914400" rtl="0" algn="l">
              <a:lnSpc>
                <a:spcPct val="100000"/>
              </a:lnSpc>
              <a:spcBef>
                <a:spcPts val="0"/>
              </a:spcBef>
              <a:spcAft>
                <a:spcPts val="0"/>
              </a:spcAft>
              <a:buClr>
                <a:schemeClr val="dk1"/>
              </a:buClr>
              <a:buSzPct val="30554"/>
              <a:buFont typeface="Arial"/>
              <a:buNone/>
            </a:pPr>
            <a:r>
              <a:t/>
            </a:r>
            <a:endParaRPr b="1"/>
          </a:p>
          <a:p>
            <a:pPr indent="0" lvl="0" marL="0" rtl="0" algn="l">
              <a:lnSpc>
                <a:spcPct val="100000"/>
              </a:lnSpc>
              <a:spcBef>
                <a:spcPts val="0"/>
              </a:spcBef>
              <a:spcAft>
                <a:spcPts val="0"/>
              </a:spcAft>
              <a:buClr>
                <a:schemeClr val="dk1"/>
              </a:buClr>
              <a:buSzPct val="30554"/>
              <a:buFont typeface="Arial"/>
              <a:buNone/>
            </a:pPr>
            <a:r>
              <a:t/>
            </a:r>
            <a:endParaRPr/>
          </a:p>
          <a:p>
            <a:pPr indent="0" lvl="0" marL="0" rtl="0" algn="l">
              <a:lnSpc>
                <a:spcPct val="100000"/>
              </a:lnSpc>
              <a:spcBef>
                <a:spcPts val="0"/>
              </a:spcBef>
              <a:spcAft>
                <a:spcPts val="0"/>
              </a:spcAft>
              <a:buSzPct val="55555"/>
              <a:buNone/>
            </a:pPr>
            <a:r>
              <a:t/>
            </a:r>
            <a:endParaRPr/>
          </a:p>
        </p:txBody>
      </p:sp>
      <p:sp>
        <p:nvSpPr>
          <p:cNvPr id="245" name="Google Shape;245;p26"/>
          <p:cNvSpPr txBox="1"/>
          <p:nvPr>
            <p:ph idx="1" type="body"/>
          </p:nvPr>
        </p:nvSpPr>
        <p:spPr>
          <a:xfrm>
            <a:off x="1638312" y="1540200"/>
            <a:ext cx="8915400" cy="3777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1400"/>
              <a:buNone/>
            </a:pPr>
            <a:r>
              <a:rPr lang="tr-TR"/>
              <a:t>	Abstract </a:t>
            </a:r>
            <a:r>
              <a:rPr lang="tr-TR"/>
              <a:t>sınıf</a:t>
            </a:r>
            <a:r>
              <a:rPr lang="tr-TR"/>
              <a:t> statik metot içerebilirken; interface override edilebilir ancak statik metod içeremez.</a:t>
            </a:r>
            <a:endParaRPr/>
          </a:p>
          <a:p>
            <a:pPr indent="457200" lvl="0" marL="0" rtl="0" algn="l">
              <a:lnSpc>
                <a:spcPct val="100000"/>
              </a:lnSpc>
              <a:spcBef>
                <a:spcPts val="1000"/>
              </a:spcBef>
              <a:spcAft>
                <a:spcPts val="0"/>
              </a:spcAft>
              <a:buSzPts val="1400"/>
              <a:buNone/>
            </a:pPr>
            <a:r>
              <a:rPr lang="tr-TR"/>
              <a:t>Abstract </a:t>
            </a:r>
            <a:r>
              <a:rPr lang="tr-TR"/>
              <a:t>sınıf</a:t>
            </a:r>
            <a:r>
              <a:rPr lang="tr-TR"/>
              <a:t> da metotların gövdeleri olabilir ancak interface’de ise metotların imzaları bulunabilir.</a:t>
            </a:r>
            <a:endParaRPr/>
          </a:p>
          <a:p>
            <a:pPr indent="0" lvl="0" marL="0" rtl="0" algn="l">
              <a:lnSpc>
                <a:spcPct val="100000"/>
              </a:lnSpc>
              <a:spcBef>
                <a:spcPts val="1000"/>
              </a:spcBef>
              <a:spcAft>
                <a:spcPts val="0"/>
              </a:spcAft>
              <a:buSzPts val="1400"/>
              <a:buNone/>
            </a:pPr>
            <a:r>
              <a:rPr lang="tr-TR"/>
              <a:t>	Abstract sınıf bir sınıftan kalıtım alabilir. Veya bir sınıf abstract sınıftan kalıtım alabilir. Ancak interface birden fazla interface’den kalıtım alabilir.</a:t>
            </a:r>
            <a:endParaRPr/>
          </a:p>
          <a:p>
            <a:pPr indent="0" lvl="0" marL="0" rtl="0" algn="l">
              <a:lnSpc>
                <a:spcPct val="100000"/>
              </a:lnSpc>
              <a:spcBef>
                <a:spcPts val="1000"/>
              </a:spcBef>
              <a:spcAft>
                <a:spcPts val="0"/>
              </a:spcAft>
              <a:buSzPts val="1400"/>
              <a:buNone/>
            </a:pPr>
            <a:r>
              <a:rPr lang="tr-TR"/>
              <a:t>	Abstract classda kendisinden kalıtım alacak sınıflar ile arasında “is-a”; interface de ise “can-do” ilişkisi vardır.(</a:t>
            </a:r>
            <a:r>
              <a:rPr lang="tr-TR">
                <a:solidFill>
                  <a:srgbClr val="292929"/>
                </a:solidFill>
              </a:rPr>
              <a:t>Burası ilk başlarda çok önemsenmeyen ancak hangi senaryoda Abstract hangi senaryoda Interface kullanacağımızı netleştirmede bize oldukça yardımcı olan bir detaydır)</a:t>
            </a:r>
            <a:endParaRPr>
              <a:solidFill>
                <a:schemeClr val="dk1"/>
              </a:solidFill>
            </a:endParaRPr>
          </a:p>
          <a:p>
            <a:pPr indent="0" lvl="0" marL="0" rtl="0" algn="l">
              <a:lnSpc>
                <a:spcPct val="100000"/>
              </a:lnSpc>
              <a:spcBef>
                <a:spcPts val="1000"/>
              </a:spcBef>
              <a:spcAft>
                <a:spcPts val="0"/>
              </a:spcAft>
              <a:buSzPts val="1400"/>
              <a:buNone/>
            </a:pPr>
            <a:r>
              <a:t/>
            </a:r>
            <a:endParaRPr b="1"/>
          </a:p>
        </p:txBody>
      </p:sp>
      <p:sp>
        <p:nvSpPr>
          <p:cNvPr id="246" name="Google Shape;246;p26"/>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2000"/>
              <a:buFont typeface="Arial"/>
              <a:buNone/>
            </a:pPr>
            <a:fld id="{00000000-1234-1234-1234-123412341234}" type="slidenum">
              <a:rPr lang="tr-TR"/>
              <a:t>‹#›</a:t>
            </a:fld>
            <a:endParaRPr/>
          </a:p>
        </p:txBody>
      </p:sp>
      <p:pic>
        <p:nvPicPr>
          <p:cNvPr id="247" name="Google Shape;247;p26"/>
          <p:cNvPicPr preferRelativeResize="0"/>
          <p:nvPr>
            <p:ph idx="2" type="pic"/>
          </p:nvPr>
        </p:nvPicPr>
        <p:blipFill rotWithShape="1">
          <a:blip r:embed="rId3">
            <a:alphaModFix/>
          </a:blip>
          <a:srcRect b="0" l="0" r="0" t="0"/>
          <a:stretch/>
        </p:blipFill>
        <p:spPr>
          <a:xfrm>
            <a:off x="9000360" y="4717420"/>
            <a:ext cx="2908935" cy="1606550"/>
          </a:xfrm>
          <a:prstGeom prst="rect">
            <a:avLst/>
          </a:prstGeom>
          <a:noFill/>
          <a:ln>
            <a:noFill/>
          </a:ln>
          <a:effectLst>
            <a:reflection blurRad="0" dir="5400000" dist="50800" endA="300" endPos="38500" fadeDir="5400012" kx="0" rotWithShape="0" algn="bl" stA="50000" stPos="0" sy="-100000" ky="0"/>
          </a:effectLst>
        </p:spPr>
      </p:pic>
    </p:spTree>
  </p:cSld>
  <p:clrMapOvr>
    <a:masterClrMapping/>
  </p:clrMapOvr>
</p:sld>
</file>

<file path=ppt/theme/theme1.xml><?xml version="1.0" encoding="utf-8"?>
<a:theme xmlns:a="http://schemas.openxmlformats.org/drawingml/2006/main" xmlns:r="http://schemas.openxmlformats.org/officeDocument/2006/relationships"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