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bmdersle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05042" y="4889868"/>
            <a:ext cx="6015714" cy="1545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174" y="2380216"/>
            <a:ext cx="6342077" cy="888718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 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Paneli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96000" y="5024034"/>
            <a:ext cx="638120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muhammed kado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610042" y="1570353"/>
            <a:ext cx="289332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19D2D9E-98F2-4D32-AB5B-DC3A75099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109726" y="264405"/>
            <a:ext cx="1811729" cy="1335303"/>
          </a:xfrm>
          <a:prstGeom prst="rect">
            <a:avLst/>
          </a:prstGeom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9A7DB605-382F-47AF-971D-B396DCDEB1CE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5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26D52440-1266-43E5-B67E-2C548160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PHP ile Dizin içindeki resimleri gösterelim | Hakan Mustak">
            <a:extLst>
              <a:ext uri="{FF2B5EF4-FFF2-40B4-BE49-F238E27FC236}">
                <a16:creationId xmlns:a16="http://schemas.microsoft.com/office/drawing/2014/main" id="{AA225FCC-6D36-44A4-96F8-111F8EC4B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3390" r="3166" b="15643"/>
          <a:stretch/>
        </p:blipFill>
        <p:spPr bwMode="auto">
          <a:xfrm>
            <a:off x="2280778" y="4448955"/>
            <a:ext cx="2655065" cy="2027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35794" cy="2287571"/>
          </a:xfrm>
        </p:spPr>
        <p:txBody>
          <a:bodyPr>
            <a:normAutofit/>
          </a:bodyPr>
          <a:lstStyle/>
          <a:p>
            <a:r>
              <a:rPr lang="en-US" dirty="0"/>
              <a:t>Website </a:t>
            </a:r>
            <a:r>
              <a:rPr lang="tr-TR" dirty="0"/>
              <a:t>T</a:t>
            </a:r>
            <a:r>
              <a:rPr lang="en-US" dirty="0"/>
              <a:t>an</a:t>
            </a:r>
            <a:r>
              <a:rPr lang="tr-TR" dirty="0" err="1"/>
              <a:t>ıtımı</a:t>
            </a:r>
            <a:endParaRPr lang="tr-TR" dirty="0"/>
          </a:p>
          <a:p>
            <a:r>
              <a:rPr lang="en-US" dirty="0"/>
              <a:t>Veri </a:t>
            </a:r>
            <a:r>
              <a:rPr lang="tr-TR" dirty="0"/>
              <a:t>T</a:t>
            </a:r>
            <a:r>
              <a:rPr lang="en-US" dirty="0" err="1"/>
              <a:t>abanı</a:t>
            </a:r>
            <a:r>
              <a:rPr lang="ar-SA" dirty="0"/>
              <a:t> </a:t>
            </a:r>
            <a:r>
              <a:rPr lang="tr-TR" dirty="0"/>
              <a:t>Tanıtımı</a:t>
            </a:r>
          </a:p>
          <a:p>
            <a:r>
              <a:rPr lang="en-US" dirty="0"/>
              <a:t>Admin</a:t>
            </a:r>
            <a:r>
              <a:rPr lang="tr-TR" dirty="0"/>
              <a:t> Panel Tanıtımı</a:t>
            </a:r>
            <a:endParaRPr lang="en-US" dirty="0"/>
          </a:p>
          <a:p>
            <a:r>
              <a:rPr lang="tr-TR" dirty="0"/>
              <a:t>Kodlar</a:t>
            </a:r>
          </a:p>
          <a:p>
            <a:r>
              <a:rPr lang="tr-TR" dirty="0"/>
              <a:t>Kaynaklar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221118" y="6547199"/>
            <a:ext cx="29107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52394C0-7382-490D-A6ED-0FD560AF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9857119" y="5211896"/>
            <a:ext cx="1811729" cy="1335303"/>
          </a:xfrm>
          <a:prstGeom prst="rect">
            <a:avLst/>
          </a:prstGeom>
        </p:spPr>
      </p:pic>
      <p:pic>
        <p:nvPicPr>
          <p:cNvPr id="1026" name="Picture 2" descr="Content Writer Resume - How to Build the Perfect Resume | Leverage Edu">
            <a:extLst>
              <a:ext uri="{FF2B5EF4-FFF2-40B4-BE49-F238E27FC236}">
                <a16:creationId xmlns:a16="http://schemas.microsoft.com/office/drawing/2014/main" id="{0A2E6492-6398-476E-9C1F-A2181423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6" y="305522"/>
            <a:ext cx="3814721" cy="23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4362681" y="5057069"/>
            <a:ext cx="7613734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720" y="2984641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4693186" y="5158863"/>
            <a:ext cx="7157490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Muhammed Kado</a:t>
            </a:r>
            <a:br>
              <a:rPr lang="tr-TR" b="1" dirty="0">
                <a:solidFill>
                  <a:schemeClr val="tx1"/>
                </a:solidFill>
              </a:rPr>
            </a:b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Mehmetkado9@gmail.com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B04ABB8-254C-4048-B046-344B5E0579C6}"/>
              </a:ext>
            </a:extLst>
          </p:cNvPr>
          <p:cNvSpPr/>
          <p:nvPr/>
        </p:nvSpPr>
        <p:spPr>
          <a:xfrm>
            <a:off x="564054" y="1473529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B8EB301-BEE9-4D50-B8FC-046E46C5C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054642" y="107098"/>
            <a:ext cx="1811729" cy="1335303"/>
          </a:xfrm>
          <a:prstGeom prst="rect">
            <a:avLst/>
          </a:prstGeom>
        </p:spPr>
      </p:pic>
      <p:sp>
        <p:nvSpPr>
          <p:cNvPr id="15" name="Alt Başlık 2">
            <a:extLst>
              <a:ext uri="{FF2B5EF4-FFF2-40B4-BE49-F238E27FC236}">
                <a16:creationId xmlns:a16="http://schemas.microsoft.com/office/drawing/2014/main" id="{F0E365E1-ABC0-41C6-A89A-CDAF7D32399D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6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8ABF278F-5C64-439B-86E6-B5C4C1BA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727</TotalTime>
  <Words>84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Duman</vt:lpstr>
      <vt:lpstr>Admin Paneli</vt:lpstr>
      <vt:lpstr>İçindekiler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muhammed kado</cp:lastModifiedBy>
  <cp:revision>37</cp:revision>
  <dcterms:created xsi:type="dcterms:W3CDTF">2020-04-15T07:57:29Z</dcterms:created>
  <dcterms:modified xsi:type="dcterms:W3CDTF">2023-01-14T22:38:59Z</dcterms:modified>
</cp:coreProperties>
</file>