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71" r:id="rId6"/>
    <p:sldId id="262" r:id="rId7"/>
    <p:sldId id="272" r:id="rId8"/>
    <p:sldId id="264" r:id="rId9"/>
    <p:sldId id="263" r:id="rId10"/>
    <p:sldId id="265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bmdersler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05042" y="4881789"/>
            <a:ext cx="6015714" cy="1545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2927" y="2427228"/>
            <a:ext cx="4660234" cy="131927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Todo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Uygulaması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96000" y="5024034"/>
            <a:ext cx="638120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Yunus emre Salcan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06/01/2023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610042" y="1570353"/>
            <a:ext cx="289332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19D2D9E-98F2-4D32-AB5B-DC3A75099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109726" y="264405"/>
            <a:ext cx="1811729" cy="1335303"/>
          </a:xfrm>
          <a:prstGeom prst="rect">
            <a:avLst/>
          </a:prstGeom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9A7DB605-382F-47AF-971D-B396DCDEB1CE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5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26D52440-1266-43E5-B67E-2C548160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PHP ile Dizin içindeki resimleri gösterelim | Hakan Mustak">
            <a:extLst>
              <a:ext uri="{FF2B5EF4-FFF2-40B4-BE49-F238E27FC236}">
                <a16:creationId xmlns:a16="http://schemas.microsoft.com/office/drawing/2014/main" id="{AA225FCC-6D36-44A4-96F8-111F8EC4B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13390" r="3166" b="15643"/>
          <a:stretch/>
        </p:blipFill>
        <p:spPr bwMode="auto">
          <a:xfrm>
            <a:off x="2280778" y="4448955"/>
            <a:ext cx="2655065" cy="2027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Php</a:t>
            </a:r>
            <a:r>
              <a:rPr lang="tr-TR" dirty="0"/>
              <a:t> ile admin paneli dinamik bir site oluşturuldu.</a:t>
            </a:r>
          </a:p>
          <a:p>
            <a:pPr algn="just"/>
            <a:r>
              <a:rPr lang="tr-TR" dirty="0"/>
              <a:t>Data </a:t>
            </a:r>
            <a:r>
              <a:rPr lang="tr-TR" dirty="0" err="1"/>
              <a:t>base</a:t>
            </a:r>
            <a:r>
              <a:rPr lang="tr-TR" dirty="0"/>
              <a:t> ile bağlantısı sağlandı.</a:t>
            </a:r>
          </a:p>
          <a:p>
            <a:pPr algn="just"/>
            <a:r>
              <a:rPr lang="tr-TR" dirty="0"/>
              <a:t>MVC modeli ile bir site oluşturuldu.  </a:t>
            </a:r>
          </a:p>
          <a:p>
            <a:pPr algn="just"/>
            <a:endParaRPr lang="tr-TR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Php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/>
              <a:t>https://www.php.net</a:t>
            </a:r>
            <a:r>
              <a:rPr lang="tr-TR" dirty="0"/>
              <a:t>)</a:t>
            </a:r>
          </a:p>
          <a:p>
            <a:r>
              <a:rPr lang="tr-TR" dirty="0"/>
              <a:t>Admin Lte3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/>
              <a:t>https://adminlte.io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303026" y="6450986"/>
            <a:ext cx="288897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884824E-9ABA-46E8-A589-83522BCF9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0052869" y="5115683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4362681" y="5057069"/>
            <a:ext cx="7613734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720" y="2984641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4693186" y="5158863"/>
            <a:ext cx="7157490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Yunus emre Salcan</a:t>
            </a:r>
            <a:br>
              <a:rPr lang="tr-TR" b="1" dirty="0">
                <a:solidFill>
                  <a:schemeClr val="tx1"/>
                </a:solidFill>
              </a:rPr>
            </a:b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yunusemresalcan@gmail.com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06/01/2023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B04ABB8-254C-4048-B046-344B5E0579C6}"/>
              </a:ext>
            </a:extLst>
          </p:cNvPr>
          <p:cNvSpPr/>
          <p:nvPr/>
        </p:nvSpPr>
        <p:spPr>
          <a:xfrm>
            <a:off x="564054" y="1473529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AB8EB301-BEE9-4D50-B8FC-046E46C5C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054642" y="107098"/>
            <a:ext cx="1811729" cy="1335303"/>
          </a:xfrm>
          <a:prstGeom prst="rect">
            <a:avLst/>
          </a:prstGeom>
        </p:spPr>
      </p:pic>
      <p:sp>
        <p:nvSpPr>
          <p:cNvPr id="15" name="Alt Başlık 2">
            <a:extLst>
              <a:ext uri="{FF2B5EF4-FFF2-40B4-BE49-F238E27FC236}">
                <a16:creationId xmlns:a16="http://schemas.microsoft.com/office/drawing/2014/main" id="{F0E365E1-ABC0-41C6-A89A-CDAF7D32399D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6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8ABF278F-5C64-439B-86E6-B5C4C1BA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Todo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Uygulaması nedir ? </a:t>
            </a:r>
          </a:p>
          <a:p>
            <a:r>
              <a:rPr lang="tr-TR" dirty="0"/>
              <a:t>Klasör yapısı Tema entegrasyonu</a:t>
            </a:r>
          </a:p>
          <a:p>
            <a:r>
              <a:rPr lang="tr-TR" dirty="0"/>
              <a:t>MVC nedir?</a:t>
            </a:r>
          </a:p>
          <a:p>
            <a:r>
              <a:rPr lang="tr-TR" dirty="0"/>
              <a:t>Giriş çıkış işlemleri </a:t>
            </a:r>
          </a:p>
          <a:p>
            <a:r>
              <a:rPr lang="tr-TR" dirty="0"/>
              <a:t>Kategori oluşturma Listeleme Silme </a:t>
            </a:r>
          </a:p>
          <a:p>
            <a:r>
              <a:rPr lang="tr-TR" dirty="0"/>
              <a:t>Veri tabanı </a:t>
            </a:r>
          </a:p>
          <a:p>
            <a:r>
              <a:rPr lang="tr-TR" dirty="0"/>
              <a:t>Sonuç </a:t>
            </a:r>
          </a:p>
          <a:p>
            <a:r>
              <a:rPr lang="tr-TR" dirty="0"/>
              <a:t>Kaynaklar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221118" y="6547199"/>
            <a:ext cx="29107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52394C0-7382-490D-A6ED-0FD560AF1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9857119" y="5211896"/>
            <a:ext cx="1811729" cy="1335303"/>
          </a:xfrm>
          <a:prstGeom prst="rect">
            <a:avLst/>
          </a:prstGeom>
        </p:spPr>
      </p:pic>
      <p:pic>
        <p:nvPicPr>
          <p:cNvPr id="1026" name="Picture 2" descr="Content Writer Resume - How to Build the Perfect Resume | Leverage Edu">
            <a:extLst>
              <a:ext uri="{FF2B5EF4-FFF2-40B4-BE49-F238E27FC236}">
                <a16:creationId xmlns:a16="http://schemas.microsoft.com/office/drawing/2014/main" id="{0A2E6492-6398-476E-9C1F-A2181423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6" y="305522"/>
            <a:ext cx="3814721" cy="23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Todo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Uygulaması nedir 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311" y="2105027"/>
            <a:ext cx="6977675" cy="4589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Todo</a:t>
            </a:r>
            <a:r>
              <a:rPr lang="tr-TR" dirty="0"/>
              <a:t> (Yapılacaklar) Uygulaması yapılması gereken planların önceden belirledikten sonra takvime eklenip sonra o planları kontrol etmek ve yeniden yapılandırmak için yazılmış bir uygulamadır.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Kişiye özgü olarak yapacağı görevler tanımlanır ve kaydedilir.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Bu uygulamada PHP 7.0  – </a:t>
            </a:r>
            <a:r>
              <a:rPr lang="tr-TR" dirty="0" err="1"/>
              <a:t>phpMyAdmin</a:t>
            </a:r>
            <a:r>
              <a:rPr lang="tr-TR" dirty="0"/>
              <a:t> - SQL kullanılmıştır.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5481E98-887B-5912-98DD-B5890C2F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676" y="2615203"/>
            <a:ext cx="1742588" cy="8137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Klasör yapısı ve Tasarım şablonu</a:t>
            </a:r>
            <a:br>
              <a:rPr lang="tr-TR" dirty="0"/>
            </a:b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9BE66A3-5382-DD44-688C-792F2EC51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748" y="2070675"/>
            <a:ext cx="4524525" cy="2716649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2C48A54-B263-C090-28D5-D2D0779FD7D4}"/>
              </a:ext>
            </a:extLst>
          </p:cNvPr>
          <p:cNvSpPr txBox="1"/>
          <p:nvPr/>
        </p:nvSpPr>
        <p:spPr>
          <a:xfrm>
            <a:off x="1614622" y="4952999"/>
            <a:ext cx="522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Klasör yapısı olarak Model-</a:t>
            </a:r>
            <a:r>
              <a:rPr lang="tr-TR" dirty="0" err="1"/>
              <a:t>View</a:t>
            </a:r>
            <a:r>
              <a:rPr lang="tr-TR" dirty="0"/>
              <a:t>-Controller (MVC) yapısı oluşturuldu.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FE23D4F-9076-012E-7F01-0AE2CA94FE76}"/>
              </a:ext>
            </a:extLst>
          </p:cNvPr>
          <p:cNvSpPr txBox="1"/>
          <p:nvPr/>
        </p:nvSpPr>
        <p:spPr>
          <a:xfrm>
            <a:off x="6228567" y="2202001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Design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Pattern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(Tasarım şablonu):</a:t>
            </a:r>
            <a:r>
              <a:rPr lang="tr-TR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dirty="0">
                <a:solidFill>
                  <a:srgbClr val="292929"/>
                </a:solidFill>
                <a:latin typeface="source-serif-pro"/>
              </a:rPr>
              <a:t>Y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azılımcıların karşılaştıkları çeşitli sorunlar karşısında zaman içerisinde ürettikleri çözümleri ele alarak ortaya çıkarttıkları standart ve en optimize çözüm yöntemleridir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917" y="618455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MVC (Model </a:t>
            </a:r>
            <a:r>
              <a:rPr lang="tr-TR" dirty="0" err="1"/>
              <a:t>View</a:t>
            </a:r>
            <a:r>
              <a:rPr lang="tr-TR" dirty="0"/>
              <a:t> Controller ) 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204BBADD-86F5-4E53-736C-01D95E9C4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729" y="1347611"/>
            <a:ext cx="4906541" cy="1877621"/>
          </a:xfr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1268560D-9C62-D3DB-59CA-3EF4F3ECA62E}"/>
              </a:ext>
            </a:extLst>
          </p:cNvPr>
          <p:cNvSpPr txBox="1"/>
          <p:nvPr/>
        </p:nvSpPr>
        <p:spPr>
          <a:xfrm>
            <a:off x="1244467" y="3429000"/>
            <a:ext cx="10685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Model</a:t>
            </a:r>
            <a:endParaRPr lang="tr-TR" b="0" i="0" dirty="0">
              <a:solidFill>
                <a:srgbClr val="000000"/>
              </a:solidFill>
              <a:effectLst/>
              <a:latin typeface="Nunito" panose="020B0604020202020204" pitchFamily="2" charset="-9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Veri tabanına erişim, veri tabanı ilişkileri gibi data(veri) işlemleri bu katmanda gerçekleşir.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47B25FA-D987-0EF8-777B-0E462CFBF843}"/>
              </a:ext>
            </a:extLst>
          </p:cNvPr>
          <p:cNvSpPr txBox="1"/>
          <p:nvPr/>
        </p:nvSpPr>
        <p:spPr>
          <a:xfrm>
            <a:off x="1244467" y="4252754"/>
            <a:ext cx="1053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000000"/>
                </a:solidFill>
                <a:effectLst/>
                <a:latin typeface="Nunito" pitchFamily="2" charset="-94"/>
              </a:rPr>
              <a:t>View</a:t>
            </a:r>
            <a:endParaRPr lang="tr-TR" b="0" i="0" dirty="0">
              <a:solidFill>
                <a:srgbClr val="000000"/>
              </a:solidFill>
              <a:effectLst/>
              <a:latin typeface="Nunito" pitchFamily="2" charset="-9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Nunito" pitchFamily="2" charset="-94"/>
              </a:rPr>
              <a:t>Bu katman kullanıcının ekranda gördüğü katman olarak adlandırılır. Bu kısımda Html, Css,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Nunito" pitchFamily="2" charset="-94"/>
              </a:rPr>
              <a:t>Javascript</a:t>
            </a:r>
            <a:r>
              <a:rPr lang="tr-TR" b="0" i="0" dirty="0">
                <a:solidFill>
                  <a:srgbClr val="000000"/>
                </a:solidFill>
                <a:effectLst/>
                <a:latin typeface="Nunito" pitchFamily="2" charset="-94"/>
              </a:rPr>
              <a:t> ara yüz teknolojileri kullanılır.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846EF02-5E0F-31C9-AD65-9E934017829A}"/>
              </a:ext>
            </a:extLst>
          </p:cNvPr>
          <p:cNvSpPr txBox="1"/>
          <p:nvPr/>
        </p:nvSpPr>
        <p:spPr>
          <a:xfrm>
            <a:off x="1311579" y="5353507"/>
            <a:ext cx="106183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000000"/>
                </a:solidFill>
                <a:effectLst/>
                <a:latin typeface="Nunito" pitchFamily="2" charset="-94"/>
              </a:rPr>
              <a:t>Controller</a:t>
            </a:r>
            <a:endParaRPr lang="tr-TR" b="0" i="0" dirty="0">
              <a:solidFill>
                <a:srgbClr val="000000"/>
              </a:solidFill>
              <a:effectLst/>
              <a:latin typeface="Nunito" pitchFamily="2" charset="-9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Nunito" pitchFamily="2" charset="-94"/>
              </a:rPr>
              <a:t>Kullanıcıların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Nunito" pitchFamily="2" charset="-94"/>
              </a:rPr>
              <a:t>view</a:t>
            </a:r>
            <a:r>
              <a:rPr lang="tr-TR" b="0" i="0" dirty="0">
                <a:solidFill>
                  <a:srgbClr val="000000"/>
                </a:solidFill>
                <a:effectLst/>
                <a:latin typeface="Nunito" pitchFamily="2" charset="-94"/>
              </a:rPr>
              <a:t> üzerinden verdiği komutların Controller aracılığı ile model işlenmesini sağladığı katmandır, yani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Nunito" pitchFamily="2" charset="-94"/>
              </a:rPr>
              <a:t>view</a:t>
            </a:r>
            <a:r>
              <a:rPr lang="tr-TR" b="0" i="0" dirty="0">
                <a:solidFill>
                  <a:srgbClr val="000000"/>
                </a:solidFill>
                <a:effectLst/>
                <a:latin typeface="Nunito" pitchFamily="2" charset="-94"/>
              </a:rPr>
              <a:t> ve model arasında kalan katmandır. Metotlar ve fonksiyonlar bu katmanda çağırılarak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Giriş Çıkış işlemleri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Controller Login</a:t>
            </a:r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4DCE4B7-DECF-7AD3-E562-AC074B02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09" y="2141854"/>
            <a:ext cx="6904433" cy="40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32CB984-AD21-4A8E-9376-E8E0E862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C8EFF94-D588-3FDD-CD5E-D5B09F639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017" y="1367672"/>
            <a:ext cx="8998381" cy="5090827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CD4E00E-1AB9-DCD0-B700-C933719B7D15}"/>
              </a:ext>
            </a:extLst>
          </p:cNvPr>
          <p:cNvSpPr txBox="1">
            <a:spLocks/>
          </p:cNvSpPr>
          <p:nvPr/>
        </p:nvSpPr>
        <p:spPr>
          <a:xfrm>
            <a:off x="1911508" y="787782"/>
            <a:ext cx="10086552" cy="226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View</a:t>
            </a:r>
            <a:r>
              <a:rPr lang="tr-TR" dirty="0"/>
              <a:t> Login</a:t>
            </a:r>
          </a:p>
          <a:p>
            <a:pPr algn="just"/>
            <a:endParaRPr lang="tr-TR" dirty="0"/>
          </a:p>
          <a:p>
            <a:pPr marL="0" indent="0" algn="just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Kategori oluşturma Listeleme Silme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650B351-E3CE-7DD9-494D-D619DB21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905000"/>
            <a:ext cx="5848879" cy="428390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9B8351E-9494-1641-FBA7-CD79F83C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27" y="1786314"/>
            <a:ext cx="5565420" cy="454366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D927DE19-B93D-ACD1-5059-13B1C2561C26}"/>
              </a:ext>
            </a:extLst>
          </p:cNvPr>
          <p:cNvSpPr txBox="1"/>
          <p:nvPr/>
        </p:nvSpPr>
        <p:spPr>
          <a:xfrm>
            <a:off x="687388" y="1459684"/>
            <a:ext cx="410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listeleme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B355C15-7562-25D7-7F3B-8AC50EBE5DE5}"/>
              </a:ext>
            </a:extLst>
          </p:cNvPr>
          <p:cNvSpPr txBox="1"/>
          <p:nvPr/>
        </p:nvSpPr>
        <p:spPr>
          <a:xfrm>
            <a:off x="6577858" y="1320893"/>
            <a:ext cx="410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edit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 tabanı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E7C79DD8-ACED-860B-68FB-653F9A3FE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245" y="2673023"/>
            <a:ext cx="6153510" cy="3193754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6E7D8AB-500D-8C4B-FC0B-1156F637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17" y="1589468"/>
            <a:ext cx="8046272" cy="66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738</TotalTime>
  <Words>340</Words>
  <Application>Microsoft Office PowerPoint</Application>
  <PresentationFormat>Geniş ekran</PresentationFormat>
  <Paragraphs>65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Nunito</vt:lpstr>
      <vt:lpstr>sohne</vt:lpstr>
      <vt:lpstr>source-serif-pro</vt:lpstr>
      <vt:lpstr>Wingdings 3</vt:lpstr>
      <vt:lpstr>Duman</vt:lpstr>
      <vt:lpstr>Todo app Uygulaması</vt:lpstr>
      <vt:lpstr>İçindekiler</vt:lpstr>
      <vt:lpstr>Todo App Uygulaması nedir ? </vt:lpstr>
      <vt:lpstr>Klasör yapısı ve Tasarım şablonu </vt:lpstr>
      <vt:lpstr>MVC (Model View Controller ) </vt:lpstr>
      <vt:lpstr>Giriş Çıkış işlemleri </vt:lpstr>
      <vt:lpstr>PowerPoint Sunusu</vt:lpstr>
      <vt:lpstr>Kategori oluşturma Listeleme Silme </vt:lpstr>
      <vt:lpstr>Veri tabanı 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Yunus emre Salcan</cp:lastModifiedBy>
  <cp:revision>34</cp:revision>
  <dcterms:created xsi:type="dcterms:W3CDTF">2020-04-15T07:57:29Z</dcterms:created>
  <dcterms:modified xsi:type="dcterms:W3CDTF">2023-01-11T23:17:50Z</dcterms:modified>
</cp:coreProperties>
</file>