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71" r:id="rId6"/>
    <p:sldId id="266" r:id="rId7"/>
    <p:sldId id="272" r:id="rId8"/>
    <p:sldId id="269" r:id="rId9"/>
    <p:sldId id="274" r:id="rId10"/>
    <p:sldId id="268" r:id="rId11"/>
    <p:sldId id="275" r:id="rId12"/>
    <p:sldId id="270" r:id="rId13"/>
    <p:sldId id="276" r:id="rId14"/>
    <p:sldId id="264" r:id="rId15"/>
    <p:sldId id="262" r:id="rId16"/>
    <p:sldId id="273" r:id="rId17"/>
    <p:sldId id="263" r:id="rId18"/>
    <p:sldId id="265" r:id="rId19"/>
    <p:sldId id="259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outube.com/@bmdersleri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outube.com/@bmdersleri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outube.com/bmdersler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outube.com/@bmdersleri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05042" y="4881789"/>
            <a:ext cx="6015714" cy="15453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527" y="2839605"/>
            <a:ext cx="6342077" cy="88871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Yönetim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Panelli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Web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Sayfası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(CRUD)</a:t>
            </a:r>
            <a:endParaRPr lang="tr-TR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096000" y="5024034"/>
            <a:ext cx="6381203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en-US" b="1" dirty="0">
                <a:solidFill>
                  <a:schemeClr val="tx1"/>
                </a:solidFill>
              </a:rPr>
              <a:t>Fatih Altınbaş 1811404010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en-US" dirty="0">
                <a:solidFill>
                  <a:schemeClr val="tx1"/>
                </a:solidFill>
              </a:rPr>
              <a:t>17</a:t>
            </a:r>
            <a:r>
              <a:rPr lang="tr-TR" dirty="0">
                <a:solidFill>
                  <a:schemeClr val="tx1"/>
                </a:solidFill>
              </a:rPr>
              <a:t>/01/2023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610042" y="1570353"/>
            <a:ext cx="289332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19D2D9E-98F2-4D32-AB5B-DC3A75099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1109726" y="264405"/>
            <a:ext cx="1811729" cy="1335303"/>
          </a:xfrm>
          <a:prstGeom prst="rect">
            <a:avLst/>
          </a:prstGeom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9A7DB605-382F-47AF-971D-B396DCDEB1CE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5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26D52440-1266-43E5-B67E-2C548160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PHP ile Dizin içindeki resimleri gösterelim | Hakan Mustak">
            <a:extLst>
              <a:ext uri="{FF2B5EF4-FFF2-40B4-BE49-F238E27FC236}">
                <a16:creationId xmlns:a16="http://schemas.microsoft.com/office/drawing/2014/main" id="{AA225FCC-6D36-44A4-96F8-111F8EC4B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13390" r="3166" b="15643"/>
          <a:stretch/>
        </p:blipFill>
        <p:spPr bwMode="auto">
          <a:xfrm>
            <a:off x="2280778" y="4448955"/>
            <a:ext cx="2655065" cy="20279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 </a:t>
            </a:r>
            <a:r>
              <a:rPr lang="en-US" dirty="0" err="1"/>
              <a:t>Tabanını</a:t>
            </a:r>
            <a:r>
              <a:rPr lang="en-US" dirty="0"/>
              <a:t> </a:t>
            </a:r>
            <a:r>
              <a:rPr lang="en-US" dirty="0" err="1"/>
              <a:t>Projeye</a:t>
            </a:r>
            <a:r>
              <a:rPr lang="en-US" dirty="0"/>
              <a:t> </a:t>
            </a:r>
            <a:r>
              <a:rPr lang="en-US" dirty="0" err="1"/>
              <a:t>Bağlamak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414D1BF-5FD1-DDA5-FED8-7DEC28818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74" y="2008239"/>
            <a:ext cx="10945123" cy="284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7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5F5302-EE71-850A-4D9E-90137AAC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 </a:t>
            </a:r>
            <a:r>
              <a:rPr lang="en-US" dirty="0" err="1"/>
              <a:t>Tabanını</a:t>
            </a:r>
            <a:r>
              <a:rPr lang="en-US" dirty="0"/>
              <a:t> </a:t>
            </a:r>
            <a:r>
              <a:rPr lang="en-US" dirty="0" err="1"/>
              <a:t>Projeye</a:t>
            </a:r>
            <a:r>
              <a:rPr lang="en-US" dirty="0"/>
              <a:t> </a:t>
            </a:r>
            <a:r>
              <a:rPr lang="en-US" dirty="0" err="1"/>
              <a:t>Bağlamak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DFE532-E547-E12B-34D4-961792690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connectDB</a:t>
            </a:r>
            <a:r>
              <a:rPr lang="en-US" dirty="0"/>
              <a:t>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kuallnımı</a:t>
            </a:r>
            <a:r>
              <a:rPr lang="en-US" dirty="0"/>
              <a:t> </a:t>
            </a:r>
            <a:r>
              <a:rPr lang="en-US" dirty="0" err="1"/>
              <a:t>yukarıdaki</a:t>
            </a:r>
            <a:r>
              <a:rPr lang="en-US" dirty="0"/>
              <a:t> </a:t>
            </a:r>
            <a:r>
              <a:rPr lang="en-US" dirty="0" err="1"/>
              <a:t>görüldüğü</a:t>
            </a:r>
            <a:r>
              <a:rPr lang="en-US" dirty="0"/>
              <a:t> </a:t>
            </a:r>
            <a:r>
              <a:rPr lang="en-US" dirty="0" err="1"/>
              <a:t>gibidir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E393EB4-06E0-BED9-44A6-4297DB43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2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Yönetim</a:t>
            </a:r>
            <a:r>
              <a:rPr lang="en-US" dirty="0"/>
              <a:t> Panel Veri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Çağırma</a:t>
            </a:r>
            <a:r>
              <a:rPr lang="en-US" dirty="0"/>
              <a:t> </a:t>
            </a:r>
            <a:r>
              <a:rPr lang="en-US" dirty="0" err="1"/>
              <a:t>Yapısı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306966A-1063-21DB-51C5-91BD72D38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88" y="1895406"/>
            <a:ext cx="11172543" cy="3519448"/>
          </a:xfrm>
        </p:spPr>
      </p:pic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368520-C943-4568-A32E-48F554B9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Yönetim</a:t>
            </a:r>
            <a:r>
              <a:rPr lang="en-US" dirty="0"/>
              <a:t> Panel Veri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Çağırma</a:t>
            </a:r>
            <a:r>
              <a:rPr lang="en-US" dirty="0"/>
              <a:t> </a:t>
            </a:r>
            <a:r>
              <a:rPr lang="en-US" dirty="0" err="1"/>
              <a:t>Yapısı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B10886-0117-144E-559F-22A86A6B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Yukarıdaki</a:t>
            </a:r>
            <a:r>
              <a:rPr lang="en-US" dirty="0"/>
              <a:t> </a:t>
            </a:r>
            <a:r>
              <a:rPr lang="en-US" dirty="0" err="1"/>
              <a:t>görselde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login </a:t>
            </a:r>
            <a:r>
              <a:rPr lang="en-US" dirty="0" err="1"/>
              <a:t>bilgilerinin</a:t>
            </a:r>
            <a:r>
              <a:rPr lang="en-US" dirty="0"/>
              <a:t> </a:t>
            </a:r>
            <a:r>
              <a:rPr lang="en-US" dirty="0" err="1"/>
              <a:t>karşılaştırılması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gösterilmiştir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58BF311-90DE-F5DC-DF86-0D75EAA8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1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Projede</a:t>
            </a:r>
            <a:r>
              <a:rPr lang="en-US" dirty="0"/>
              <a:t> CRUD </a:t>
            </a:r>
            <a:r>
              <a:rPr lang="en-US" dirty="0" err="1"/>
              <a:t>Kullanımı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Gorseldeki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Parçacığı</a:t>
            </a:r>
            <a:r>
              <a:rPr lang="en-US" dirty="0"/>
              <a:t> </a:t>
            </a:r>
            <a:r>
              <a:rPr lang="en-US" dirty="0" err="1"/>
              <a:t>Projemizdeki</a:t>
            </a:r>
            <a:r>
              <a:rPr lang="en-US" dirty="0"/>
              <a:t> menu </a:t>
            </a:r>
            <a:r>
              <a:rPr lang="en-US" dirty="0" err="1"/>
              <a:t>sayfasında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açıklama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fonskiyonudur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Get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veritabanımıza</a:t>
            </a:r>
            <a:r>
              <a:rPr lang="en-US" dirty="0"/>
              <a:t> </a:t>
            </a:r>
            <a:r>
              <a:rPr lang="en-US" dirty="0" err="1"/>
              <a:t>işlemektedir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Projede</a:t>
            </a:r>
            <a:r>
              <a:rPr lang="en-US" dirty="0"/>
              <a:t> CRUD </a:t>
            </a:r>
            <a:r>
              <a:rPr lang="en-US" dirty="0" err="1"/>
              <a:t>Kullanımı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3A9C88F-2CA9-0E9C-EBEC-903122ED8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77" y="1690775"/>
            <a:ext cx="10579439" cy="4710025"/>
          </a:xfr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96CA48-36DC-B3A5-BD49-BF10367F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Projede</a:t>
            </a:r>
            <a:r>
              <a:rPr lang="en-US" dirty="0"/>
              <a:t> CRUD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3730AF-EB39-5424-049A-1A7A4603A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Yukarıdaki</a:t>
            </a:r>
            <a:r>
              <a:rPr lang="en-US" dirty="0"/>
              <a:t> </a:t>
            </a:r>
            <a:r>
              <a:rPr lang="en-US" dirty="0" err="1"/>
              <a:t>görselde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parçasında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tabanına</a:t>
            </a:r>
            <a:r>
              <a:rPr lang="en-US" dirty="0"/>
              <a:t> </a:t>
            </a:r>
            <a:r>
              <a:rPr lang="en-US" dirty="0" err="1"/>
              <a:t>aktarılma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gösterilmiştir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0A20147-4516-8854-5789-4B3453E6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4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Projede</a:t>
            </a:r>
            <a:r>
              <a:rPr lang="en-US" dirty="0"/>
              <a:t> CRUD </a:t>
            </a:r>
            <a:r>
              <a:rPr lang="en-US" dirty="0" err="1"/>
              <a:t>Kullanımı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111FC47-FFAD-E4A0-CD04-218EE95CC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735" y="1638552"/>
            <a:ext cx="7344196" cy="4909732"/>
          </a:xfr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Projede</a:t>
            </a:r>
            <a:r>
              <a:rPr lang="en-US" dirty="0"/>
              <a:t> CRUD </a:t>
            </a:r>
            <a:r>
              <a:rPr lang="en-US" dirty="0" err="1"/>
              <a:t>Kullanımı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Bu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Parçasında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Panelinden</a:t>
            </a:r>
            <a:r>
              <a:rPr lang="en-US" dirty="0"/>
              <a:t> </a:t>
            </a:r>
            <a:r>
              <a:rPr lang="en-US" dirty="0" err="1"/>
              <a:t>Girmiş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Belirttiğimiz</a:t>
            </a:r>
            <a:r>
              <a:rPr lang="en-US" dirty="0"/>
              <a:t> </a:t>
            </a:r>
            <a:r>
              <a:rPr lang="en-US" dirty="0" err="1"/>
              <a:t>kalıp’a</a:t>
            </a:r>
            <a:r>
              <a:rPr lang="en-US" dirty="0"/>
              <a:t> </a:t>
            </a:r>
            <a:r>
              <a:rPr lang="en-US" dirty="0" err="1"/>
              <a:t>uyarak</a:t>
            </a:r>
            <a:r>
              <a:rPr lang="en-US" dirty="0"/>
              <a:t> </a:t>
            </a:r>
            <a:r>
              <a:rPr lang="en-US" dirty="0" err="1"/>
              <a:t>yazdırma</a:t>
            </a:r>
            <a:r>
              <a:rPr lang="en-US" dirty="0"/>
              <a:t> </a:t>
            </a:r>
            <a:r>
              <a:rPr lang="en-US" dirty="0" err="1"/>
              <a:t>işlemidir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kaydedilen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adları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çağırıp</a:t>
            </a:r>
            <a:r>
              <a:rPr lang="en-US" dirty="0"/>
              <a:t> </a:t>
            </a:r>
            <a:r>
              <a:rPr lang="en-US" dirty="0" err="1"/>
              <a:t>yazdırma</a:t>
            </a:r>
            <a:r>
              <a:rPr lang="en-US" dirty="0"/>
              <a:t> </a:t>
            </a:r>
            <a:r>
              <a:rPr lang="en-US" dirty="0" err="1"/>
              <a:t>işlemini</a:t>
            </a:r>
            <a:r>
              <a:rPr lang="en-US" dirty="0"/>
              <a:t> </a:t>
            </a:r>
            <a:r>
              <a:rPr lang="en-US" dirty="0" err="1"/>
              <a:t>Tamamlamaktadır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br>
              <a:rPr lang="tr-TR" dirty="0"/>
            </a:br>
            <a:r>
              <a:rPr lang="tr-TR" dirty="0"/>
              <a:t>(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https://github.com/twbs/bootstrap/blob/master/LICENSE</a:t>
            </a:r>
            <a:r>
              <a:rPr lang="tr-TR" dirty="0"/>
              <a:t>)</a:t>
            </a:r>
          </a:p>
          <a:p>
            <a:r>
              <a:rPr lang="en-US" dirty="0"/>
              <a:t>Php.net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/>
              <a:t>https://www.php.net/manual/tr/index.php</a:t>
            </a:r>
            <a:r>
              <a:rPr lang="tr-TR" dirty="0"/>
              <a:t>)</a:t>
            </a:r>
          </a:p>
          <a:p>
            <a:r>
              <a:rPr lang="en-US" dirty="0"/>
              <a:t>W3hschools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/>
              <a:t>https://www.w3schools.com/php/php_mysql_connect.asp</a:t>
            </a:r>
            <a:r>
              <a:rPr lang="tr-TR" dirty="0"/>
              <a:t>)</a:t>
            </a:r>
          </a:p>
          <a:p>
            <a:r>
              <a:rPr lang="en-US" dirty="0" err="1"/>
              <a:t>Bootsrap&amp;Jscript</a:t>
            </a:r>
            <a:r>
              <a:rPr lang="en-US" dirty="0"/>
              <a:t>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303026" y="6450986"/>
            <a:ext cx="288897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884824E-9ABA-46E8-A589-83522BCF9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10052869" y="5115683"/>
            <a:ext cx="1811729" cy="13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Paneli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tr-TR" dirty="0"/>
              <a:t>?</a:t>
            </a:r>
          </a:p>
          <a:p>
            <a:r>
              <a:rPr lang="en-US" dirty="0"/>
              <a:t>CRUD </a:t>
            </a:r>
            <a:r>
              <a:rPr lang="en-US" dirty="0" err="1"/>
              <a:t>Nedir</a:t>
            </a:r>
            <a:r>
              <a:rPr lang="en-US" dirty="0"/>
              <a:t> ?</a:t>
            </a:r>
            <a:r>
              <a:rPr lang="tr-TR" dirty="0"/>
              <a:t> </a:t>
            </a:r>
            <a:endParaRPr lang="en-US" dirty="0"/>
          </a:p>
          <a:p>
            <a:r>
              <a:rPr lang="en-US" dirty="0"/>
              <a:t>CRUD</a:t>
            </a:r>
            <a:endParaRPr lang="tr-TR" dirty="0"/>
          </a:p>
          <a:p>
            <a:r>
              <a:rPr lang="en-US" dirty="0"/>
              <a:t>Veri </a:t>
            </a:r>
            <a:r>
              <a:rPr lang="en-US" dirty="0" err="1"/>
              <a:t>Tabanımız</a:t>
            </a:r>
            <a:r>
              <a:rPr lang="tr-TR" dirty="0"/>
              <a:t> </a:t>
            </a:r>
            <a:r>
              <a:rPr lang="en-US" dirty="0"/>
              <a:t>Veri </a:t>
            </a:r>
            <a:r>
              <a:rPr lang="en-US" dirty="0" err="1"/>
              <a:t>Tabanını</a:t>
            </a:r>
            <a:r>
              <a:rPr lang="en-US" dirty="0"/>
              <a:t> </a:t>
            </a:r>
            <a:r>
              <a:rPr lang="en-US" dirty="0" err="1"/>
              <a:t>Projeye</a:t>
            </a:r>
            <a:r>
              <a:rPr lang="en-US" dirty="0"/>
              <a:t> </a:t>
            </a:r>
            <a:r>
              <a:rPr lang="en-US" dirty="0" err="1"/>
              <a:t>Bağlamak</a:t>
            </a:r>
            <a:endParaRPr lang="tr-TR" dirty="0"/>
          </a:p>
          <a:p>
            <a:r>
              <a:rPr lang="en-US" dirty="0" err="1"/>
              <a:t>Yönetim</a:t>
            </a:r>
            <a:r>
              <a:rPr lang="en-US" dirty="0"/>
              <a:t> Panel Veri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Çağırma</a:t>
            </a:r>
            <a:r>
              <a:rPr lang="en-US" dirty="0"/>
              <a:t> </a:t>
            </a:r>
            <a:r>
              <a:rPr lang="en-US" dirty="0" err="1"/>
              <a:t>Yapısı</a:t>
            </a:r>
            <a:endParaRPr lang="tr-TR" dirty="0"/>
          </a:p>
          <a:p>
            <a:r>
              <a:rPr lang="en-US" dirty="0" err="1"/>
              <a:t>Projede</a:t>
            </a:r>
            <a:r>
              <a:rPr lang="en-US" dirty="0"/>
              <a:t> CRUD </a:t>
            </a:r>
            <a:r>
              <a:rPr lang="en-US" dirty="0" err="1"/>
              <a:t>Kullanımı</a:t>
            </a:r>
            <a:r>
              <a:rPr lang="tr-TR" dirty="0"/>
              <a:t> Kaynaklar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221118" y="6547199"/>
            <a:ext cx="291072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52394C0-7382-490D-A6ED-0FD560AF1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9857119" y="5211896"/>
            <a:ext cx="1811729" cy="1335303"/>
          </a:xfrm>
          <a:prstGeom prst="rect">
            <a:avLst/>
          </a:prstGeom>
        </p:spPr>
      </p:pic>
      <p:pic>
        <p:nvPicPr>
          <p:cNvPr id="1026" name="Picture 2" descr="Content Writer Resume - How to Build the Perfect Resume | Leverage Edu">
            <a:extLst>
              <a:ext uri="{FF2B5EF4-FFF2-40B4-BE49-F238E27FC236}">
                <a16:creationId xmlns:a16="http://schemas.microsoft.com/office/drawing/2014/main" id="{0A2E6492-6398-476E-9C1F-A2181423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16" y="305522"/>
            <a:ext cx="3814721" cy="23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4362681" y="5057069"/>
            <a:ext cx="7613734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2720" y="2984641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4693186" y="5158863"/>
            <a:ext cx="7157490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en-US" b="1" dirty="0">
                <a:solidFill>
                  <a:schemeClr val="tx1"/>
                </a:solidFill>
              </a:rPr>
              <a:t>Fatih Altınbaş	1811404010</a:t>
            </a:r>
            <a:br>
              <a:rPr lang="tr-TR" b="1" dirty="0">
                <a:solidFill>
                  <a:schemeClr val="tx1"/>
                </a:solidFill>
              </a:rPr>
            </a:b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en-US" dirty="0" err="1">
                <a:solidFill>
                  <a:schemeClr val="tx1"/>
                </a:solidFill>
              </a:rPr>
              <a:t>fatihimsibsi</a:t>
            </a:r>
            <a:r>
              <a:rPr lang="tr-TR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icloud</a:t>
            </a:r>
            <a:r>
              <a:rPr lang="tr-TR" dirty="0">
                <a:solidFill>
                  <a:schemeClr val="tx1"/>
                </a:solidFill>
              </a:rPr>
              <a:t>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en-US" dirty="0">
                <a:solidFill>
                  <a:schemeClr val="tx1"/>
                </a:solidFill>
              </a:rPr>
              <a:t>17</a:t>
            </a:r>
            <a:r>
              <a:rPr lang="tr-TR" dirty="0">
                <a:solidFill>
                  <a:schemeClr val="tx1"/>
                </a:solidFill>
              </a:rPr>
              <a:t>/01/2023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DB04ABB8-254C-4048-B046-344B5E0579C6}"/>
              </a:ext>
            </a:extLst>
          </p:cNvPr>
          <p:cNvSpPr/>
          <p:nvPr/>
        </p:nvSpPr>
        <p:spPr>
          <a:xfrm>
            <a:off x="564054" y="1473529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AB8EB301-BEE9-4D50-B8FC-046E46C5C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1054642" y="107098"/>
            <a:ext cx="1811729" cy="1335303"/>
          </a:xfrm>
          <a:prstGeom prst="rect">
            <a:avLst/>
          </a:prstGeom>
        </p:spPr>
      </p:pic>
      <p:sp>
        <p:nvSpPr>
          <p:cNvPr id="15" name="Alt Başlık 2">
            <a:extLst>
              <a:ext uri="{FF2B5EF4-FFF2-40B4-BE49-F238E27FC236}">
                <a16:creationId xmlns:a16="http://schemas.microsoft.com/office/drawing/2014/main" id="{F0E365E1-ABC0-41C6-A89A-CDAF7D32399D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6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8ABF278F-5C64-439B-86E6-B5C4C1BA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Paneli</a:t>
            </a:r>
            <a:r>
              <a:rPr lang="en-US" dirty="0"/>
              <a:t> </a:t>
            </a:r>
            <a:r>
              <a:rPr lang="en-US" dirty="0" err="1"/>
              <a:t>Nedir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Web </a:t>
            </a:r>
            <a:r>
              <a:rPr lang="en-US" dirty="0" err="1"/>
              <a:t>sitenizin</a:t>
            </a:r>
            <a:r>
              <a:rPr lang="en-US" dirty="0"/>
              <a:t> </a:t>
            </a:r>
            <a:r>
              <a:rPr lang="en-US" dirty="0" err="1"/>
              <a:t>içeriklerini</a:t>
            </a:r>
            <a:r>
              <a:rPr lang="en-US" dirty="0"/>
              <a:t> </a:t>
            </a:r>
            <a:r>
              <a:rPr lang="en-US" dirty="0" err="1"/>
              <a:t>güncelleyebileceğiniz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yönetici</a:t>
            </a:r>
            <a:r>
              <a:rPr lang="en-US" dirty="0"/>
              <a:t> (admin) </a:t>
            </a:r>
            <a:r>
              <a:rPr lang="en-US" dirty="0" err="1"/>
              <a:t>statüsündeki</a:t>
            </a:r>
            <a:r>
              <a:rPr lang="en-US" dirty="0"/>
              <a:t>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erişebileceği</a:t>
            </a:r>
            <a:r>
              <a:rPr lang="en-US" dirty="0"/>
              <a:t> web </a:t>
            </a:r>
            <a:r>
              <a:rPr lang="en-US" dirty="0" err="1"/>
              <a:t>arayüzüne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paneli</a:t>
            </a:r>
            <a:r>
              <a:rPr lang="en-US" dirty="0"/>
              <a:t> </a:t>
            </a:r>
            <a:r>
              <a:rPr lang="en-US" dirty="0" err="1"/>
              <a:t>denir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073646" y="1659316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CRUD </a:t>
            </a:r>
            <a:r>
              <a:rPr lang="en-US" dirty="0" err="1"/>
              <a:t>Nedir</a:t>
            </a:r>
            <a:r>
              <a:rPr lang="en-US" dirty="0"/>
              <a:t>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CRUD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havuzunda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dört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; </a:t>
            </a:r>
            <a:r>
              <a:rPr lang="en-US" dirty="0" err="1"/>
              <a:t>ekleme</a:t>
            </a:r>
            <a:r>
              <a:rPr lang="en-US" dirty="0"/>
              <a:t>, </a:t>
            </a:r>
            <a:r>
              <a:rPr lang="en-US" dirty="0" err="1"/>
              <a:t>okuma</a:t>
            </a:r>
            <a:r>
              <a:rPr lang="en-US" dirty="0"/>
              <a:t>, </a:t>
            </a:r>
            <a:r>
              <a:rPr lang="en-US" dirty="0" err="1"/>
              <a:t>güncelleme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silme</a:t>
            </a:r>
            <a:r>
              <a:rPr lang="en-US" dirty="0"/>
              <a:t>. Veri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işlenir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pasiftir</a:t>
            </a:r>
            <a:r>
              <a:rPr lang="en-US" dirty="0"/>
              <a:t>. MySQL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eklenmesi</a:t>
            </a:r>
            <a:r>
              <a:rPr lang="en-US" dirty="0"/>
              <a:t>, </a:t>
            </a:r>
            <a:r>
              <a:rPr lang="en-US" dirty="0" err="1"/>
              <a:t>ekli</a:t>
            </a:r>
            <a:r>
              <a:rPr lang="en-US" dirty="0"/>
              <a:t> </a:t>
            </a:r>
            <a:r>
              <a:rPr lang="en-US" dirty="0" err="1"/>
              <a:t>sorguların</a:t>
            </a:r>
            <a:r>
              <a:rPr lang="en-US" dirty="0"/>
              <a:t> </a:t>
            </a:r>
            <a:r>
              <a:rPr lang="en-US" dirty="0" err="1"/>
              <a:t>güncellenmesi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gösterilebilir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CRUD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CRUD </a:t>
            </a:r>
            <a:r>
              <a:rPr lang="en-US" dirty="0" err="1"/>
              <a:t>ifadesi</a:t>
            </a:r>
            <a:r>
              <a:rPr lang="en-US" dirty="0"/>
              <a:t> ilk </a:t>
            </a:r>
            <a:r>
              <a:rPr lang="en-US" dirty="0" err="1"/>
              <a:t>kez</a:t>
            </a:r>
            <a:r>
              <a:rPr lang="en-US" dirty="0"/>
              <a:t> 1983 </a:t>
            </a:r>
            <a:r>
              <a:rPr lang="en-US" dirty="0" err="1"/>
              <a:t>yılında</a:t>
            </a:r>
            <a:r>
              <a:rPr lang="en-US" dirty="0"/>
              <a:t> James Martin </a:t>
            </a:r>
            <a:r>
              <a:rPr lang="en-US" dirty="0" err="1"/>
              <a:t>tarafından</a:t>
            </a:r>
            <a:r>
              <a:rPr lang="en-US" dirty="0"/>
              <a:t> Managing the Data-base Environment </a:t>
            </a:r>
            <a:r>
              <a:rPr lang="en-US" dirty="0" err="1"/>
              <a:t>başlıklı</a:t>
            </a:r>
            <a:r>
              <a:rPr lang="en-US" dirty="0"/>
              <a:t> </a:t>
            </a:r>
            <a:r>
              <a:rPr lang="en-US" dirty="0" err="1"/>
              <a:t>kitabında</a:t>
            </a:r>
            <a:r>
              <a:rPr lang="en-US" dirty="0"/>
              <a:t> </a:t>
            </a:r>
            <a:r>
              <a:rPr lang="en-US" dirty="0" err="1"/>
              <a:t>kullanılmıştır</a:t>
            </a:r>
            <a:r>
              <a:rPr lang="en-US" dirty="0"/>
              <a:t>. </a:t>
            </a:r>
            <a:r>
              <a:rPr lang="en-US" dirty="0" err="1"/>
              <a:t>Kısaltmadaki</a:t>
            </a:r>
            <a:r>
              <a:rPr lang="en-US" dirty="0"/>
              <a:t> her </a:t>
            </a:r>
            <a:r>
              <a:rPr lang="en-US" dirty="0" err="1"/>
              <a:t>harf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SQL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HTTP </a:t>
            </a:r>
            <a:r>
              <a:rPr lang="en-US" dirty="0" err="1"/>
              <a:t>yöntemiyle</a:t>
            </a:r>
            <a:r>
              <a:rPr lang="en-US" dirty="0"/>
              <a:t> </a:t>
            </a:r>
            <a:r>
              <a:rPr lang="en-US" dirty="0" err="1"/>
              <a:t>eşleşebilir</a:t>
            </a:r>
            <a:r>
              <a:rPr lang="en-US" dirty="0"/>
              <a:t>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 </a:t>
            </a:r>
            <a:r>
              <a:rPr lang="en-US" dirty="0" err="1"/>
              <a:t>Tabanımız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95987F8-CA2C-2C9F-8334-8D365BF0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37" y="1500153"/>
            <a:ext cx="6742815" cy="49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FA7B64-4566-AA58-D852-FC76AF7E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 </a:t>
            </a:r>
            <a:r>
              <a:rPr lang="en-US" dirty="0" err="1"/>
              <a:t>Tabanımız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A1CE25-91A5-6CFE-2666-FCB8107B6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Görselde</a:t>
            </a:r>
            <a:r>
              <a:rPr lang="en-US" dirty="0"/>
              <a:t> </a:t>
            </a:r>
            <a:r>
              <a:rPr lang="en-US" dirty="0" err="1"/>
              <a:t>Görüldüğü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Bir Veri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İlişkimiz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4C274C6-3C71-FB5D-2C5F-4D487639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</a:t>
            </a:r>
            <a:r>
              <a:rPr lang="en-US" dirty="0" err="1"/>
              <a:t>yapısı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93B0813-ECFE-765B-AF7B-DB729D16B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4" y="2040175"/>
            <a:ext cx="729297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853B71-9C74-0D92-176D-590CEA31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D212C4-07C5-CA90-57AE-A344D1C8D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 </a:t>
            </a:r>
            <a:r>
              <a:rPr lang="en-US" dirty="0" err="1"/>
              <a:t>ConnectDB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bağlantımız</a:t>
            </a:r>
            <a:r>
              <a:rPr lang="en-US" dirty="0"/>
              <a:t> </a:t>
            </a:r>
            <a:r>
              <a:rPr lang="en-US" dirty="0" err="1"/>
              <a:t>gerçekleşmektedir</a:t>
            </a:r>
            <a:r>
              <a:rPr lang="en-US" dirty="0"/>
              <a:t>.</a:t>
            </a:r>
          </a:p>
          <a:p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yapıyı</a:t>
            </a:r>
            <a:r>
              <a:rPr lang="en-US" dirty="0"/>
              <a:t> include </a:t>
            </a:r>
            <a:r>
              <a:rPr lang="en-US" dirty="0" err="1"/>
              <a:t>etmeyi</a:t>
            </a:r>
            <a:r>
              <a:rPr lang="en-US" dirty="0"/>
              <a:t> </a:t>
            </a:r>
            <a:r>
              <a:rPr lang="en-US" dirty="0" err="1"/>
              <a:t>unutmamalıyız</a:t>
            </a:r>
            <a:r>
              <a:rPr lang="en-US" dirty="0"/>
              <a:t> </a:t>
            </a:r>
            <a:r>
              <a:rPr lang="en-US" dirty="0" err="1"/>
              <a:t>böylelikle</a:t>
            </a:r>
            <a:r>
              <a:rPr lang="en-US" dirty="0"/>
              <a:t> </a:t>
            </a:r>
            <a:r>
              <a:rPr lang="en-US" dirty="0" err="1"/>
              <a:t>oluşabilecek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önüne</a:t>
            </a:r>
            <a:r>
              <a:rPr lang="en-US" dirty="0"/>
              <a:t> </a:t>
            </a:r>
            <a:r>
              <a:rPr lang="en-US" dirty="0" err="1"/>
              <a:t>geçmiş</a:t>
            </a:r>
            <a:r>
              <a:rPr lang="en-US" dirty="0"/>
              <a:t> </a:t>
            </a:r>
            <a:r>
              <a:rPr lang="en-US" dirty="0" err="1"/>
              <a:t>oluruz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E483F4-4BE7-E90C-8AB6-4708F2C6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5164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</TotalTime>
  <Words>446</Words>
  <Application>Microsoft Office PowerPoint</Application>
  <PresentationFormat>Geniş ekran</PresentationFormat>
  <Paragraphs>75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Wingdings 3</vt:lpstr>
      <vt:lpstr>Duman</vt:lpstr>
      <vt:lpstr>Yönetim Panelli Web Sayfası(CRUD)</vt:lpstr>
      <vt:lpstr>İçindekiler</vt:lpstr>
      <vt:lpstr>Yönetim Paneli Nedir</vt:lpstr>
      <vt:lpstr>CRUD Nedir ?</vt:lpstr>
      <vt:lpstr>CRUD</vt:lpstr>
      <vt:lpstr>Veri Tabanımız</vt:lpstr>
      <vt:lpstr>Veri Tabanımız</vt:lpstr>
      <vt:lpstr>Connect yapısı</vt:lpstr>
      <vt:lpstr>PowerPoint Sunusu</vt:lpstr>
      <vt:lpstr>Veri Tabanını Projeye Bağlamak</vt:lpstr>
      <vt:lpstr>Veri Tabanını Projeye Bağlamak</vt:lpstr>
      <vt:lpstr>Yönetim Panel Veri Tabanı Çağırma Yapısı</vt:lpstr>
      <vt:lpstr>Yönetim Panel Veri Tabanı Çağırma Yapısı</vt:lpstr>
      <vt:lpstr>Projede CRUD Kullanımı</vt:lpstr>
      <vt:lpstr>Projede CRUD Kullanımı</vt:lpstr>
      <vt:lpstr>Projede CRUD Kullanımı</vt:lpstr>
      <vt:lpstr>Projede CRUD Kullanımı</vt:lpstr>
      <vt:lpstr>Projede CRUD Kullanımı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fatih altınbaş</cp:lastModifiedBy>
  <cp:revision>41</cp:revision>
  <dcterms:created xsi:type="dcterms:W3CDTF">2020-04-15T07:57:29Z</dcterms:created>
  <dcterms:modified xsi:type="dcterms:W3CDTF">2023-01-17T19:02:34Z</dcterms:modified>
</cp:coreProperties>
</file>