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4" r:id="rId31"/>
    <p:sldId id="296" r:id="rId32"/>
    <p:sldId id="297" r:id="rId33"/>
    <p:sldId id="298" r:id="rId34"/>
    <p:sldId id="299" r:id="rId35"/>
    <p:sldId id="300" r:id="rId36"/>
    <p:sldId id="26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>
        <p:scale>
          <a:sx n="64" d="100"/>
          <a:sy n="64" d="100"/>
        </p:scale>
        <p:origin x="-91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rehber/yonetim/giris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7529269" cy="888718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YÖNETİCİ 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PANELLİ </a:t>
            </a:r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BURDUR GEZİ REHBERİ YAPIMI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257303" y="5166613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Hakan ULUTAŞ</a:t>
            </a:r>
            <a:endParaRPr lang="tr-TR" b="1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Tarih                            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smtClean="0">
                <a:solidFill>
                  <a:schemeClr val="tx1"/>
                </a:solidFill>
              </a:rPr>
              <a:t>07.09.2021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=""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=""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=""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=""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tr-TR" dirty="0" smtClean="0"/>
              <a:t>log-</a:t>
            </a:r>
            <a:r>
              <a:rPr lang="tr-TR" dirty="0" err="1" smtClean="0"/>
              <a:t>ekle</a:t>
            </a:r>
            <a:r>
              <a:rPr lang="tr-TR" dirty="0" err="1" smtClean="0"/>
              <a:t>.php</a:t>
            </a:r>
            <a:r>
              <a:rPr lang="tr-TR" dirty="0" smtClean="0"/>
              <a:t> dosyası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361913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sz="2800" dirty="0" smtClean="0"/>
          </a:p>
          <a:p>
            <a:pPr marL="0" indent="0" algn="just">
              <a:buFont typeface="Wingdings 3" charset="2"/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3619132" cy="4589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Blog-</a:t>
            </a:r>
            <a:r>
              <a:rPr lang="tr-TR" sz="2800" dirty="0" err="1" smtClean="0"/>
              <a:t>ekle.php</a:t>
            </a:r>
            <a:r>
              <a:rPr lang="tr-TR" sz="2800" dirty="0" smtClean="0"/>
              <a:t> dosyası sitemize gezilecek yerlere ait bilgiler eklemek amacıyla kullanılmaktadır. </a:t>
            </a:r>
          </a:p>
          <a:p>
            <a:r>
              <a:rPr lang="tr-TR" sz="2800" dirty="0" smtClean="0"/>
              <a:t>Yönetim panelinde blog ekme menüsüyle bilgileri ekledim.</a:t>
            </a:r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42" y="1606797"/>
            <a:ext cx="7077001" cy="511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7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tr-TR" dirty="0" smtClean="0"/>
              <a:t>log-</a:t>
            </a:r>
            <a:r>
              <a:rPr lang="tr-TR" dirty="0" err="1" smtClean="0"/>
              <a:t>ekle</a:t>
            </a:r>
            <a:r>
              <a:rPr lang="tr-TR" dirty="0" err="1" smtClean="0"/>
              <a:t>.php</a:t>
            </a:r>
            <a:r>
              <a:rPr lang="tr-TR" dirty="0" smtClean="0"/>
              <a:t> dosyası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361913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sz="2800" dirty="0" smtClean="0"/>
          </a:p>
          <a:p>
            <a:pPr marL="0" indent="0" algn="just">
              <a:buFont typeface="Wingdings 3" charset="2"/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11" y="1648793"/>
            <a:ext cx="109061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paneli blog yönetim menüsü görüntüsü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34" y="2233534"/>
            <a:ext cx="10144125" cy="42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6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Galeri-</a:t>
            </a:r>
            <a:r>
              <a:rPr lang="tr-TR" dirty="0" err="1" smtClean="0"/>
              <a:t>yonetim.php</a:t>
            </a:r>
            <a:r>
              <a:rPr lang="tr-TR" dirty="0" smtClean="0"/>
              <a:t> dosyası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75" y="2187014"/>
            <a:ext cx="7282721" cy="413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Galeri-</a:t>
            </a:r>
            <a:r>
              <a:rPr lang="tr-TR" dirty="0" err="1" smtClean="0"/>
              <a:t>yonetim.php</a:t>
            </a:r>
            <a:r>
              <a:rPr lang="tr-TR" dirty="0" smtClean="0"/>
              <a:t> dosyası devamı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58" y="2319806"/>
            <a:ext cx="113347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7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hakkımızda.php</a:t>
            </a:r>
            <a:r>
              <a:rPr lang="tr-TR" dirty="0" smtClean="0"/>
              <a:t> dosyası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85068" y="1638924"/>
            <a:ext cx="3831965" cy="3777622"/>
          </a:xfrm>
        </p:spPr>
        <p:txBody>
          <a:bodyPr>
            <a:normAutofit fontScale="92500" lnSpcReduction="10000"/>
          </a:bodyPr>
          <a:lstStyle/>
          <a:p>
            <a:r>
              <a:rPr lang="tr-TR" sz="2800" dirty="0" smtClean="0"/>
              <a:t>Hakkımızda kısmında eklenen bilgiler ve resim veri tabanından alınarak eklenmektedir. </a:t>
            </a:r>
          </a:p>
          <a:p>
            <a:r>
              <a:rPr lang="tr-TR" sz="2800" dirty="0" err="1" smtClean="0"/>
              <a:t>Footer</a:t>
            </a:r>
            <a:r>
              <a:rPr lang="tr-TR" sz="2800" dirty="0" smtClean="0"/>
              <a:t> ve </a:t>
            </a:r>
            <a:r>
              <a:rPr lang="tr-TR" sz="2800" dirty="0" err="1" smtClean="0"/>
              <a:t>header</a:t>
            </a:r>
            <a:r>
              <a:rPr lang="tr-TR" sz="2800" dirty="0" smtClean="0"/>
              <a:t> üst ve alt kısımlarda her </a:t>
            </a:r>
            <a:r>
              <a:rPr lang="tr-TR" sz="2800" dirty="0" err="1" smtClean="0"/>
              <a:t>php</a:t>
            </a:r>
            <a:r>
              <a:rPr lang="tr-TR" sz="2800" dirty="0" smtClean="0"/>
              <a:t> dosyasında çağırılmaktadır.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33" y="1456857"/>
            <a:ext cx="675517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8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Ziyaretci-defteri.php</a:t>
            </a:r>
            <a:r>
              <a:rPr lang="tr-TR" dirty="0" smtClean="0"/>
              <a:t> dosyası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8" y="1862372"/>
            <a:ext cx="93059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8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9134" y="2133600"/>
            <a:ext cx="3144578" cy="3777622"/>
          </a:xfrm>
        </p:spPr>
        <p:txBody>
          <a:bodyPr>
            <a:noAutofit/>
          </a:bodyPr>
          <a:lstStyle/>
          <a:p>
            <a:r>
              <a:rPr lang="tr-TR" sz="2400" dirty="0" smtClean="0"/>
              <a:t>Site kullanıcıların gezi hakkında yorum yapmaları için </a:t>
            </a:r>
            <a:r>
              <a:rPr lang="tr-TR" sz="2400" dirty="0" err="1" smtClean="0"/>
              <a:t>için</a:t>
            </a:r>
            <a:r>
              <a:rPr lang="tr-TR" sz="2400" dirty="0" smtClean="0"/>
              <a:t> ziyaretçi defteri oluşturulmuştur. </a:t>
            </a:r>
          </a:p>
          <a:p>
            <a:r>
              <a:rPr lang="tr-TR" sz="2400" dirty="0" smtClean="0"/>
              <a:t>Kullanıcılar ad ve yorumlarını yazıp ziyaretimi gönder butonuna tıklayarak yorum yapabilmektedir.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2" y="1993155"/>
            <a:ext cx="7228615" cy="450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Ziyaretci-defteri.php</a:t>
            </a:r>
            <a:r>
              <a:rPr lang="tr-TR" dirty="0" smtClean="0"/>
              <a:t> dosyası devamı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08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PhpMyAdmin</a:t>
            </a:r>
            <a:r>
              <a:rPr lang="tr-TR" dirty="0" smtClean="0"/>
              <a:t> görünümü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44247" y="2133600"/>
            <a:ext cx="8583976" cy="714531"/>
          </a:xfrm>
        </p:spPr>
        <p:txBody>
          <a:bodyPr>
            <a:noAutofit/>
          </a:bodyPr>
          <a:lstStyle/>
          <a:p>
            <a:r>
              <a:rPr lang="tr-TR" sz="2400" dirty="0" smtClean="0"/>
              <a:t>Rehber isimli bir </a:t>
            </a:r>
            <a:r>
              <a:rPr lang="tr-TR" sz="2400" dirty="0" err="1" smtClean="0"/>
              <a:t>veritabanı</a:t>
            </a:r>
            <a:r>
              <a:rPr lang="tr-TR" sz="2400" dirty="0" smtClean="0"/>
              <a:t> oluşturdum. Veri tabanı içerisine 7 tablo oluşturdum. </a:t>
            </a:r>
          </a:p>
          <a:p>
            <a:r>
              <a:rPr lang="tr-TR" sz="2400" dirty="0" smtClean="0"/>
              <a:t>Dil karşılaştırması için uft8_general seçtim.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29000"/>
            <a:ext cx="87439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6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PhpMyAdmin</a:t>
            </a:r>
            <a:r>
              <a:rPr lang="tr-TR" dirty="0" smtClean="0"/>
              <a:t> görünümü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44247" y="2133600"/>
            <a:ext cx="8583976" cy="714531"/>
          </a:xfrm>
        </p:spPr>
        <p:txBody>
          <a:bodyPr>
            <a:noAutofit/>
          </a:bodyPr>
          <a:lstStyle/>
          <a:p>
            <a:r>
              <a:rPr lang="tr-TR" sz="2400" dirty="0" smtClean="0"/>
              <a:t>Galeri tablosu altında eklenmiş görseller yer almaktadır. </a:t>
            </a:r>
          </a:p>
          <a:p>
            <a:r>
              <a:rPr lang="tr-TR" sz="2400" dirty="0" smtClean="0"/>
              <a:t>Düzenleme, silme, </a:t>
            </a:r>
            <a:r>
              <a:rPr lang="tr-TR" sz="2400" dirty="0" err="1" smtClean="0"/>
              <a:t>Id</a:t>
            </a:r>
            <a:r>
              <a:rPr lang="tr-TR" sz="2400" dirty="0" smtClean="0"/>
              <a:t> değiştirme gibi  işlemler yapılabilmektedir.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99" y="3402765"/>
            <a:ext cx="5941570" cy="327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Yönetici Paneli Nedir?</a:t>
            </a:r>
            <a:endParaRPr lang="tr-TR" dirty="0"/>
          </a:p>
          <a:p>
            <a:r>
              <a:rPr lang="tr-TR" dirty="0" smtClean="0"/>
              <a:t>Kullanılan Teknolojiler</a:t>
            </a:r>
            <a:endParaRPr lang="tr-TR" dirty="0" smtClean="0"/>
          </a:p>
          <a:p>
            <a:r>
              <a:rPr lang="tr-TR" dirty="0" smtClean="0"/>
              <a:t>Oluşturulan </a:t>
            </a:r>
            <a:r>
              <a:rPr lang="tr-TR" dirty="0" err="1" smtClean="0"/>
              <a:t>php</a:t>
            </a:r>
            <a:r>
              <a:rPr lang="tr-TR" dirty="0" smtClean="0"/>
              <a:t> </a:t>
            </a:r>
            <a:r>
              <a:rPr lang="tr-TR" dirty="0"/>
              <a:t>D</a:t>
            </a:r>
            <a:r>
              <a:rPr lang="tr-TR" dirty="0" smtClean="0"/>
              <a:t>osyaları </a:t>
            </a:r>
            <a:endParaRPr lang="tr-TR" dirty="0" smtClean="0"/>
          </a:p>
          <a:p>
            <a:r>
              <a:rPr lang="tr-TR" dirty="0" smtClean="0"/>
              <a:t>Dosyaların </a:t>
            </a:r>
            <a:r>
              <a:rPr lang="tr-TR" dirty="0"/>
              <a:t>E</a:t>
            </a:r>
            <a:r>
              <a:rPr lang="tr-TR" dirty="0" smtClean="0"/>
              <a:t>kran Görüntüleri</a:t>
            </a:r>
            <a:endParaRPr lang="tr-TR" dirty="0" smtClean="0"/>
          </a:p>
          <a:p>
            <a:r>
              <a:rPr lang="tr-TR" dirty="0" err="1" smtClean="0"/>
              <a:t>PhpMyAdmin</a:t>
            </a:r>
            <a:r>
              <a:rPr lang="tr-TR" dirty="0" smtClean="0"/>
              <a:t> Paneli</a:t>
            </a:r>
            <a:endParaRPr lang="tr-TR" dirty="0" smtClean="0"/>
          </a:p>
          <a:p>
            <a:r>
              <a:rPr lang="tr-TR" dirty="0"/>
              <a:t>Yönetim </a:t>
            </a:r>
            <a:r>
              <a:rPr lang="tr-TR" dirty="0" smtClean="0"/>
              <a:t>Paneli Görüntüleri</a:t>
            </a:r>
            <a:endParaRPr lang="tr-TR" dirty="0" smtClean="0"/>
          </a:p>
          <a:p>
            <a:r>
              <a:rPr lang="tr-TR" dirty="0" smtClean="0"/>
              <a:t>Site Görüntüleri</a:t>
            </a:r>
            <a:endParaRPr lang="tr-TR" dirty="0" smtClean="0"/>
          </a:p>
          <a:p>
            <a:r>
              <a:rPr lang="tr-TR" dirty="0" smtClean="0"/>
              <a:t>Sonuç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=""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=""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PhpMyAdmin</a:t>
            </a:r>
            <a:r>
              <a:rPr lang="tr-TR" dirty="0" smtClean="0"/>
              <a:t> görünümü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44247" y="2133600"/>
            <a:ext cx="8583976" cy="714531"/>
          </a:xfrm>
        </p:spPr>
        <p:txBody>
          <a:bodyPr>
            <a:noAutofit/>
          </a:bodyPr>
          <a:lstStyle/>
          <a:p>
            <a:r>
              <a:rPr lang="tr-TR" sz="2400" dirty="0" smtClean="0"/>
              <a:t>Hakkımızda tablosu altında eklenmiş görseller yer almaktadır.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429000"/>
            <a:ext cx="96107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PhpMyAdmin</a:t>
            </a:r>
            <a:r>
              <a:rPr lang="tr-TR" dirty="0" smtClean="0"/>
              <a:t> görünümü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44247" y="2133600"/>
            <a:ext cx="8583976" cy="714531"/>
          </a:xfrm>
        </p:spPr>
        <p:txBody>
          <a:bodyPr>
            <a:noAutofit/>
          </a:bodyPr>
          <a:lstStyle/>
          <a:p>
            <a:r>
              <a:rPr lang="tr-TR" sz="2400" dirty="0" smtClean="0"/>
              <a:t>İletişim tablosu altında iletişim bilgileri yer almaktadır.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3429000"/>
            <a:ext cx="8429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PhpMyAdmin</a:t>
            </a:r>
            <a:r>
              <a:rPr lang="tr-TR" dirty="0" smtClean="0"/>
              <a:t> görünümü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44247" y="2133600"/>
            <a:ext cx="8583976" cy="714531"/>
          </a:xfrm>
        </p:spPr>
        <p:txBody>
          <a:bodyPr>
            <a:noAutofit/>
          </a:bodyPr>
          <a:lstStyle/>
          <a:p>
            <a:r>
              <a:rPr lang="tr-TR" sz="2400" dirty="0" smtClean="0"/>
              <a:t>Site ayarları tablosu altında sitemizin başlığı, logosu, eklediğimiz harita bilgisi gibi bilgiler yer almaktadır.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73" y="3571486"/>
            <a:ext cx="10717967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PhpMyAdmin</a:t>
            </a:r>
            <a:r>
              <a:rPr lang="tr-TR" dirty="0" smtClean="0"/>
              <a:t> görünümü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44247" y="2133600"/>
            <a:ext cx="8583976" cy="714531"/>
          </a:xfrm>
        </p:spPr>
        <p:txBody>
          <a:bodyPr>
            <a:noAutofit/>
          </a:bodyPr>
          <a:lstStyle/>
          <a:p>
            <a:r>
              <a:rPr lang="tr-TR" sz="2400" dirty="0" smtClean="0"/>
              <a:t>Ziyaretçi defteri tablosu altında kullanıcıların </a:t>
            </a:r>
            <a:r>
              <a:rPr lang="tr-TR" sz="2400" dirty="0" err="1" smtClean="0"/>
              <a:t>ıd</a:t>
            </a:r>
            <a:r>
              <a:rPr lang="tr-TR" sz="2400" dirty="0" smtClean="0"/>
              <a:t> bilgileri, yorumları ve ziyaret tarihleri gibi bilgiler yer almaktadır.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429000"/>
            <a:ext cx="111537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0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Yönetici Paneli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44247" y="2133600"/>
            <a:ext cx="8583976" cy="714531"/>
          </a:xfrm>
        </p:spPr>
        <p:txBody>
          <a:bodyPr>
            <a:noAutofit/>
          </a:bodyPr>
          <a:lstStyle/>
          <a:p>
            <a:r>
              <a:rPr lang="tr-TR" sz="2400" dirty="0" smtClean="0"/>
              <a:t>Yönetici paneli </a:t>
            </a:r>
            <a:r>
              <a:rPr lang="tr-TR" sz="2400" dirty="0"/>
              <a:t>için </a:t>
            </a:r>
            <a:r>
              <a:rPr lang="tr-TR" sz="2400" dirty="0">
                <a:hlinkClick r:id="rId2"/>
              </a:rPr>
              <a:t>http://</a:t>
            </a:r>
            <a:r>
              <a:rPr lang="tr-TR" sz="2400" dirty="0" smtClean="0">
                <a:hlinkClick r:id="rId2"/>
              </a:rPr>
              <a:t>localhost/rehber/yonetim/giris.php</a:t>
            </a:r>
            <a:r>
              <a:rPr lang="tr-TR" sz="2400" dirty="0" smtClean="0"/>
              <a:t> adresine giriyoruz. Kullanıcı adı ve şifremizi giriyoruz.</a:t>
            </a:r>
          </a:p>
          <a:p>
            <a:pPr marL="0" indent="0">
              <a:buNone/>
            </a:pPr>
            <a:endParaRPr lang="tr-TR" sz="24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99" y="3387777"/>
            <a:ext cx="8452345" cy="327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</a:t>
            </a:r>
            <a:r>
              <a:rPr lang="tr-TR" dirty="0" err="1" smtClean="0"/>
              <a:t>paneli_Blog</a:t>
            </a:r>
            <a:r>
              <a:rPr lang="tr-TR" dirty="0" smtClean="0"/>
              <a:t> ekle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89" y="2057947"/>
            <a:ext cx="84105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</a:t>
            </a:r>
            <a:r>
              <a:rPr lang="tr-TR" dirty="0" err="1" smtClean="0"/>
              <a:t>paneli_Blog</a:t>
            </a:r>
            <a:r>
              <a:rPr lang="tr-TR" dirty="0" smtClean="0"/>
              <a:t> yönetimi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02" y="1802378"/>
            <a:ext cx="9458793" cy="481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0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</a:t>
            </a:r>
            <a:r>
              <a:rPr lang="tr-TR" dirty="0" err="1" smtClean="0"/>
              <a:t>paneli_galeri</a:t>
            </a:r>
            <a:r>
              <a:rPr lang="tr-TR" dirty="0" smtClean="0"/>
              <a:t> yönetimi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33" y="2068642"/>
            <a:ext cx="8769246" cy="448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</a:t>
            </a:r>
            <a:r>
              <a:rPr lang="tr-TR" dirty="0" err="1" smtClean="0"/>
              <a:t>paneli_hakkımızda</a:t>
            </a:r>
            <a:r>
              <a:rPr lang="tr-TR" dirty="0" smtClean="0"/>
              <a:t> yönetim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11" y="2028825"/>
            <a:ext cx="9039303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9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</a:t>
            </a:r>
            <a:r>
              <a:rPr lang="tr-TR" dirty="0" err="1" smtClean="0"/>
              <a:t>paneli_site</a:t>
            </a:r>
            <a:r>
              <a:rPr lang="tr-TR" dirty="0" smtClean="0"/>
              <a:t> yönetim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22" y="1319134"/>
            <a:ext cx="10472117" cy="519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Yönetici </a:t>
            </a:r>
            <a:r>
              <a:rPr lang="tr-TR" dirty="0" smtClean="0"/>
              <a:t>paneli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7043689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1248370" y="1896700"/>
            <a:ext cx="6036850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/>
              <a:t>Yönetim paneli genel olarak, sahip olduğunuz web sitesini yönetebilmenizi sağlayan, fotoğraf, video ya da yazı gibi veriler eklemenizi sağlayan bir </a:t>
            </a:r>
            <a:r>
              <a:rPr lang="tr-TR" sz="2800" dirty="0" smtClean="0"/>
              <a:t>uygulamadır.</a:t>
            </a:r>
          </a:p>
          <a:p>
            <a:r>
              <a:rPr lang="tr-TR" sz="2800" dirty="0" smtClean="0"/>
              <a:t> </a:t>
            </a:r>
            <a:r>
              <a:rPr lang="tr-TR" sz="2800" dirty="0"/>
              <a:t>Dünya genelinde Content Management </a:t>
            </a:r>
            <a:r>
              <a:rPr lang="tr-TR" sz="2800" dirty="0" err="1"/>
              <a:t>System</a:t>
            </a:r>
            <a:r>
              <a:rPr lang="tr-TR" sz="2800" dirty="0"/>
              <a:t> (CMS) yani İçerik Yönetim Sistemi olarak da bilinir.</a:t>
            </a:r>
          </a:p>
          <a:p>
            <a:endParaRPr lang="tr-TR" sz="4500" dirty="0" smtClean="0"/>
          </a:p>
          <a:p>
            <a:pPr marL="0" indent="0" algn="just">
              <a:buFont typeface="Wingdings 3" charset="2"/>
              <a:buNone/>
            </a:pPr>
            <a:endParaRPr lang="tr-TR" sz="2800" dirty="0" smtClean="0"/>
          </a:p>
          <a:p>
            <a:pPr algn="just"/>
            <a:endParaRPr lang="tr-TR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76" y="2476500"/>
            <a:ext cx="3134038" cy="2635146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Yönetim </a:t>
            </a:r>
            <a:r>
              <a:rPr lang="tr-TR" dirty="0" err="1" smtClean="0"/>
              <a:t>paneli_ziyaretçi</a:t>
            </a:r>
            <a:r>
              <a:rPr lang="tr-TR" dirty="0" smtClean="0"/>
              <a:t> defteri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92" y="2110569"/>
            <a:ext cx="10672997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Site </a:t>
            </a:r>
            <a:r>
              <a:rPr lang="tr-TR" dirty="0" err="1" smtClean="0"/>
              <a:t>görünümü_anasayfa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46" y="1783803"/>
            <a:ext cx="6955044" cy="431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4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Site </a:t>
            </a:r>
            <a:r>
              <a:rPr lang="tr-TR" dirty="0" err="1" smtClean="0"/>
              <a:t>görünümü_galeri</a:t>
            </a:r>
            <a:r>
              <a:rPr lang="tr-TR" dirty="0" smtClean="0"/>
              <a:t>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60" y="1779210"/>
            <a:ext cx="8466476" cy="465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Site </a:t>
            </a:r>
            <a:r>
              <a:rPr lang="tr-TR" dirty="0" err="1" smtClean="0"/>
              <a:t>görünümü_hakkımızda</a:t>
            </a:r>
            <a:r>
              <a:rPr lang="tr-TR" dirty="0" smtClean="0"/>
              <a:t>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83" y="2198268"/>
            <a:ext cx="9223011" cy="375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863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Site </a:t>
            </a:r>
            <a:r>
              <a:rPr lang="tr-TR" dirty="0" err="1" smtClean="0"/>
              <a:t>görünümü_ziyaretçi</a:t>
            </a:r>
            <a:r>
              <a:rPr lang="tr-TR" dirty="0" smtClean="0"/>
              <a:t> defteri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2" y="2053653"/>
            <a:ext cx="3943633" cy="382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55" y="2158585"/>
            <a:ext cx="4751883" cy="371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863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Site </a:t>
            </a:r>
            <a:r>
              <a:rPr lang="tr-TR" dirty="0" err="1" smtClean="0"/>
              <a:t>görünümü_iletişim</a:t>
            </a:r>
            <a:r>
              <a:rPr lang="tr-TR" dirty="0" smtClean="0"/>
              <a:t> menüsü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99" y="1658941"/>
            <a:ext cx="6433200" cy="470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863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Hakan </a:t>
            </a:r>
            <a:r>
              <a:rPr lang="tr-TR" b="1" dirty="0" smtClean="0">
                <a:solidFill>
                  <a:schemeClr val="tx1"/>
                </a:solidFill>
              </a:rPr>
              <a:t>ULUTAŞ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07.09.2021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=""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=""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=""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=""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teknolojiler</a:t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5169919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 txBox="1">
            <a:spLocks/>
          </p:cNvSpPr>
          <p:nvPr/>
        </p:nvSpPr>
        <p:spPr>
          <a:xfrm>
            <a:off x="1248370" y="1896700"/>
            <a:ext cx="1040864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err="1" smtClean="0"/>
              <a:t>Appache</a:t>
            </a:r>
            <a:endParaRPr lang="tr-TR" sz="2800" dirty="0" smtClean="0"/>
          </a:p>
          <a:p>
            <a:r>
              <a:rPr lang="tr-TR" sz="2800" dirty="0" smtClean="0"/>
              <a:t>XAMPP</a:t>
            </a:r>
          </a:p>
          <a:p>
            <a:r>
              <a:rPr lang="tr-TR" sz="2800" dirty="0" err="1" smtClean="0"/>
              <a:t>Editplus</a:t>
            </a:r>
            <a:endParaRPr lang="tr-TR" sz="2800" dirty="0" smtClean="0"/>
          </a:p>
          <a:p>
            <a:endParaRPr lang="tr-TR" sz="4500" dirty="0" smtClean="0"/>
          </a:p>
          <a:p>
            <a:pPr marL="0" indent="0" algn="just">
              <a:buFont typeface="Wingdings 3" charset="2"/>
              <a:buNone/>
            </a:pPr>
            <a:endParaRPr lang="tr-TR" sz="2800" dirty="0" smtClean="0"/>
          </a:p>
          <a:p>
            <a:pPr algn="just"/>
            <a:endParaRPr lang="tr-TR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026" name="Picture 2" descr="C:\Users\Casper\Desktop\Hakan sunucu final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92" y="2220420"/>
            <a:ext cx="3475141" cy="216584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Oluşturulan </a:t>
            </a:r>
            <a:r>
              <a:rPr lang="tr-TR" dirty="0" err="1"/>
              <a:t>php</a:t>
            </a:r>
            <a:r>
              <a:rPr lang="tr-TR" dirty="0"/>
              <a:t> dosyaları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072789" y="1648793"/>
            <a:ext cx="6607519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sz="2800" dirty="0" smtClean="0"/>
          </a:p>
          <a:p>
            <a:pPr algn="just"/>
            <a:r>
              <a:rPr lang="tr-TR" sz="2800" dirty="0" err="1"/>
              <a:t>PhpMyAdmin’de</a:t>
            </a:r>
            <a:r>
              <a:rPr lang="tr-TR" sz="2800" dirty="0"/>
              <a:t> rehber isimli veri tabanı oluşturduk.</a:t>
            </a:r>
          </a:p>
          <a:p>
            <a:pPr algn="just"/>
            <a:r>
              <a:rPr lang="tr-TR" sz="2800" dirty="0" smtClean="0"/>
              <a:t>XAMPP&gt;</a:t>
            </a:r>
            <a:r>
              <a:rPr lang="tr-TR" sz="2800" dirty="0" err="1" smtClean="0"/>
              <a:t>htdocs</a:t>
            </a:r>
            <a:r>
              <a:rPr lang="tr-TR" sz="2800" dirty="0" smtClean="0"/>
              <a:t> &gt;rehber </a:t>
            </a:r>
          </a:p>
          <a:p>
            <a:pPr marL="0" indent="0" algn="just">
              <a:buNone/>
            </a:pPr>
            <a:r>
              <a:rPr lang="tr-TR" sz="2800" dirty="0" smtClean="0"/>
              <a:t>XAMPP içerisinde yer alan ‘</a:t>
            </a:r>
            <a:r>
              <a:rPr lang="tr-TR" sz="2800" dirty="0" err="1" smtClean="0"/>
              <a:t>htdocs</a:t>
            </a:r>
            <a:r>
              <a:rPr lang="tr-TR" sz="2800" dirty="0" smtClean="0"/>
              <a:t>’</a:t>
            </a:r>
          </a:p>
          <a:p>
            <a:pPr marL="0" indent="0" algn="just">
              <a:buNone/>
            </a:pPr>
            <a:r>
              <a:rPr lang="tr-TR" sz="2800" dirty="0" smtClean="0"/>
              <a:t>İçerisinde rehber isimli dosya oluşuyor.</a:t>
            </a:r>
          </a:p>
          <a:p>
            <a:pPr algn="just"/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398" y="1718948"/>
            <a:ext cx="3360330" cy="444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7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Ayar.php</a:t>
            </a:r>
            <a:r>
              <a:rPr lang="tr-TR" dirty="0" smtClean="0"/>
              <a:t> dosyası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736289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800" dirty="0" err="1" smtClean="0"/>
              <a:t>Ayar.php</a:t>
            </a:r>
            <a:r>
              <a:rPr lang="tr-TR" sz="2800" dirty="0" smtClean="0"/>
              <a:t> ile kayıtlı belgede veri tabanı bağlantı bilgileri yer almaktadır.</a:t>
            </a:r>
          </a:p>
          <a:p>
            <a:pPr marL="0" indent="0" algn="just">
              <a:buFont typeface="Wingdings 3" charset="2"/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05" y="2668249"/>
            <a:ext cx="9790565" cy="356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7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</a:t>
            </a:r>
            <a:r>
              <a:rPr lang="tr-TR" dirty="0" err="1" smtClean="0"/>
              <a:t>iris-kontrol.php</a:t>
            </a:r>
            <a:r>
              <a:rPr lang="tr-TR" dirty="0" smtClean="0"/>
              <a:t> dosyası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8430974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800" dirty="0" err="1" smtClean="0"/>
              <a:t>g</a:t>
            </a:r>
            <a:r>
              <a:rPr lang="tr-TR" sz="2800" dirty="0" err="1" smtClean="0"/>
              <a:t>iris-kontrol.php</a:t>
            </a:r>
            <a:r>
              <a:rPr lang="tr-TR" sz="2800" dirty="0" smtClean="0"/>
              <a:t> </a:t>
            </a:r>
            <a:r>
              <a:rPr lang="tr-TR" sz="2800" dirty="0" smtClean="0"/>
              <a:t>ile </a:t>
            </a:r>
            <a:r>
              <a:rPr lang="tr-TR" sz="2800" dirty="0" smtClean="0"/>
              <a:t>yönetici doğru veri girişi yapmış mı diye kontrol ediyoruz.</a:t>
            </a:r>
            <a:endParaRPr lang="tr-TR" sz="2800" dirty="0" smtClean="0"/>
          </a:p>
          <a:p>
            <a:pPr marL="0" indent="0" algn="just">
              <a:buFont typeface="Wingdings 3" charset="2"/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45" y="3081962"/>
            <a:ext cx="9856595" cy="262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0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header</a:t>
            </a:r>
            <a:r>
              <a:rPr lang="tr-TR" dirty="0" err="1" smtClean="0"/>
              <a:t>.php</a:t>
            </a:r>
            <a:r>
              <a:rPr lang="tr-TR" dirty="0" smtClean="0"/>
              <a:t> dosyası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361913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sz="2800" dirty="0" smtClean="0"/>
          </a:p>
          <a:p>
            <a:pPr marL="0" indent="0" algn="just">
              <a:buFont typeface="Wingdings 3" charset="2"/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81" y="2702914"/>
            <a:ext cx="7942339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8430974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800" dirty="0" err="1" smtClean="0"/>
              <a:t>Header.php</a:t>
            </a:r>
            <a:r>
              <a:rPr lang="tr-TR" sz="2800" dirty="0" smtClean="0"/>
              <a:t> dosyasında başlıkta yer alan menüleri belirliyoruz.</a:t>
            </a:r>
            <a:endParaRPr lang="tr-TR" sz="2800" dirty="0"/>
          </a:p>
          <a:p>
            <a:pPr algn="just"/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tr-TR" dirty="0" smtClean="0"/>
              <a:t>log-</a:t>
            </a:r>
            <a:r>
              <a:rPr lang="tr-TR" dirty="0" err="1" smtClean="0"/>
              <a:t>ekle</a:t>
            </a:r>
            <a:r>
              <a:rPr lang="tr-TR" dirty="0" err="1" smtClean="0"/>
              <a:t>.php</a:t>
            </a:r>
            <a:r>
              <a:rPr lang="tr-TR" dirty="0" smtClean="0"/>
              <a:t> dosyası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3619132" cy="458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tr-TR" sz="2800" dirty="0" smtClean="0"/>
          </a:p>
          <a:p>
            <a:pPr marL="0" indent="0" algn="just">
              <a:buFont typeface="Wingdings 3" charset="2"/>
              <a:buNone/>
            </a:pPr>
            <a:endParaRPr lang="tr-TR" sz="2800" dirty="0"/>
          </a:p>
          <a:p>
            <a:pPr algn="just"/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="" xmlns:a16="http://schemas.microsoft.com/office/drawing/2014/main" id="{58B09DBC-54B6-4509-9EDC-FA3A5B31A0A3}"/>
              </a:ext>
            </a:extLst>
          </p:cNvPr>
          <p:cNvSpPr txBox="1">
            <a:spLocks/>
          </p:cNvSpPr>
          <p:nvPr/>
        </p:nvSpPr>
        <p:spPr>
          <a:xfrm>
            <a:off x="1192711" y="1648793"/>
            <a:ext cx="3619132" cy="4589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Blog-</a:t>
            </a:r>
            <a:r>
              <a:rPr lang="tr-TR" sz="2800" dirty="0" err="1" smtClean="0"/>
              <a:t>ekle.php</a:t>
            </a:r>
            <a:r>
              <a:rPr lang="tr-TR" sz="2800" dirty="0" smtClean="0"/>
              <a:t> dosyası sitemize gezilecek yerlere ait bilgiler eklemek amacıyla kullanılmaktadır. </a:t>
            </a:r>
          </a:p>
          <a:p>
            <a:r>
              <a:rPr lang="tr-TR" sz="2800" dirty="0" smtClean="0"/>
              <a:t>Yönetim panelinde blog ekme menüsüyle bilgileri ekledim.</a:t>
            </a:r>
            <a:endParaRPr lang="tr-TR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42" y="1606797"/>
            <a:ext cx="7077001" cy="511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0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435</Words>
  <Application>Microsoft Office PowerPoint</Application>
  <PresentationFormat>Özel</PresentationFormat>
  <Paragraphs>146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37" baseType="lpstr">
      <vt:lpstr>Duman</vt:lpstr>
      <vt:lpstr>YÖNETİCİ PANELLİ BURDUR GEZİ REHBERİ YAPIMI</vt:lpstr>
      <vt:lpstr>İçindekiler</vt:lpstr>
      <vt:lpstr>Yönetici paneli nedir?</vt:lpstr>
      <vt:lpstr>Kullanılan teknolojiler </vt:lpstr>
      <vt:lpstr>Oluşturulan php dosyaları </vt:lpstr>
      <vt:lpstr>Ayar.php dosyası</vt:lpstr>
      <vt:lpstr>giris-kontrol.php dosyası</vt:lpstr>
      <vt:lpstr>header.php dosyası</vt:lpstr>
      <vt:lpstr>blog-ekle.php dosyası</vt:lpstr>
      <vt:lpstr>blog-ekle.php dosyası</vt:lpstr>
      <vt:lpstr>blog-ekle.php dosyası</vt:lpstr>
      <vt:lpstr>Yönetim paneli blog yönetim menüsü görüntüsü</vt:lpstr>
      <vt:lpstr>Galeri-yonetim.php dosyası</vt:lpstr>
      <vt:lpstr>Galeri-yonetim.php dosyası devamı</vt:lpstr>
      <vt:lpstr>hakkımızda.php dosyası</vt:lpstr>
      <vt:lpstr>Ziyaretci-defteri.php dosyası</vt:lpstr>
      <vt:lpstr>Ziyaretci-defteri.php dosyası devamı</vt:lpstr>
      <vt:lpstr>PhpMyAdmin görünümü</vt:lpstr>
      <vt:lpstr>PhpMyAdmin görünümü</vt:lpstr>
      <vt:lpstr>PhpMyAdmin görünümü</vt:lpstr>
      <vt:lpstr>PhpMyAdmin görünümü</vt:lpstr>
      <vt:lpstr>PhpMyAdmin görünümü</vt:lpstr>
      <vt:lpstr>PhpMyAdmin görünümü</vt:lpstr>
      <vt:lpstr>Yönetici Paneli</vt:lpstr>
      <vt:lpstr>Yönetim paneli_Blog ekle menüsü</vt:lpstr>
      <vt:lpstr>Yönetim paneli_Blog yönetimi menüsü</vt:lpstr>
      <vt:lpstr>Yönetim paneli_galeri yönetimi menüsü</vt:lpstr>
      <vt:lpstr>Yönetim paneli_hakkımızda yönetim</vt:lpstr>
      <vt:lpstr>Yönetim paneli_site yönetim</vt:lpstr>
      <vt:lpstr>Yönetim paneli_ziyaretçi defteri</vt:lpstr>
      <vt:lpstr>Site görünümü_anasayfa</vt:lpstr>
      <vt:lpstr>Site görünümü_galeri menüsü</vt:lpstr>
      <vt:lpstr>Site görünümü_hakkımızda menüsü</vt:lpstr>
      <vt:lpstr>Site görünümü_ziyaretçi defteri menüsü</vt:lpstr>
      <vt:lpstr>Site görünümü_iletişim menüsü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Casper</cp:lastModifiedBy>
  <cp:revision>128</cp:revision>
  <dcterms:created xsi:type="dcterms:W3CDTF">2020-04-15T07:57:29Z</dcterms:created>
  <dcterms:modified xsi:type="dcterms:W3CDTF">2021-09-07T18:43:36Z</dcterms:modified>
</cp:coreProperties>
</file>