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61" r:id="rId4"/>
    <p:sldId id="271" r:id="rId5"/>
    <p:sldId id="274" r:id="rId6"/>
    <p:sldId id="276" r:id="rId7"/>
    <p:sldId id="277" r:id="rId8"/>
    <p:sldId id="275" r:id="rId9"/>
    <p:sldId id="278" r:id="rId10"/>
    <p:sldId id="279" r:id="rId11"/>
    <p:sldId id="265" r:id="rId12"/>
    <p:sldId id="280" r:id="rId13"/>
    <p:sldId id="281" r:id="rId14"/>
    <p:sldId id="282" r:id="rId15"/>
    <p:sldId id="272" r:id="rId16"/>
    <p:sldId id="273" r:id="rId17"/>
    <p:sldId id="270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6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2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channel/UCIdYgV-XFjv9q0IHtzUTtQ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hyperlink" Target="http://youtube.com/bmdersleri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6666896" y="4997115"/>
            <a:ext cx="5190957" cy="160559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1579" y="2778711"/>
            <a:ext cx="9687854" cy="949612"/>
          </a:xfrm>
        </p:spPr>
        <p:txBody>
          <a:bodyPr>
            <a:noAutofit/>
          </a:bodyPr>
          <a:lstStyle/>
          <a:p>
            <a:r>
              <a:rPr lang="tr-TR" sz="4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Admin</a:t>
            </a:r>
            <a:r>
              <a:rPr lang="tr-TR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Paneli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7257303" y="5166613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Sunan: </a:t>
            </a:r>
            <a:r>
              <a:rPr lang="tr-TR" b="1" dirty="0">
                <a:solidFill>
                  <a:schemeClr val="tx1"/>
                </a:solidFill>
              </a:rPr>
              <a:t>Tuncer Akbay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07/09/2021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</p:txBody>
      </p:sp>
      <p:pic>
        <p:nvPicPr>
          <p:cNvPr id="12" name="Picture 2" descr="What Is Real Artificial Intelligence: Characteristics of True AI ...">
            <a:extLst>
              <a:ext uri="{FF2B5EF4-FFF2-40B4-BE49-F238E27FC236}">
                <a16:creationId xmlns:a16="http://schemas.microsoft.com/office/drawing/2014/main" id="{9C97840F-45F2-4B61-ACA8-042E075C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372" y="4319146"/>
            <a:ext cx="3492832" cy="2328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Resim 4">
            <a:hlinkClick r:id="rId3"/>
            <a:extLst>
              <a:ext uri="{FF2B5EF4-FFF2-40B4-BE49-F238E27FC236}">
                <a16:creationId xmlns:a16="http://schemas.microsoft.com/office/drawing/2014/main" id="{EED764AF-282C-4771-8AA0-42C0A63C7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126" y="-111072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1E4F3095-F1B4-404E-8096-C524CBBDD076}"/>
              </a:ext>
            </a:extLst>
          </p:cNvPr>
          <p:cNvSpPr/>
          <p:nvPr/>
        </p:nvSpPr>
        <p:spPr>
          <a:xfrm>
            <a:off x="510890" y="1335303"/>
            <a:ext cx="291696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6" descr="These are the Skills that You Need to Hone to Become a Software Engineer">
            <a:extLst>
              <a:ext uri="{FF2B5EF4-FFF2-40B4-BE49-F238E27FC236}">
                <a16:creationId xmlns:a16="http://schemas.microsoft.com/office/drawing/2014/main" id="{5D3FC272-08B1-4482-8241-964622235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527" y="193824"/>
            <a:ext cx="3154326" cy="17743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Alt Başlık 2">
            <a:extLst>
              <a:ext uri="{FF2B5EF4-FFF2-40B4-BE49-F238E27FC236}">
                <a16:creationId xmlns:a16="http://schemas.microsoft.com/office/drawing/2014/main" id="{AFAC00CB-D72B-446D-8857-9E634BBB30B2}"/>
              </a:ext>
            </a:extLst>
          </p:cNvPr>
          <p:cNvSpPr txBox="1">
            <a:spLocks/>
          </p:cNvSpPr>
          <p:nvPr/>
        </p:nvSpPr>
        <p:spPr>
          <a:xfrm>
            <a:off x="3679991" y="588594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Sunucu Tabanlı Programlama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75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1540"/>
          </a:xfrm>
        </p:spPr>
        <p:txBody>
          <a:bodyPr>
            <a:normAutofit/>
          </a:bodyPr>
          <a:lstStyle/>
          <a:p>
            <a:r>
              <a:rPr lang="tr-TR" dirty="0"/>
              <a:t>Personel İletişim Bilgisi Ekleme Formu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DD28B301-11FA-4DD4-BF1A-B03A3B35A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1405650"/>
            <a:ext cx="10086552" cy="1066391"/>
          </a:xfrm>
        </p:spPr>
        <p:txBody>
          <a:bodyPr>
            <a:normAutofit fontScale="92500"/>
          </a:bodyPr>
          <a:lstStyle/>
          <a:p>
            <a:pPr algn="just"/>
            <a:r>
              <a:rPr lang="tr-TR" dirty="0"/>
              <a:t>"Personel Ekle" butonuna tıklandığında aşağıdaki form açılmakta ve ilgili bilgiler girildikten sonra "KAYDET" butonuna basılmasıyla yeni personel bilgileri kaydedilebilmektedir. Aynı şekilde "</a:t>
            </a:r>
            <a:r>
              <a:rPr lang="tr-TR" dirty="0" err="1"/>
              <a:t>edit</a:t>
            </a:r>
            <a:r>
              <a:rPr lang="tr-TR" dirty="0"/>
              <a:t>" butonuna tıklandığında da bu forma erişilmektedir.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5E22824-C71A-4263-8213-01B25BA65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88" y="2472041"/>
            <a:ext cx="9766224" cy="383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45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Veri Tabanı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563" y="1346929"/>
            <a:ext cx="9655408" cy="55807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tr-TR" dirty="0" err="1"/>
              <a:t>ecom</a:t>
            </a:r>
            <a:r>
              <a:rPr lang="tr-TR" dirty="0"/>
              <a:t> veri tabanı içerisinde "</a:t>
            </a:r>
            <a:r>
              <a:rPr lang="tr-TR" dirty="0" err="1"/>
              <a:t>admin_users</a:t>
            </a:r>
            <a:r>
              <a:rPr lang="tr-TR" dirty="0"/>
              <a:t>", "</a:t>
            </a:r>
            <a:r>
              <a:rPr lang="tr-TR" dirty="0" err="1"/>
              <a:t>urunlistesi</a:t>
            </a:r>
            <a:r>
              <a:rPr lang="tr-TR" dirty="0"/>
              <a:t>", "müşteriler", ve "</a:t>
            </a:r>
            <a:r>
              <a:rPr lang="tr-TR" dirty="0" err="1"/>
              <a:t>iletisim</a:t>
            </a:r>
            <a:r>
              <a:rPr lang="tr-TR" dirty="0"/>
              <a:t>" adında dört adet tablo bulunmaktadır.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13F36D9-C7CD-48A2-BF81-00587CC1E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81" y="2815681"/>
            <a:ext cx="10247790" cy="341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35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login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CC285E9-6898-4959-B213-1B2BC8D86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988" y="1409546"/>
            <a:ext cx="6451474" cy="532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69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login</a:t>
            </a:r>
            <a:r>
              <a:rPr lang="tr-TR" dirty="0"/>
              <a:t>(devamı)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58227AB-A9AC-4FE8-B96F-9EAB37F62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614" y="1490659"/>
            <a:ext cx="6840547" cy="529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150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logout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209B55F-A04C-480A-9613-81D0FBA98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905000"/>
            <a:ext cx="41910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50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connection.inc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84212533-C015-44A2-BF48-ECEA046C2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795" y="2566987"/>
            <a:ext cx="7240680" cy="205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01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top.inc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B8B4AEE8-8260-4B5B-935E-35EB18298AEB}"/>
              </a:ext>
            </a:extLst>
          </p:cNvPr>
          <p:cNvSpPr txBox="1"/>
          <p:nvPr/>
        </p:nvSpPr>
        <p:spPr>
          <a:xfrm>
            <a:off x="3047260" y="-10737452"/>
            <a:ext cx="6094520" cy="8956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800" dirty="0"/>
              <a:t>&lt;?</a:t>
            </a:r>
            <a:r>
              <a:rPr lang="tr-TR" sz="800" dirty="0" err="1"/>
              <a:t>php</a:t>
            </a:r>
            <a:endParaRPr lang="tr-TR" sz="800" dirty="0"/>
          </a:p>
          <a:p>
            <a:r>
              <a:rPr lang="tr-TR" sz="800" dirty="0" err="1"/>
              <a:t>require</a:t>
            </a:r>
            <a:r>
              <a:rPr lang="tr-TR" sz="800" dirty="0"/>
              <a:t>('</a:t>
            </a:r>
            <a:r>
              <a:rPr lang="tr-TR" sz="800" dirty="0" err="1"/>
              <a:t>connection.inc.php</a:t>
            </a:r>
            <a:r>
              <a:rPr lang="tr-TR" sz="800" dirty="0"/>
              <a:t>');</a:t>
            </a:r>
          </a:p>
          <a:p>
            <a:r>
              <a:rPr lang="tr-TR" sz="800" dirty="0" err="1"/>
              <a:t>require</a:t>
            </a:r>
            <a:r>
              <a:rPr lang="tr-TR" sz="800" dirty="0"/>
              <a:t>('</a:t>
            </a:r>
            <a:r>
              <a:rPr lang="tr-TR" sz="800" dirty="0" err="1"/>
              <a:t>functions.inc.php</a:t>
            </a:r>
            <a:r>
              <a:rPr lang="tr-TR" sz="800" dirty="0"/>
              <a:t>');</a:t>
            </a:r>
          </a:p>
          <a:p>
            <a:r>
              <a:rPr lang="tr-TR" sz="800" dirty="0"/>
              <a:t>if(</a:t>
            </a:r>
            <a:r>
              <a:rPr lang="tr-TR" sz="800" dirty="0" err="1"/>
              <a:t>isset</a:t>
            </a:r>
            <a:r>
              <a:rPr lang="tr-TR" sz="800" dirty="0"/>
              <a:t>($_SESSION['ADMIN_LOGIN']) &amp;&amp; $_SESSION['ADMIN_LOGIN']!=''){</a:t>
            </a:r>
          </a:p>
          <a:p>
            <a:endParaRPr lang="tr-TR" sz="800" dirty="0"/>
          </a:p>
          <a:p>
            <a:r>
              <a:rPr lang="tr-TR" sz="800" dirty="0"/>
              <a:t>}else{</a:t>
            </a:r>
          </a:p>
          <a:p>
            <a:r>
              <a:rPr lang="tr-TR" sz="800" dirty="0"/>
              <a:t>   </a:t>
            </a:r>
            <a:r>
              <a:rPr lang="tr-TR" sz="800" dirty="0" err="1"/>
              <a:t>header</a:t>
            </a:r>
            <a:r>
              <a:rPr lang="tr-TR" sz="800" dirty="0"/>
              <a:t>('</a:t>
            </a:r>
            <a:r>
              <a:rPr lang="tr-TR" sz="800" dirty="0" err="1"/>
              <a:t>location:login.php</a:t>
            </a:r>
            <a:r>
              <a:rPr lang="tr-TR" sz="800" dirty="0"/>
              <a:t>');</a:t>
            </a:r>
          </a:p>
          <a:p>
            <a:r>
              <a:rPr lang="tr-TR" sz="800" dirty="0"/>
              <a:t>   </a:t>
            </a:r>
            <a:r>
              <a:rPr lang="tr-TR" sz="800" dirty="0" err="1"/>
              <a:t>die</a:t>
            </a:r>
            <a:r>
              <a:rPr lang="tr-TR" sz="800" dirty="0"/>
              <a:t>();</a:t>
            </a:r>
          </a:p>
          <a:p>
            <a:r>
              <a:rPr lang="tr-TR" sz="800" dirty="0"/>
              <a:t>}</a:t>
            </a:r>
          </a:p>
          <a:p>
            <a:r>
              <a:rPr lang="tr-TR" sz="800" dirty="0"/>
              <a:t>?&gt;</a:t>
            </a:r>
          </a:p>
          <a:p>
            <a:r>
              <a:rPr lang="tr-TR" sz="800" dirty="0"/>
              <a:t>&lt;!</a:t>
            </a:r>
            <a:r>
              <a:rPr lang="tr-TR" sz="800" dirty="0" err="1"/>
              <a:t>doctype</a:t>
            </a:r>
            <a:r>
              <a:rPr lang="tr-TR" sz="800" dirty="0"/>
              <a:t> html&gt;</a:t>
            </a:r>
          </a:p>
          <a:p>
            <a:r>
              <a:rPr lang="tr-TR" sz="800" dirty="0"/>
              <a:t>&lt;html class="</a:t>
            </a:r>
            <a:r>
              <a:rPr lang="tr-TR" sz="800" dirty="0" err="1"/>
              <a:t>no-js</a:t>
            </a:r>
            <a:r>
              <a:rPr lang="tr-TR" sz="800" dirty="0"/>
              <a:t>" </a:t>
            </a:r>
            <a:r>
              <a:rPr lang="tr-TR" sz="800" dirty="0" err="1"/>
              <a:t>lang</a:t>
            </a:r>
            <a:r>
              <a:rPr lang="tr-TR" sz="800" dirty="0"/>
              <a:t>=""&gt;</a:t>
            </a:r>
          </a:p>
          <a:p>
            <a:r>
              <a:rPr lang="tr-TR" sz="800" dirty="0"/>
              <a:t>   &lt;meta http-</a:t>
            </a:r>
            <a:r>
              <a:rPr lang="tr-TR" sz="800" dirty="0" err="1"/>
              <a:t>equiv</a:t>
            </a:r>
            <a:r>
              <a:rPr lang="tr-TR" sz="800" dirty="0"/>
              <a:t>="</a:t>
            </a:r>
            <a:r>
              <a:rPr lang="tr-TR" sz="800" dirty="0" err="1"/>
              <a:t>content-type</a:t>
            </a:r>
            <a:r>
              <a:rPr lang="tr-TR" sz="800" dirty="0"/>
              <a:t>" </a:t>
            </a:r>
            <a:r>
              <a:rPr lang="tr-TR" sz="800" dirty="0" err="1"/>
              <a:t>content</a:t>
            </a:r>
            <a:r>
              <a:rPr lang="tr-TR" sz="800" dirty="0"/>
              <a:t>="</a:t>
            </a:r>
            <a:r>
              <a:rPr lang="tr-TR" sz="800" dirty="0" err="1"/>
              <a:t>text</a:t>
            </a:r>
            <a:r>
              <a:rPr lang="tr-TR" sz="800" dirty="0"/>
              <a:t>/</a:t>
            </a:r>
            <a:r>
              <a:rPr lang="tr-TR" sz="800" dirty="0" err="1"/>
              <a:t>html;charset</a:t>
            </a:r>
            <a:r>
              <a:rPr lang="tr-TR" sz="800" dirty="0"/>
              <a:t>=UTF-8" /&gt;</a:t>
            </a:r>
          </a:p>
          <a:p>
            <a:r>
              <a:rPr lang="tr-TR" sz="800" dirty="0"/>
              <a:t>   &lt;</a:t>
            </a:r>
            <a:r>
              <a:rPr lang="tr-TR" sz="800" dirty="0" err="1"/>
              <a:t>head</a:t>
            </a:r>
            <a:r>
              <a:rPr lang="tr-TR" sz="800" dirty="0"/>
              <a:t>&gt;</a:t>
            </a:r>
          </a:p>
          <a:p>
            <a:r>
              <a:rPr lang="tr-TR" sz="800" dirty="0"/>
              <a:t>      &lt;meta </a:t>
            </a:r>
            <a:r>
              <a:rPr lang="tr-TR" sz="800" dirty="0" err="1"/>
              <a:t>charset</a:t>
            </a:r>
            <a:r>
              <a:rPr lang="tr-TR" sz="800" dirty="0"/>
              <a:t>="utf-8"&gt;</a:t>
            </a:r>
          </a:p>
          <a:p>
            <a:r>
              <a:rPr lang="tr-TR" sz="800" dirty="0"/>
              <a:t>      &lt;meta http-</a:t>
            </a:r>
            <a:r>
              <a:rPr lang="tr-TR" sz="800" dirty="0" err="1"/>
              <a:t>equiv</a:t>
            </a:r>
            <a:r>
              <a:rPr lang="tr-TR" sz="800" dirty="0"/>
              <a:t>="X-UA-</a:t>
            </a:r>
            <a:r>
              <a:rPr lang="tr-TR" sz="800" dirty="0" err="1"/>
              <a:t>Compatible</a:t>
            </a:r>
            <a:r>
              <a:rPr lang="tr-TR" sz="800" dirty="0"/>
              <a:t>" </a:t>
            </a:r>
            <a:r>
              <a:rPr lang="tr-TR" sz="800" dirty="0" err="1"/>
              <a:t>content</a:t>
            </a:r>
            <a:r>
              <a:rPr lang="tr-TR" sz="800" dirty="0"/>
              <a:t>="IE=</a:t>
            </a:r>
            <a:r>
              <a:rPr lang="tr-TR" sz="800" dirty="0" err="1"/>
              <a:t>edge</a:t>
            </a:r>
            <a:r>
              <a:rPr lang="tr-TR" sz="800" dirty="0"/>
              <a:t>"&gt;</a:t>
            </a:r>
          </a:p>
          <a:p>
            <a:r>
              <a:rPr lang="tr-TR" sz="800" dirty="0"/>
              <a:t>      &lt;</a:t>
            </a:r>
            <a:r>
              <a:rPr lang="tr-TR" sz="800" dirty="0" err="1"/>
              <a:t>title</a:t>
            </a:r>
            <a:r>
              <a:rPr lang="tr-TR" sz="800" dirty="0"/>
              <a:t>&gt;ADMIN DASHBOARD PAGE&lt;/</a:t>
            </a:r>
            <a:r>
              <a:rPr lang="tr-TR" sz="800" dirty="0" err="1"/>
              <a:t>title</a:t>
            </a:r>
            <a:r>
              <a:rPr lang="tr-TR" sz="800" dirty="0"/>
              <a:t>&gt;</a:t>
            </a:r>
          </a:p>
          <a:p>
            <a:r>
              <a:rPr lang="tr-TR" sz="800" dirty="0"/>
              <a:t>      &lt;meta name="</a:t>
            </a:r>
            <a:r>
              <a:rPr lang="tr-TR" sz="800" dirty="0" err="1"/>
              <a:t>viewport</a:t>
            </a:r>
            <a:r>
              <a:rPr lang="tr-TR" sz="800" dirty="0"/>
              <a:t>" </a:t>
            </a:r>
            <a:r>
              <a:rPr lang="tr-TR" sz="800" dirty="0" err="1"/>
              <a:t>content</a:t>
            </a:r>
            <a:r>
              <a:rPr lang="tr-TR" sz="800" dirty="0"/>
              <a:t>="</a:t>
            </a:r>
            <a:r>
              <a:rPr lang="tr-TR" sz="800" dirty="0" err="1"/>
              <a:t>width</a:t>
            </a:r>
            <a:r>
              <a:rPr lang="tr-TR" sz="800" dirty="0"/>
              <a:t>=</a:t>
            </a:r>
            <a:r>
              <a:rPr lang="tr-TR" sz="800" dirty="0" err="1"/>
              <a:t>device-width</a:t>
            </a:r>
            <a:r>
              <a:rPr lang="tr-TR" sz="800" dirty="0"/>
              <a:t>, </a:t>
            </a:r>
            <a:r>
              <a:rPr lang="tr-TR" sz="800" dirty="0" err="1"/>
              <a:t>initial-scale</a:t>
            </a:r>
            <a:r>
              <a:rPr lang="tr-TR" sz="800" dirty="0"/>
              <a:t>=1"&gt;</a:t>
            </a:r>
          </a:p>
          <a:p>
            <a:r>
              <a:rPr lang="tr-TR" sz="800" dirty="0"/>
              <a:t>      &lt;link </a:t>
            </a:r>
            <a:r>
              <a:rPr lang="tr-TR" sz="800" dirty="0" err="1"/>
              <a:t>rel</a:t>
            </a:r>
            <a:r>
              <a:rPr lang="tr-TR" sz="800" dirty="0"/>
              <a:t>="</a:t>
            </a:r>
            <a:r>
              <a:rPr lang="tr-TR" sz="800" dirty="0" err="1"/>
              <a:t>stylesheet</a:t>
            </a:r>
            <a:r>
              <a:rPr lang="tr-TR" sz="800" dirty="0"/>
              <a:t>" </a:t>
            </a:r>
            <a:r>
              <a:rPr lang="tr-TR" sz="800" dirty="0" err="1"/>
              <a:t>href</a:t>
            </a:r>
            <a:r>
              <a:rPr lang="tr-TR" sz="800" dirty="0"/>
              <a:t>="</a:t>
            </a:r>
            <a:r>
              <a:rPr lang="tr-TR" sz="800" dirty="0" err="1"/>
              <a:t>assets</a:t>
            </a:r>
            <a:r>
              <a:rPr lang="tr-TR" sz="800" dirty="0"/>
              <a:t>/</a:t>
            </a:r>
            <a:r>
              <a:rPr lang="tr-TR" sz="800" dirty="0" err="1"/>
              <a:t>css</a:t>
            </a:r>
            <a:r>
              <a:rPr lang="tr-TR" sz="800" dirty="0"/>
              <a:t>/normalize.css"&gt;</a:t>
            </a:r>
          </a:p>
          <a:p>
            <a:r>
              <a:rPr lang="tr-TR" sz="800" dirty="0"/>
              <a:t>      &lt;link </a:t>
            </a:r>
            <a:r>
              <a:rPr lang="tr-TR" sz="800" dirty="0" err="1"/>
              <a:t>rel</a:t>
            </a:r>
            <a:r>
              <a:rPr lang="tr-TR" sz="800" dirty="0"/>
              <a:t>="</a:t>
            </a:r>
            <a:r>
              <a:rPr lang="tr-TR" sz="800" dirty="0" err="1"/>
              <a:t>stylesheet</a:t>
            </a:r>
            <a:r>
              <a:rPr lang="tr-TR" sz="800" dirty="0"/>
              <a:t>" </a:t>
            </a:r>
            <a:r>
              <a:rPr lang="tr-TR" sz="800" dirty="0" err="1"/>
              <a:t>href</a:t>
            </a:r>
            <a:r>
              <a:rPr lang="tr-TR" sz="800" dirty="0"/>
              <a:t>="</a:t>
            </a:r>
            <a:r>
              <a:rPr lang="tr-TR" sz="800" dirty="0" err="1"/>
              <a:t>assets</a:t>
            </a:r>
            <a:r>
              <a:rPr lang="tr-TR" sz="800" dirty="0"/>
              <a:t>/</a:t>
            </a:r>
            <a:r>
              <a:rPr lang="tr-TR" sz="800" dirty="0" err="1"/>
              <a:t>css</a:t>
            </a:r>
            <a:r>
              <a:rPr lang="tr-TR" sz="800" dirty="0"/>
              <a:t>/bootstrap.min.css"&gt;</a:t>
            </a:r>
          </a:p>
          <a:p>
            <a:r>
              <a:rPr lang="tr-TR" sz="800" dirty="0"/>
              <a:t>      &lt;link </a:t>
            </a:r>
            <a:r>
              <a:rPr lang="tr-TR" sz="800" dirty="0" err="1"/>
              <a:t>rel</a:t>
            </a:r>
            <a:r>
              <a:rPr lang="tr-TR" sz="800" dirty="0"/>
              <a:t>="</a:t>
            </a:r>
            <a:r>
              <a:rPr lang="tr-TR" sz="800" dirty="0" err="1"/>
              <a:t>stylesheet</a:t>
            </a:r>
            <a:r>
              <a:rPr lang="tr-TR" sz="800" dirty="0"/>
              <a:t>" </a:t>
            </a:r>
            <a:r>
              <a:rPr lang="tr-TR" sz="800" dirty="0" err="1"/>
              <a:t>href</a:t>
            </a:r>
            <a:r>
              <a:rPr lang="tr-TR" sz="800" dirty="0"/>
              <a:t>="</a:t>
            </a:r>
            <a:r>
              <a:rPr lang="tr-TR" sz="800" dirty="0" err="1"/>
              <a:t>assets</a:t>
            </a:r>
            <a:r>
              <a:rPr lang="tr-TR" sz="800" dirty="0"/>
              <a:t>/</a:t>
            </a:r>
            <a:r>
              <a:rPr lang="tr-TR" sz="800" dirty="0" err="1"/>
              <a:t>css</a:t>
            </a:r>
            <a:r>
              <a:rPr lang="tr-TR" sz="800" dirty="0"/>
              <a:t>/font-awesome.min.css"&gt;</a:t>
            </a:r>
          </a:p>
          <a:p>
            <a:r>
              <a:rPr lang="tr-TR" sz="800" dirty="0"/>
              <a:t>      &lt;link </a:t>
            </a:r>
            <a:r>
              <a:rPr lang="tr-TR" sz="800" dirty="0" err="1"/>
              <a:t>rel</a:t>
            </a:r>
            <a:r>
              <a:rPr lang="tr-TR" sz="800" dirty="0"/>
              <a:t>="</a:t>
            </a:r>
            <a:r>
              <a:rPr lang="tr-TR" sz="800" dirty="0" err="1"/>
              <a:t>stylesheet</a:t>
            </a:r>
            <a:r>
              <a:rPr lang="tr-TR" sz="800" dirty="0"/>
              <a:t>" </a:t>
            </a:r>
            <a:r>
              <a:rPr lang="tr-TR" sz="800" dirty="0" err="1"/>
              <a:t>href</a:t>
            </a:r>
            <a:r>
              <a:rPr lang="tr-TR" sz="800" dirty="0"/>
              <a:t>="</a:t>
            </a:r>
            <a:r>
              <a:rPr lang="tr-TR" sz="800" dirty="0" err="1"/>
              <a:t>assets</a:t>
            </a:r>
            <a:r>
              <a:rPr lang="tr-TR" sz="800" dirty="0"/>
              <a:t>/</a:t>
            </a:r>
            <a:r>
              <a:rPr lang="tr-TR" sz="800" dirty="0" err="1"/>
              <a:t>css</a:t>
            </a:r>
            <a:r>
              <a:rPr lang="tr-TR" sz="800" dirty="0"/>
              <a:t>/themify-icons.css"&gt;</a:t>
            </a:r>
          </a:p>
          <a:p>
            <a:r>
              <a:rPr lang="tr-TR" sz="800" dirty="0"/>
              <a:t>      &lt;link </a:t>
            </a:r>
            <a:r>
              <a:rPr lang="tr-TR" sz="800" dirty="0" err="1"/>
              <a:t>rel</a:t>
            </a:r>
            <a:r>
              <a:rPr lang="tr-TR" sz="800" dirty="0"/>
              <a:t>="</a:t>
            </a:r>
            <a:r>
              <a:rPr lang="tr-TR" sz="800" dirty="0" err="1"/>
              <a:t>stylesheet</a:t>
            </a:r>
            <a:r>
              <a:rPr lang="tr-TR" sz="800" dirty="0"/>
              <a:t>" </a:t>
            </a:r>
            <a:r>
              <a:rPr lang="tr-TR" sz="800" dirty="0" err="1"/>
              <a:t>href</a:t>
            </a:r>
            <a:r>
              <a:rPr lang="tr-TR" sz="800" dirty="0"/>
              <a:t>="</a:t>
            </a:r>
            <a:r>
              <a:rPr lang="tr-TR" sz="800" dirty="0" err="1"/>
              <a:t>assets</a:t>
            </a:r>
            <a:r>
              <a:rPr lang="tr-TR" sz="800" dirty="0"/>
              <a:t>/</a:t>
            </a:r>
            <a:r>
              <a:rPr lang="tr-TR" sz="800" dirty="0" err="1"/>
              <a:t>css</a:t>
            </a:r>
            <a:r>
              <a:rPr lang="tr-TR" sz="800" dirty="0"/>
              <a:t>/pe-icon-7-filled.css"&gt;</a:t>
            </a:r>
          </a:p>
          <a:p>
            <a:r>
              <a:rPr lang="tr-TR" sz="800" dirty="0"/>
              <a:t>      &lt;link </a:t>
            </a:r>
            <a:r>
              <a:rPr lang="tr-TR" sz="800" dirty="0" err="1"/>
              <a:t>rel</a:t>
            </a:r>
            <a:r>
              <a:rPr lang="tr-TR" sz="800" dirty="0"/>
              <a:t>="</a:t>
            </a:r>
            <a:r>
              <a:rPr lang="tr-TR" sz="800" dirty="0" err="1"/>
              <a:t>stylesheet</a:t>
            </a:r>
            <a:r>
              <a:rPr lang="tr-TR" sz="800" dirty="0"/>
              <a:t>" </a:t>
            </a:r>
            <a:r>
              <a:rPr lang="tr-TR" sz="800" dirty="0" err="1"/>
              <a:t>href</a:t>
            </a:r>
            <a:r>
              <a:rPr lang="tr-TR" sz="800" dirty="0"/>
              <a:t>="</a:t>
            </a:r>
            <a:r>
              <a:rPr lang="tr-TR" sz="800" dirty="0" err="1"/>
              <a:t>assets</a:t>
            </a:r>
            <a:r>
              <a:rPr lang="tr-TR" sz="800" dirty="0"/>
              <a:t>/</a:t>
            </a:r>
            <a:r>
              <a:rPr lang="tr-TR" sz="800" dirty="0" err="1"/>
              <a:t>css</a:t>
            </a:r>
            <a:r>
              <a:rPr lang="tr-TR" sz="800" dirty="0"/>
              <a:t>/flag-icon.min.css"&gt;</a:t>
            </a:r>
          </a:p>
          <a:p>
            <a:r>
              <a:rPr lang="tr-TR" sz="800" dirty="0"/>
              <a:t>      &lt;link </a:t>
            </a:r>
            <a:r>
              <a:rPr lang="tr-TR" sz="800" dirty="0" err="1"/>
              <a:t>rel</a:t>
            </a:r>
            <a:r>
              <a:rPr lang="tr-TR" sz="800" dirty="0"/>
              <a:t>="</a:t>
            </a:r>
            <a:r>
              <a:rPr lang="tr-TR" sz="800" dirty="0" err="1"/>
              <a:t>stylesheet</a:t>
            </a:r>
            <a:r>
              <a:rPr lang="tr-TR" sz="800" dirty="0"/>
              <a:t>" </a:t>
            </a:r>
            <a:r>
              <a:rPr lang="tr-TR" sz="800" dirty="0" err="1"/>
              <a:t>href</a:t>
            </a:r>
            <a:r>
              <a:rPr lang="tr-TR" sz="800" dirty="0"/>
              <a:t>="</a:t>
            </a:r>
            <a:r>
              <a:rPr lang="tr-TR" sz="800" dirty="0" err="1"/>
              <a:t>assets</a:t>
            </a:r>
            <a:r>
              <a:rPr lang="tr-TR" sz="800" dirty="0"/>
              <a:t>/</a:t>
            </a:r>
            <a:r>
              <a:rPr lang="tr-TR" sz="800" dirty="0" err="1"/>
              <a:t>css</a:t>
            </a:r>
            <a:r>
              <a:rPr lang="tr-TR" sz="800" dirty="0"/>
              <a:t>/cs-skin-elastic.css"&gt;</a:t>
            </a:r>
          </a:p>
          <a:p>
            <a:r>
              <a:rPr lang="tr-TR" sz="800" dirty="0"/>
              <a:t>      &lt;link </a:t>
            </a:r>
            <a:r>
              <a:rPr lang="tr-TR" sz="800" dirty="0" err="1"/>
              <a:t>rel</a:t>
            </a:r>
            <a:r>
              <a:rPr lang="tr-TR" sz="800" dirty="0"/>
              <a:t>="</a:t>
            </a:r>
            <a:r>
              <a:rPr lang="tr-TR" sz="800" dirty="0" err="1"/>
              <a:t>stylesheet</a:t>
            </a:r>
            <a:r>
              <a:rPr lang="tr-TR" sz="800" dirty="0"/>
              <a:t>" </a:t>
            </a:r>
            <a:r>
              <a:rPr lang="tr-TR" sz="800" dirty="0" err="1"/>
              <a:t>href</a:t>
            </a:r>
            <a:r>
              <a:rPr lang="tr-TR" sz="800" dirty="0"/>
              <a:t>="</a:t>
            </a:r>
            <a:r>
              <a:rPr lang="tr-TR" sz="800" dirty="0" err="1"/>
              <a:t>assets</a:t>
            </a:r>
            <a:r>
              <a:rPr lang="tr-TR" sz="800" dirty="0"/>
              <a:t>/</a:t>
            </a:r>
            <a:r>
              <a:rPr lang="tr-TR" sz="800" dirty="0" err="1"/>
              <a:t>css</a:t>
            </a:r>
            <a:r>
              <a:rPr lang="tr-TR" sz="800" dirty="0"/>
              <a:t>/style.css"&gt;</a:t>
            </a:r>
          </a:p>
          <a:p>
            <a:r>
              <a:rPr lang="tr-TR" sz="800" dirty="0"/>
              <a:t>      &lt;link </a:t>
            </a:r>
            <a:r>
              <a:rPr lang="tr-TR" sz="800" dirty="0" err="1"/>
              <a:t>href</a:t>
            </a:r>
            <a:r>
              <a:rPr lang="tr-TR" sz="800" dirty="0"/>
              <a:t>='https://fonts.googleapis.com/css?family=Open+Sans:400,600,700,800' </a:t>
            </a:r>
            <a:r>
              <a:rPr lang="tr-TR" sz="800" dirty="0" err="1"/>
              <a:t>rel</a:t>
            </a:r>
            <a:r>
              <a:rPr lang="tr-TR" sz="800" dirty="0"/>
              <a:t>='</a:t>
            </a:r>
            <a:r>
              <a:rPr lang="tr-TR" sz="800" dirty="0" err="1"/>
              <a:t>stylesheet</a:t>
            </a:r>
            <a:r>
              <a:rPr lang="tr-TR" sz="800" dirty="0"/>
              <a:t>' </a:t>
            </a:r>
            <a:r>
              <a:rPr lang="tr-TR" sz="800" dirty="0" err="1"/>
              <a:t>type</a:t>
            </a:r>
            <a:r>
              <a:rPr lang="tr-TR" sz="800" dirty="0"/>
              <a:t>='</a:t>
            </a:r>
            <a:r>
              <a:rPr lang="tr-TR" sz="800" dirty="0" err="1"/>
              <a:t>text</a:t>
            </a:r>
            <a:r>
              <a:rPr lang="tr-TR" sz="800" dirty="0"/>
              <a:t>/</a:t>
            </a:r>
            <a:r>
              <a:rPr lang="tr-TR" sz="800" dirty="0" err="1"/>
              <a:t>css</a:t>
            </a:r>
            <a:r>
              <a:rPr lang="tr-TR" sz="800" dirty="0"/>
              <a:t>'&gt;</a:t>
            </a:r>
          </a:p>
          <a:p>
            <a:r>
              <a:rPr lang="tr-TR" sz="800" dirty="0"/>
              <a:t>   &lt;/</a:t>
            </a:r>
            <a:r>
              <a:rPr lang="tr-TR" sz="800" dirty="0" err="1"/>
              <a:t>head</a:t>
            </a:r>
            <a:r>
              <a:rPr lang="tr-TR" sz="800" dirty="0"/>
              <a:t>&gt;</a:t>
            </a:r>
          </a:p>
          <a:p>
            <a:r>
              <a:rPr lang="tr-TR" sz="800" dirty="0"/>
              <a:t>   &lt;body&gt;</a:t>
            </a:r>
          </a:p>
          <a:p>
            <a:r>
              <a:rPr lang="tr-TR" sz="800" dirty="0"/>
              <a:t>      &lt;aside </a:t>
            </a:r>
            <a:r>
              <a:rPr lang="tr-TR" sz="800" dirty="0" err="1"/>
              <a:t>id</a:t>
            </a:r>
            <a:r>
              <a:rPr lang="tr-TR" sz="800" dirty="0"/>
              <a:t>="</a:t>
            </a:r>
            <a:r>
              <a:rPr lang="tr-TR" sz="800" dirty="0" err="1"/>
              <a:t>left</a:t>
            </a:r>
            <a:r>
              <a:rPr lang="tr-TR" sz="800" dirty="0"/>
              <a:t>-panel" class="</a:t>
            </a:r>
            <a:r>
              <a:rPr lang="tr-TR" sz="800" dirty="0" err="1"/>
              <a:t>left</a:t>
            </a:r>
            <a:r>
              <a:rPr lang="tr-TR" sz="800" dirty="0"/>
              <a:t>-panel"&gt;</a:t>
            </a:r>
          </a:p>
          <a:p>
            <a:r>
              <a:rPr lang="tr-TR" sz="800" dirty="0"/>
              <a:t>         &lt;</a:t>
            </a:r>
            <a:r>
              <a:rPr lang="tr-TR" sz="800" dirty="0" err="1"/>
              <a:t>nav</a:t>
            </a:r>
            <a:r>
              <a:rPr lang="tr-TR" sz="800" dirty="0"/>
              <a:t> class="</a:t>
            </a:r>
            <a:r>
              <a:rPr lang="tr-TR" sz="800" dirty="0" err="1"/>
              <a:t>navbar</a:t>
            </a:r>
            <a:r>
              <a:rPr lang="tr-TR" sz="800" dirty="0"/>
              <a:t> </a:t>
            </a:r>
            <a:r>
              <a:rPr lang="tr-TR" sz="800" dirty="0" err="1"/>
              <a:t>navbar-expand-sm</a:t>
            </a:r>
            <a:r>
              <a:rPr lang="tr-TR" sz="800" dirty="0"/>
              <a:t> </a:t>
            </a:r>
            <a:r>
              <a:rPr lang="tr-TR" sz="800" dirty="0" err="1"/>
              <a:t>navbar-default</a:t>
            </a:r>
            <a:r>
              <a:rPr lang="tr-TR" sz="800" dirty="0"/>
              <a:t>"&gt;</a:t>
            </a:r>
          </a:p>
          <a:p>
            <a:r>
              <a:rPr lang="tr-TR" sz="800" dirty="0"/>
              <a:t>            &lt;div </a:t>
            </a:r>
            <a:r>
              <a:rPr lang="tr-TR" sz="800" dirty="0" err="1"/>
              <a:t>id</a:t>
            </a:r>
            <a:r>
              <a:rPr lang="tr-TR" sz="800" dirty="0"/>
              <a:t>="main-</a:t>
            </a:r>
            <a:r>
              <a:rPr lang="tr-TR" sz="800" dirty="0" err="1"/>
              <a:t>menu</a:t>
            </a:r>
            <a:r>
              <a:rPr lang="tr-TR" sz="800" dirty="0"/>
              <a:t>" class="main-</a:t>
            </a:r>
            <a:r>
              <a:rPr lang="tr-TR" sz="800" dirty="0" err="1"/>
              <a:t>menu</a:t>
            </a:r>
            <a:r>
              <a:rPr lang="tr-TR" sz="800" dirty="0"/>
              <a:t> </a:t>
            </a:r>
            <a:r>
              <a:rPr lang="tr-TR" sz="800" dirty="0" err="1"/>
              <a:t>collapse</a:t>
            </a:r>
            <a:r>
              <a:rPr lang="tr-TR" sz="800" dirty="0"/>
              <a:t> </a:t>
            </a:r>
            <a:r>
              <a:rPr lang="tr-TR" sz="800" dirty="0" err="1"/>
              <a:t>navbar-collapse</a:t>
            </a:r>
            <a:r>
              <a:rPr lang="tr-TR" sz="800" dirty="0"/>
              <a:t>"&gt;</a:t>
            </a:r>
          </a:p>
          <a:p>
            <a:r>
              <a:rPr lang="tr-TR" sz="800" dirty="0"/>
              <a:t>               &lt;</a:t>
            </a:r>
            <a:r>
              <a:rPr lang="tr-TR" sz="800" dirty="0" err="1"/>
              <a:t>ul</a:t>
            </a:r>
            <a:r>
              <a:rPr lang="tr-TR" sz="800" dirty="0"/>
              <a:t> class="</a:t>
            </a:r>
            <a:r>
              <a:rPr lang="tr-TR" sz="800" dirty="0" err="1"/>
              <a:t>nav</a:t>
            </a:r>
            <a:r>
              <a:rPr lang="tr-TR" sz="800" dirty="0"/>
              <a:t> </a:t>
            </a:r>
            <a:r>
              <a:rPr lang="tr-TR" sz="800" dirty="0" err="1"/>
              <a:t>navbar-nav</a:t>
            </a:r>
            <a:r>
              <a:rPr lang="tr-TR" sz="800" dirty="0"/>
              <a:t>"&gt;</a:t>
            </a:r>
          </a:p>
          <a:p>
            <a:r>
              <a:rPr lang="tr-TR" sz="800" dirty="0"/>
              <a:t>                  &lt;</a:t>
            </a:r>
            <a:r>
              <a:rPr lang="tr-TR" sz="800" dirty="0" err="1"/>
              <a:t>li</a:t>
            </a:r>
            <a:r>
              <a:rPr lang="tr-TR" sz="800" dirty="0"/>
              <a:t> class="</a:t>
            </a:r>
            <a:r>
              <a:rPr lang="tr-TR" sz="800" dirty="0" err="1"/>
              <a:t>menu-title</a:t>
            </a:r>
            <a:r>
              <a:rPr lang="tr-TR" sz="800" dirty="0"/>
              <a:t>"&gt;&lt;</a:t>
            </a:r>
            <a:r>
              <a:rPr lang="tr-TR" sz="800" dirty="0" err="1"/>
              <a:t>br</a:t>
            </a:r>
            <a:r>
              <a:rPr lang="tr-TR" sz="800" dirty="0"/>
              <a:t>&gt;PANEL MENUSU&lt;/</a:t>
            </a:r>
            <a:r>
              <a:rPr lang="tr-TR" sz="800" dirty="0" err="1"/>
              <a:t>li</a:t>
            </a:r>
            <a:r>
              <a:rPr lang="tr-TR" sz="800" dirty="0"/>
              <a:t>&gt;</a:t>
            </a:r>
          </a:p>
          <a:p>
            <a:r>
              <a:rPr lang="tr-TR" sz="800" dirty="0"/>
              <a:t>                  &lt;?</a:t>
            </a:r>
            <a:r>
              <a:rPr lang="tr-TR" sz="800" dirty="0" err="1"/>
              <a:t>php</a:t>
            </a:r>
            <a:r>
              <a:rPr lang="tr-TR" sz="800" dirty="0"/>
              <a:t> if($_SESSION['ADMIN_ROLE']!=1){?&gt;</a:t>
            </a:r>
          </a:p>
          <a:p>
            <a:r>
              <a:rPr lang="tr-TR" sz="800" dirty="0"/>
              <a:t>				   </a:t>
            </a:r>
          </a:p>
          <a:p>
            <a:r>
              <a:rPr lang="tr-TR" sz="800" dirty="0"/>
              <a:t>				  &lt;</a:t>
            </a:r>
            <a:r>
              <a:rPr lang="tr-TR" sz="800" dirty="0" err="1"/>
              <a:t>li</a:t>
            </a:r>
            <a:r>
              <a:rPr lang="tr-TR" sz="800" dirty="0"/>
              <a:t> class="</a:t>
            </a:r>
            <a:r>
              <a:rPr lang="tr-TR" sz="800" dirty="0" err="1"/>
              <a:t>menu</a:t>
            </a:r>
            <a:r>
              <a:rPr lang="tr-TR" sz="800" dirty="0"/>
              <a:t>-</a:t>
            </a:r>
            <a:r>
              <a:rPr lang="tr-TR" sz="800" dirty="0" err="1"/>
              <a:t>item</a:t>
            </a:r>
            <a:r>
              <a:rPr lang="tr-TR" sz="800" dirty="0"/>
              <a:t>-has-</a:t>
            </a:r>
            <a:r>
              <a:rPr lang="tr-TR" sz="800" dirty="0" err="1"/>
              <a:t>children</a:t>
            </a:r>
            <a:r>
              <a:rPr lang="tr-TR" sz="800" dirty="0"/>
              <a:t> </a:t>
            </a:r>
            <a:r>
              <a:rPr lang="tr-TR" sz="800" dirty="0" err="1"/>
              <a:t>dropdown</a:t>
            </a:r>
            <a:r>
              <a:rPr lang="tr-TR" sz="800" dirty="0"/>
              <a:t>"&gt;</a:t>
            </a:r>
          </a:p>
          <a:p>
            <a:r>
              <a:rPr lang="tr-TR" sz="800" dirty="0"/>
              <a:t>                     &lt;a </a:t>
            </a:r>
            <a:r>
              <a:rPr lang="tr-TR" sz="800" dirty="0" err="1"/>
              <a:t>href</a:t>
            </a:r>
            <a:r>
              <a:rPr lang="tr-TR" sz="800" dirty="0"/>
              <a:t>="</a:t>
            </a:r>
            <a:r>
              <a:rPr lang="tr-TR" sz="800" dirty="0" err="1"/>
              <a:t>urunler.php</a:t>
            </a:r>
            <a:r>
              <a:rPr lang="tr-TR" sz="800" dirty="0"/>
              <a:t>" &gt; URUNLER &lt;/a&gt;</a:t>
            </a:r>
          </a:p>
          <a:p>
            <a:r>
              <a:rPr lang="tr-TR" sz="800" dirty="0"/>
              <a:t>                  &lt;/</a:t>
            </a:r>
            <a:r>
              <a:rPr lang="tr-TR" sz="800" dirty="0" err="1"/>
              <a:t>li</a:t>
            </a:r>
            <a:r>
              <a:rPr lang="tr-TR" sz="800" dirty="0"/>
              <a:t>&gt;</a:t>
            </a:r>
          </a:p>
          <a:p>
            <a:r>
              <a:rPr lang="tr-TR" sz="800" dirty="0"/>
              <a:t>				  &lt;</a:t>
            </a:r>
            <a:r>
              <a:rPr lang="tr-TR" sz="800" dirty="0" err="1"/>
              <a:t>li</a:t>
            </a:r>
            <a:r>
              <a:rPr lang="tr-TR" sz="800" dirty="0"/>
              <a:t> class="</a:t>
            </a:r>
            <a:r>
              <a:rPr lang="tr-TR" sz="800" dirty="0" err="1"/>
              <a:t>menu</a:t>
            </a:r>
            <a:r>
              <a:rPr lang="tr-TR" sz="800" dirty="0"/>
              <a:t>-</a:t>
            </a:r>
            <a:r>
              <a:rPr lang="tr-TR" sz="800" dirty="0" err="1"/>
              <a:t>item</a:t>
            </a:r>
            <a:r>
              <a:rPr lang="tr-TR" sz="800" dirty="0"/>
              <a:t>-has-</a:t>
            </a:r>
            <a:r>
              <a:rPr lang="tr-TR" sz="800" dirty="0" err="1"/>
              <a:t>children</a:t>
            </a:r>
            <a:r>
              <a:rPr lang="tr-TR" sz="800" dirty="0"/>
              <a:t> </a:t>
            </a:r>
            <a:r>
              <a:rPr lang="tr-TR" sz="800" dirty="0" err="1"/>
              <a:t>dropdown</a:t>
            </a:r>
            <a:r>
              <a:rPr lang="tr-TR" sz="800" dirty="0"/>
              <a:t>"&gt;</a:t>
            </a:r>
          </a:p>
          <a:p>
            <a:r>
              <a:rPr lang="tr-TR" sz="800" dirty="0"/>
              <a:t>                     &lt;a </a:t>
            </a:r>
            <a:r>
              <a:rPr lang="tr-TR" sz="800" dirty="0" err="1"/>
              <a:t>href</a:t>
            </a:r>
            <a:r>
              <a:rPr lang="tr-TR" sz="800" dirty="0"/>
              <a:t>="</a:t>
            </a:r>
            <a:r>
              <a:rPr lang="tr-TR" sz="800" dirty="0" err="1"/>
              <a:t>musteriler.php</a:t>
            </a:r>
            <a:r>
              <a:rPr lang="tr-TR" sz="800" dirty="0"/>
              <a:t>" &gt; MUSTERILER &lt;/a&gt;</a:t>
            </a:r>
          </a:p>
          <a:p>
            <a:r>
              <a:rPr lang="tr-TR" sz="800" dirty="0"/>
              <a:t>                  &lt;/</a:t>
            </a:r>
            <a:r>
              <a:rPr lang="tr-TR" sz="800" dirty="0" err="1"/>
              <a:t>li</a:t>
            </a:r>
            <a:r>
              <a:rPr lang="tr-TR" sz="800" dirty="0"/>
              <a:t>&gt;</a:t>
            </a:r>
          </a:p>
          <a:p>
            <a:r>
              <a:rPr lang="tr-TR" sz="800" dirty="0"/>
              <a:t>				  </a:t>
            </a:r>
          </a:p>
          <a:p>
            <a:r>
              <a:rPr lang="tr-TR" sz="800" dirty="0"/>
              <a:t>				  &lt;</a:t>
            </a:r>
            <a:r>
              <a:rPr lang="tr-TR" sz="800" dirty="0" err="1"/>
              <a:t>li</a:t>
            </a:r>
            <a:r>
              <a:rPr lang="tr-TR" sz="800" dirty="0"/>
              <a:t> class="</a:t>
            </a:r>
            <a:r>
              <a:rPr lang="tr-TR" sz="800" dirty="0" err="1"/>
              <a:t>menu</a:t>
            </a:r>
            <a:r>
              <a:rPr lang="tr-TR" sz="800" dirty="0"/>
              <a:t>-</a:t>
            </a:r>
            <a:r>
              <a:rPr lang="tr-TR" sz="800" dirty="0" err="1"/>
              <a:t>item</a:t>
            </a:r>
            <a:r>
              <a:rPr lang="tr-TR" sz="800" dirty="0"/>
              <a:t>-has-</a:t>
            </a:r>
            <a:r>
              <a:rPr lang="tr-TR" sz="800" dirty="0" err="1"/>
              <a:t>children</a:t>
            </a:r>
            <a:r>
              <a:rPr lang="tr-TR" sz="800" dirty="0"/>
              <a:t> </a:t>
            </a:r>
            <a:r>
              <a:rPr lang="tr-TR" sz="800" dirty="0" err="1"/>
              <a:t>dropdown</a:t>
            </a:r>
            <a:r>
              <a:rPr lang="tr-TR" sz="800" dirty="0"/>
              <a:t>"&gt;</a:t>
            </a:r>
          </a:p>
          <a:p>
            <a:r>
              <a:rPr lang="tr-TR" sz="800" dirty="0"/>
              <a:t>                     &lt;a </a:t>
            </a:r>
            <a:r>
              <a:rPr lang="tr-TR" sz="800" dirty="0" err="1"/>
              <a:t>href</a:t>
            </a:r>
            <a:r>
              <a:rPr lang="tr-TR" sz="800" dirty="0"/>
              <a:t>="</a:t>
            </a:r>
            <a:r>
              <a:rPr lang="tr-TR" sz="800" dirty="0" err="1"/>
              <a:t>iletisim.php</a:t>
            </a:r>
            <a:r>
              <a:rPr lang="tr-TR" sz="800" dirty="0"/>
              <a:t>" &gt; ILETISIM&lt;/a&gt;</a:t>
            </a:r>
          </a:p>
          <a:p>
            <a:r>
              <a:rPr lang="tr-TR" sz="800" dirty="0"/>
              <a:t>                  &lt;/</a:t>
            </a:r>
            <a:r>
              <a:rPr lang="tr-TR" sz="800" dirty="0" err="1"/>
              <a:t>li</a:t>
            </a:r>
            <a:r>
              <a:rPr lang="tr-TR" sz="800" dirty="0"/>
              <a:t>&gt;</a:t>
            </a:r>
          </a:p>
          <a:p>
            <a:r>
              <a:rPr lang="tr-TR" sz="800" dirty="0"/>
              <a:t>				  &lt;?</a:t>
            </a:r>
            <a:r>
              <a:rPr lang="tr-TR" sz="800" dirty="0" err="1"/>
              <a:t>php</a:t>
            </a:r>
            <a:r>
              <a:rPr lang="tr-TR" sz="800" dirty="0"/>
              <a:t> } ?&gt;</a:t>
            </a:r>
          </a:p>
          <a:p>
            <a:r>
              <a:rPr lang="tr-TR" sz="800" dirty="0"/>
              <a:t>               &lt;/</a:t>
            </a:r>
            <a:r>
              <a:rPr lang="tr-TR" sz="800" dirty="0" err="1"/>
              <a:t>ul</a:t>
            </a:r>
            <a:r>
              <a:rPr lang="tr-TR" sz="800" dirty="0"/>
              <a:t>&gt;</a:t>
            </a:r>
          </a:p>
          <a:p>
            <a:r>
              <a:rPr lang="tr-TR" sz="800" dirty="0"/>
              <a:t>            &lt;/div&gt;</a:t>
            </a:r>
          </a:p>
          <a:p>
            <a:r>
              <a:rPr lang="tr-TR" sz="800" dirty="0"/>
              <a:t>         &lt;/</a:t>
            </a:r>
            <a:r>
              <a:rPr lang="tr-TR" sz="800" dirty="0" err="1"/>
              <a:t>nav</a:t>
            </a:r>
            <a:r>
              <a:rPr lang="tr-TR" sz="800" dirty="0"/>
              <a:t>&gt;</a:t>
            </a:r>
          </a:p>
          <a:p>
            <a:r>
              <a:rPr lang="tr-TR" sz="800" dirty="0"/>
              <a:t>      &lt;/aside&gt;</a:t>
            </a:r>
          </a:p>
          <a:p>
            <a:r>
              <a:rPr lang="tr-TR" sz="800" dirty="0"/>
              <a:t>      &lt;div </a:t>
            </a:r>
            <a:r>
              <a:rPr lang="tr-TR" sz="800" dirty="0" err="1"/>
              <a:t>id</a:t>
            </a:r>
            <a:r>
              <a:rPr lang="tr-TR" sz="800" dirty="0"/>
              <a:t>="</a:t>
            </a:r>
            <a:r>
              <a:rPr lang="tr-TR" sz="800" dirty="0" err="1"/>
              <a:t>right</a:t>
            </a:r>
            <a:r>
              <a:rPr lang="tr-TR" sz="800" dirty="0"/>
              <a:t>-panel" class="</a:t>
            </a:r>
            <a:r>
              <a:rPr lang="tr-TR" sz="800" dirty="0" err="1"/>
              <a:t>right</a:t>
            </a:r>
            <a:r>
              <a:rPr lang="tr-TR" sz="800" dirty="0"/>
              <a:t>-panel"&gt;</a:t>
            </a:r>
          </a:p>
          <a:p>
            <a:r>
              <a:rPr lang="tr-TR" sz="800" dirty="0"/>
              <a:t>         &lt;</a:t>
            </a:r>
            <a:r>
              <a:rPr lang="tr-TR" sz="800" dirty="0" err="1"/>
              <a:t>header</a:t>
            </a:r>
            <a:r>
              <a:rPr lang="tr-TR" sz="800" dirty="0"/>
              <a:t> </a:t>
            </a:r>
            <a:r>
              <a:rPr lang="tr-TR" sz="800" dirty="0" err="1"/>
              <a:t>id</a:t>
            </a:r>
            <a:r>
              <a:rPr lang="tr-TR" sz="800" dirty="0"/>
              <a:t>="</a:t>
            </a:r>
            <a:r>
              <a:rPr lang="tr-TR" sz="800" dirty="0" err="1"/>
              <a:t>header</a:t>
            </a:r>
            <a:r>
              <a:rPr lang="tr-TR" sz="800" dirty="0"/>
              <a:t>" class="</a:t>
            </a:r>
            <a:r>
              <a:rPr lang="tr-TR" sz="800" dirty="0" err="1"/>
              <a:t>header</a:t>
            </a:r>
            <a:r>
              <a:rPr lang="tr-TR" sz="800" dirty="0"/>
              <a:t>"&gt;</a:t>
            </a:r>
          </a:p>
          <a:p>
            <a:r>
              <a:rPr lang="tr-TR" sz="800" dirty="0"/>
              <a:t>            &lt;div class="top-</a:t>
            </a:r>
            <a:r>
              <a:rPr lang="tr-TR" sz="800" dirty="0" err="1"/>
              <a:t>left</a:t>
            </a:r>
            <a:r>
              <a:rPr lang="tr-TR" sz="800" dirty="0"/>
              <a:t>"&gt;</a:t>
            </a:r>
          </a:p>
          <a:p>
            <a:r>
              <a:rPr lang="tr-TR" sz="800" dirty="0"/>
              <a:t>               &lt;div class="</a:t>
            </a:r>
            <a:r>
              <a:rPr lang="tr-TR" sz="800" dirty="0" err="1"/>
              <a:t>navbar-header</a:t>
            </a:r>
            <a:r>
              <a:rPr lang="tr-TR" sz="800" dirty="0"/>
              <a:t>"&gt;</a:t>
            </a:r>
          </a:p>
          <a:p>
            <a:r>
              <a:rPr lang="tr-TR" sz="800" dirty="0"/>
              <a:t>                  &lt;a class="</a:t>
            </a:r>
            <a:r>
              <a:rPr lang="tr-TR" sz="800" dirty="0" err="1"/>
              <a:t>navbar-brand</a:t>
            </a:r>
            <a:r>
              <a:rPr lang="tr-TR" sz="800" dirty="0"/>
              <a:t>" </a:t>
            </a:r>
            <a:r>
              <a:rPr lang="tr-TR" sz="800" dirty="0" err="1"/>
              <a:t>href</a:t>
            </a:r>
            <a:r>
              <a:rPr lang="tr-TR" sz="800" dirty="0"/>
              <a:t>="</a:t>
            </a:r>
            <a:r>
              <a:rPr lang="tr-TR" sz="800" dirty="0" err="1"/>
              <a:t>index.php</a:t>
            </a:r>
            <a:r>
              <a:rPr lang="tr-TR" sz="800" dirty="0"/>
              <a:t>"&gt;&lt;</a:t>
            </a:r>
            <a:r>
              <a:rPr lang="tr-TR" sz="800" dirty="0" err="1"/>
              <a:t>img</a:t>
            </a:r>
            <a:r>
              <a:rPr lang="tr-TR" sz="800" dirty="0"/>
              <a:t> </a:t>
            </a:r>
            <a:r>
              <a:rPr lang="tr-TR" sz="800" dirty="0" err="1"/>
              <a:t>src</a:t>
            </a:r>
            <a:r>
              <a:rPr lang="tr-TR" sz="800" dirty="0"/>
              <a:t>="</a:t>
            </a:r>
            <a:r>
              <a:rPr lang="tr-TR" sz="800" dirty="0" err="1"/>
              <a:t>images</a:t>
            </a:r>
            <a:r>
              <a:rPr lang="tr-TR" sz="800" dirty="0"/>
              <a:t>/MyLogo.jpg" alt="Logo"&gt;&lt;/a&gt;</a:t>
            </a:r>
          </a:p>
          <a:p>
            <a:r>
              <a:rPr lang="tr-TR" sz="800" dirty="0"/>
              <a:t>                  &lt;a class="</a:t>
            </a:r>
            <a:r>
              <a:rPr lang="tr-TR" sz="800" dirty="0" err="1"/>
              <a:t>navbar-brand</a:t>
            </a:r>
            <a:r>
              <a:rPr lang="tr-TR" sz="800" dirty="0"/>
              <a:t> </a:t>
            </a:r>
            <a:r>
              <a:rPr lang="tr-TR" sz="800" dirty="0" err="1"/>
              <a:t>hidden</a:t>
            </a:r>
            <a:r>
              <a:rPr lang="tr-TR" sz="800" dirty="0"/>
              <a:t>" </a:t>
            </a:r>
            <a:r>
              <a:rPr lang="tr-TR" sz="800" dirty="0" err="1"/>
              <a:t>href</a:t>
            </a:r>
            <a:r>
              <a:rPr lang="tr-TR" sz="800" dirty="0"/>
              <a:t>="</a:t>
            </a:r>
            <a:r>
              <a:rPr lang="tr-TR" sz="800" dirty="0" err="1"/>
              <a:t>index.php</a:t>
            </a:r>
            <a:r>
              <a:rPr lang="tr-TR" sz="800" dirty="0"/>
              <a:t>"&gt;&lt;</a:t>
            </a:r>
            <a:r>
              <a:rPr lang="tr-TR" sz="800" dirty="0" err="1"/>
              <a:t>img</a:t>
            </a:r>
            <a:r>
              <a:rPr lang="tr-TR" sz="800" dirty="0"/>
              <a:t> </a:t>
            </a:r>
            <a:r>
              <a:rPr lang="tr-TR" sz="800" dirty="0" err="1"/>
              <a:t>src</a:t>
            </a:r>
            <a:r>
              <a:rPr lang="tr-TR" sz="800" dirty="0"/>
              <a:t>="</a:t>
            </a:r>
            <a:r>
              <a:rPr lang="tr-TR" sz="800" dirty="0" err="1"/>
              <a:t>images</a:t>
            </a:r>
            <a:r>
              <a:rPr lang="tr-TR" sz="800" dirty="0"/>
              <a:t>/MyLogo.png" alt="Logo"&gt;&lt;/a&gt;</a:t>
            </a:r>
          </a:p>
          <a:p>
            <a:r>
              <a:rPr lang="tr-TR" sz="800" dirty="0"/>
              <a:t>                  &lt;a </a:t>
            </a:r>
            <a:r>
              <a:rPr lang="tr-TR" sz="800" dirty="0" err="1"/>
              <a:t>id</a:t>
            </a:r>
            <a:r>
              <a:rPr lang="tr-TR" sz="800" dirty="0"/>
              <a:t>="</a:t>
            </a:r>
            <a:r>
              <a:rPr lang="tr-TR" sz="800" dirty="0" err="1"/>
              <a:t>menuToggle</a:t>
            </a:r>
            <a:r>
              <a:rPr lang="tr-TR" sz="800" dirty="0"/>
              <a:t>" class="</a:t>
            </a:r>
            <a:r>
              <a:rPr lang="tr-TR" sz="800" dirty="0" err="1"/>
              <a:t>menutoggle</a:t>
            </a:r>
            <a:r>
              <a:rPr lang="tr-TR" sz="800" dirty="0"/>
              <a:t>"&gt;&lt;i class="fa fa-</a:t>
            </a:r>
            <a:r>
              <a:rPr lang="tr-TR" sz="800" dirty="0" err="1"/>
              <a:t>bars</a:t>
            </a:r>
            <a:r>
              <a:rPr lang="tr-TR" sz="800" dirty="0"/>
              <a:t>"&gt;&lt;/i&gt;&lt;/a&gt;</a:t>
            </a:r>
          </a:p>
          <a:p>
            <a:r>
              <a:rPr lang="tr-TR" sz="800" dirty="0"/>
              <a:t>               &lt;/div&gt;</a:t>
            </a:r>
          </a:p>
          <a:p>
            <a:r>
              <a:rPr lang="tr-TR" sz="800" dirty="0"/>
              <a:t>            &lt;/div&gt;</a:t>
            </a:r>
          </a:p>
          <a:p>
            <a:r>
              <a:rPr lang="tr-TR" sz="800" dirty="0"/>
              <a:t>            &lt;div class="top-</a:t>
            </a:r>
            <a:r>
              <a:rPr lang="tr-TR" sz="800" dirty="0" err="1"/>
              <a:t>right</a:t>
            </a:r>
            <a:r>
              <a:rPr lang="tr-TR" sz="800" dirty="0"/>
              <a:t>"&gt;</a:t>
            </a:r>
          </a:p>
          <a:p>
            <a:r>
              <a:rPr lang="tr-TR" sz="800" dirty="0"/>
              <a:t>               &lt;div class="</a:t>
            </a:r>
            <a:r>
              <a:rPr lang="tr-TR" sz="800" dirty="0" err="1"/>
              <a:t>header-menu</a:t>
            </a:r>
            <a:r>
              <a:rPr lang="tr-TR" sz="800" dirty="0"/>
              <a:t>"&gt;</a:t>
            </a:r>
          </a:p>
          <a:p>
            <a:r>
              <a:rPr lang="tr-TR" sz="800" dirty="0"/>
              <a:t>                  &lt;div class="</a:t>
            </a:r>
            <a:r>
              <a:rPr lang="tr-TR" sz="800" dirty="0" err="1"/>
              <a:t>user-area</a:t>
            </a:r>
            <a:r>
              <a:rPr lang="tr-TR" sz="800" dirty="0"/>
              <a:t> </a:t>
            </a:r>
            <a:r>
              <a:rPr lang="tr-TR" sz="800" dirty="0" err="1"/>
              <a:t>dropdown</a:t>
            </a:r>
            <a:r>
              <a:rPr lang="tr-TR" sz="800" dirty="0"/>
              <a:t> </a:t>
            </a:r>
            <a:r>
              <a:rPr lang="tr-TR" sz="800" dirty="0" err="1"/>
              <a:t>float-right</a:t>
            </a:r>
            <a:r>
              <a:rPr lang="tr-TR" sz="800" dirty="0"/>
              <a:t>"&gt;</a:t>
            </a:r>
          </a:p>
          <a:p>
            <a:r>
              <a:rPr lang="tr-TR" sz="800" dirty="0"/>
              <a:t>                     &lt;a </a:t>
            </a:r>
            <a:r>
              <a:rPr lang="tr-TR" sz="800" dirty="0" err="1"/>
              <a:t>href</a:t>
            </a:r>
            <a:r>
              <a:rPr lang="tr-TR" sz="800" dirty="0"/>
              <a:t>="#" class="</a:t>
            </a:r>
            <a:r>
              <a:rPr lang="tr-TR" sz="800" dirty="0" err="1"/>
              <a:t>dropdown-toggle</a:t>
            </a:r>
            <a:r>
              <a:rPr lang="tr-TR" sz="800" dirty="0"/>
              <a:t> </a:t>
            </a:r>
            <a:r>
              <a:rPr lang="tr-TR" sz="800" dirty="0" err="1"/>
              <a:t>active</a:t>
            </a:r>
            <a:r>
              <a:rPr lang="tr-TR" sz="800" dirty="0"/>
              <a:t>" data-</a:t>
            </a:r>
            <a:r>
              <a:rPr lang="tr-TR" sz="800" dirty="0" err="1"/>
              <a:t>toggle</a:t>
            </a:r>
            <a:r>
              <a:rPr lang="tr-TR" sz="800" dirty="0"/>
              <a:t>="</a:t>
            </a:r>
            <a:r>
              <a:rPr lang="tr-TR" sz="800" dirty="0" err="1"/>
              <a:t>dropdown</a:t>
            </a:r>
            <a:r>
              <a:rPr lang="tr-TR" sz="800" dirty="0"/>
              <a:t>" </a:t>
            </a:r>
            <a:r>
              <a:rPr lang="tr-TR" sz="800" dirty="0" err="1"/>
              <a:t>aria-haspopup</a:t>
            </a:r>
            <a:r>
              <a:rPr lang="tr-TR" sz="800" dirty="0"/>
              <a:t>="</a:t>
            </a:r>
            <a:r>
              <a:rPr lang="tr-TR" sz="800" dirty="0" err="1"/>
              <a:t>true</a:t>
            </a:r>
            <a:r>
              <a:rPr lang="tr-TR" sz="800" dirty="0"/>
              <a:t>" </a:t>
            </a:r>
            <a:r>
              <a:rPr lang="tr-TR" sz="800" dirty="0" err="1"/>
              <a:t>aria-expanded</a:t>
            </a:r>
            <a:r>
              <a:rPr lang="tr-TR" sz="800" dirty="0"/>
              <a:t>="</a:t>
            </a:r>
            <a:r>
              <a:rPr lang="tr-TR" sz="800" dirty="0" err="1"/>
              <a:t>false</a:t>
            </a:r>
            <a:r>
              <a:rPr lang="tr-TR" sz="800" dirty="0"/>
              <a:t>"&gt;WELCOME &lt;?</a:t>
            </a:r>
            <a:r>
              <a:rPr lang="tr-TR" sz="800" dirty="0" err="1"/>
              <a:t>php</a:t>
            </a:r>
            <a:r>
              <a:rPr lang="tr-TR" sz="800" dirty="0"/>
              <a:t> </a:t>
            </a:r>
            <a:r>
              <a:rPr lang="tr-TR" sz="800" dirty="0" err="1"/>
              <a:t>echo</a:t>
            </a:r>
            <a:r>
              <a:rPr lang="tr-TR" sz="800" dirty="0"/>
              <a:t> $_SESSION['ADMIN_USERNAME']?&gt;&lt;/a&gt;</a:t>
            </a:r>
          </a:p>
          <a:p>
            <a:r>
              <a:rPr lang="tr-TR" sz="800" dirty="0"/>
              <a:t>                     &lt;div class="</a:t>
            </a:r>
            <a:r>
              <a:rPr lang="tr-TR" sz="800" dirty="0" err="1"/>
              <a:t>user-menu</a:t>
            </a:r>
            <a:r>
              <a:rPr lang="tr-TR" sz="800" dirty="0"/>
              <a:t> </a:t>
            </a:r>
            <a:r>
              <a:rPr lang="tr-TR" sz="800" dirty="0" err="1"/>
              <a:t>dropdown-menu</a:t>
            </a:r>
            <a:r>
              <a:rPr lang="tr-TR" sz="800" dirty="0"/>
              <a:t>"&gt;</a:t>
            </a:r>
          </a:p>
          <a:p>
            <a:r>
              <a:rPr lang="tr-TR" sz="800" dirty="0"/>
              <a:t>                        &lt;a class="</a:t>
            </a:r>
            <a:r>
              <a:rPr lang="tr-TR" sz="800" dirty="0" err="1"/>
              <a:t>nav</a:t>
            </a:r>
            <a:r>
              <a:rPr lang="tr-TR" sz="800" dirty="0"/>
              <a:t>-link" </a:t>
            </a:r>
            <a:r>
              <a:rPr lang="tr-TR" sz="800" dirty="0" err="1"/>
              <a:t>href</a:t>
            </a:r>
            <a:r>
              <a:rPr lang="tr-TR" sz="800" dirty="0"/>
              <a:t>="</a:t>
            </a:r>
            <a:r>
              <a:rPr lang="tr-TR" sz="800" dirty="0" err="1"/>
              <a:t>logout.php</a:t>
            </a:r>
            <a:r>
              <a:rPr lang="tr-TR" sz="800" dirty="0"/>
              <a:t>"&gt;&lt;i class="fa fa-</a:t>
            </a:r>
            <a:r>
              <a:rPr lang="tr-TR" sz="800" dirty="0" err="1"/>
              <a:t>power</a:t>
            </a:r>
            <a:r>
              <a:rPr lang="tr-TR" sz="800" dirty="0"/>
              <a:t>-</a:t>
            </a:r>
            <a:r>
              <a:rPr lang="tr-TR" sz="800" dirty="0" err="1"/>
              <a:t>off</a:t>
            </a:r>
            <a:r>
              <a:rPr lang="tr-TR" sz="800" dirty="0"/>
              <a:t>"&gt;&lt;/i&gt;LOGOUT&lt;/a&gt;</a:t>
            </a:r>
          </a:p>
          <a:p>
            <a:r>
              <a:rPr lang="tr-TR" sz="800" dirty="0"/>
              <a:t>                     &lt;/div&gt;</a:t>
            </a:r>
          </a:p>
          <a:p>
            <a:r>
              <a:rPr lang="tr-TR" sz="800" dirty="0"/>
              <a:t>                  &lt;/div&gt;</a:t>
            </a:r>
          </a:p>
          <a:p>
            <a:r>
              <a:rPr lang="tr-TR" sz="800" dirty="0"/>
              <a:t>               &lt;/div&gt;</a:t>
            </a:r>
          </a:p>
          <a:p>
            <a:r>
              <a:rPr lang="tr-TR" sz="800" dirty="0"/>
              <a:t>            &lt;/div&gt;</a:t>
            </a:r>
          </a:p>
          <a:p>
            <a:r>
              <a:rPr lang="tr-TR" sz="800" dirty="0"/>
              <a:t>         &lt;/</a:t>
            </a:r>
            <a:r>
              <a:rPr lang="tr-TR" sz="800" dirty="0" err="1"/>
              <a:t>header</a:t>
            </a:r>
            <a:r>
              <a:rPr lang="tr-TR" sz="800" dirty="0"/>
              <a:t>&gt;</a:t>
            </a: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DD2CF697-213B-4B73-8590-2C94338FA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053" y="1415475"/>
            <a:ext cx="961072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80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Top.inc (devamı)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7EBB30C1-5A3E-46A3-8DDA-F08D92A94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79" y="1328120"/>
            <a:ext cx="10638503" cy="5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88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functions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63C8247-0C5D-4384-813E-D3E8A816F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869" y="1436782"/>
            <a:ext cx="4485026" cy="515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31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index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08A774D-7DA0-4F42-862D-0A716BD42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566" y="2188128"/>
            <a:ext cx="10673918" cy="297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0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Fonksiyon ve argüman kavramları</a:t>
            </a:r>
          </a:p>
          <a:p>
            <a:r>
              <a:rPr lang="tr-TR" dirty="0"/>
              <a:t>Dizi kavramı</a:t>
            </a:r>
          </a:p>
          <a:p>
            <a:r>
              <a:rPr lang="tr-TR" dirty="0"/>
              <a:t>Fonksiyonlarda dizi kullanımı</a:t>
            </a:r>
          </a:p>
          <a:p>
            <a:r>
              <a:rPr lang="tr-TR" dirty="0"/>
              <a:t>Argüman olarak referans gönderme</a:t>
            </a:r>
          </a:p>
          <a:p>
            <a:r>
              <a:rPr lang="tr-TR" dirty="0"/>
              <a:t>Sonuç</a:t>
            </a:r>
          </a:p>
          <a:p>
            <a:r>
              <a:rPr lang="tr-TR" dirty="0"/>
              <a:t>Kaynaklar</a:t>
            </a:r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2" descr="Content Icon Png ,HD PNG . (+) Pictures - vhv.rs">
            <a:extLst>
              <a:ext uri="{FF2B5EF4-FFF2-40B4-BE49-F238E27FC236}">
                <a16:creationId xmlns:a16="http://schemas.microsoft.com/office/drawing/2014/main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276" y="1534317"/>
            <a:ext cx="3983372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3"/>
            <a:extLst>
              <a:ext uri="{FF2B5EF4-FFF2-40B4-BE49-F238E27FC236}">
                <a16:creationId xmlns:a16="http://schemas.microsoft.com/office/drawing/2014/main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6172CFBE-5876-4842-A283-B284E964BE1B}"/>
              </a:ext>
            </a:extLst>
          </p:cNvPr>
          <p:cNvSpPr/>
          <p:nvPr/>
        </p:nvSpPr>
        <p:spPr>
          <a:xfrm>
            <a:off x="9572776" y="6547199"/>
            <a:ext cx="255906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228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Ürünler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984ADF41-5399-450E-AA01-92C1C18F1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091" y="1259497"/>
            <a:ext cx="7003627" cy="548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37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Ürünler(devamı)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8F64DA7-3EDD-4AB2-A3BA-205168E19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123" y="1483606"/>
            <a:ext cx="8669242" cy="525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80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Manage</a:t>
            </a:r>
            <a:r>
              <a:rPr lang="tr-TR" dirty="0"/>
              <a:t> Ürünler -</a:t>
            </a:r>
            <a:r>
              <a:rPr lang="tr-TR" dirty="0" err="1"/>
              <a:t>categories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BF6459A-FBEB-4A41-8A85-E58D51A8F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838" y="1380265"/>
            <a:ext cx="5172927" cy="521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48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Manage</a:t>
            </a:r>
            <a:r>
              <a:rPr lang="tr-TR" dirty="0"/>
              <a:t> Ürünler - </a:t>
            </a:r>
            <a:r>
              <a:rPr lang="tr-TR" dirty="0" err="1"/>
              <a:t>categories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AB84453-C8BE-4B52-BB5B-81E78AF73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290" y="1591497"/>
            <a:ext cx="8815419" cy="506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68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Müsteriler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4ACFD1E-DF83-4762-B88B-0C5584B4C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374" y="1486707"/>
            <a:ext cx="7387793" cy="519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68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Müşteriler (devamı)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9486CC6-ACAE-44A3-9B35-E512575B4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79" y="1685866"/>
            <a:ext cx="9692410" cy="438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70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Manage</a:t>
            </a:r>
            <a:r>
              <a:rPr lang="tr-TR" dirty="0"/>
              <a:t> Müşteriler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6533D20-47C0-48A2-A1B6-B7C69E448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508" y="1324672"/>
            <a:ext cx="5851145" cy="545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21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Manage</a:t>
            </a:r>
            <a:r>
              <a:rPr lang="tr-TR" dirty="0"/>
              <a:t> Müşteriler (devamı)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38ABFE5-0B3B-408F-A114-D5B6FBED1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876" y="1702516"/>
            <a:ext cx="9013148" cy="48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058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İletişim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25924DD-A172-4E81-AE4E-165483DE9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029" y="1518390"/>
            <a:ext cx="7085305" cy="513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1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İletişim (devamı)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62E28BB2-353C-44A0-9251-41CD7E654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642" y="1757779"/>
            <a:ext cx="9104876" cy="40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8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Admin</a:t>
            </a:r>
            <a:r>
              <a:rPr lang="tr-TR" dirty="0"/>
              <a:t> Panel </a:t>
            </a:r>
            <a:r>
              <a:rPr lang="tr-TR" dirty="0" err="1"/>
              <a:t>Login</a:t>
            </a:r>
            <a:r>
              <a:rPr lang="tr-TR" dirty="0"/>
              <a:t> Sayfası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865735"/>
          </a:xfrm>
        </p:spPr>
        <p:txBody>
          <a:bodyPr>
            <a:normAutofit/>
          </a:bodyPr>
          <a:lstStyle/>
          <a:p>
            <a:pPr algn="just"/>
            <a:r>
              <a:rPr lang="tr-TR" dirty="0" err="1"/>
              <a:t>Admin</a:t>
            </a:r>
            <a:r>
              <a:rPr lang="tr-TR" dirty="0"/>
              <a:t> paneline giriş yapacak **kullanıcı adi**: 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Tuncer</a:t>
            </a:r>
            <a:r>
              <a:rPr lang="tr-TR" dirty="0"/>
              <a:t> **</a:t>
            </a:r>
            <a:r>
              <a:rPr lang="tr-TR" dirty="0" err="1"/>
              <a:t>Password</a:t>
            </a:r>
            <a:r>
              <a:rPr lang="tr-TR" dirty="0"/>
              <a:t>**: 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Akbay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956CBCD2-39A4-46FB-9213-E66D297D7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872" y="2177167"/>
            <a:ext cx="8472256" cy="460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87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Manage</a:t>
            </a:r>
            <a:r>
              <a:rPr lang="tr-TR" dirty="0"/>
              <a:t> İletişim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DED820B-CCED-4BE0-94C4-5D37F6491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48" y="1264555"/>
            <a:ext cx="4943600" cy="548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92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Manage</a:t>
            </a:r>
            <a:r>
              <a:rPr lang="tr-TR" dirty="0"/>
              <a:t> İletişim (devamı)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8459097-7EC8-4E6A-9A56-213040A77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9" y="1630312"/>
            <a:ext cx="8569911" cy="475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18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footer.inc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C56E138-2D97-4BF1-B326-56A86B57E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1581150"/>
            <a:ext cx="87820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6119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6003453" y="5057069"/>
            <a:ext cx="5972961" cy="169318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0311" y="2667969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İlginiz için teşekkürler…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351598" y="5158863"/>
            <a:ext cx="5499078" cy="14895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 : </a:t>
            </a:r>
            <a:r>
              <a:rPr lang="tr-TR" b="1" dirty="0">
                <a:solidFill>
                  <a:schemeClr val="tx1"/>
                </a:solidFill>
              </a:rPr>
              <a:t>Tuncer Akbay</a:t>
            </a:r>
            <a:br>
              <a:rPr lang="tr-TR" b="1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E-posta                       : tuncerakbay@gmail.com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07/09/2021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</p:txBody>
      </p:sp>
      <p:pic>
        <p:nvPicPr>
          <p:cNvPr id="3" name="Resim 2">
            <a:hlinkClick r:id="rId2"/>
            <a:extLst>
              <a:ext uri="{FF2B5EF4-FFF2-40B4-BE49-F238E27FC236}">
                <a16:creationId xmlns:a16="http://schemas.microsoft.com/office/drawing/2014/main" id="{440EE4E6-0C22-460A-B557-4DBCDB068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18" y="-76634"/>
            <a:ext cx="1778435" cy="1633526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3DD86D6B-863B-40CB-B844-8D3FB742F68D}"/>
              </a:ext>
            </a:extLst>
          </p:cNvPr>
          <p:cNvSpPr/>
          <p:nvPr/>
        </p:nvSpPr>
        <p:spPr>
          <a:xfrm>
            <a:off x="531812" y="1355803"/>
            <a:ext cx="268303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Alt Başlık 2">
            <a:extLst>
              <a:ext uri="{FF2B5EF4-FFF2-40B4-BE49-F238E27FC236}">
                <a16:creationId xmlns:a16="http://schemas.microsoft.com/office/drawing/2014/main" id="{2ADB8702-2CF7-4796-9D02-4E0DE36007D0}"/>
              </a:ext>
            </a:extLst>
          </p:cNvPr>
          <p:cNvSpPr txBox="1">
            <a:spLocks/>
          </p:cNvSpPr>
          <p:nvPr/>
        </p:nvSpPr>
        <p:spPr>
          <a:xfrm>
            <a:off x="3653611" y="596729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Sunucu Tabanlı Programlama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12" name="Picture 6" descr="These are the Skills that You Need to Hone to Become a Software Engineer">
            <a:extLst>
              <a:ext uri="{FF2B5EF4-FFF2-40B4-BE49-F238E27FC236}">
                <a16:creationId xmlns:a16="http://schemas.microsoft.com/office/drawing/2014/main" id="{0632FBCB-F34B-462F-B8B8-95EEB20FD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429" y="130029"/>
            <a:ext cx="3154326" cy="17743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93757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Anasayfa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DD28B301-11FA-4DD4-BF1A-B03A3B35A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1405650"/>
            <a:ext cx="10086552" cy="1066391"/>
          </a:xfrm>
        </p:spPr>
        <p:txBody>
          <a:bodyPr>
            <a:normAutofit fontScale="92500"/>
          </a:bodyPr>
          <a:lstStyle/>
          <a:p>
            <a:pPr algn="just"/>
            <a:r>
              <a:rPr lang="tr-TR" dirty="0"/>
              <a:t>Amin Paneli "Arhan işitme merkezi-</a:t>
            </a:r>
            <a:r>
              <a:rPr lang="tr-TR" dirty="0" err="1"/>
              <a:t>Netses</a:t>
            </a:r>
            <a:r>
              <a:rPr lang="tr-TR" dirty="0"/>
              <a:t>" adında bir firmanın ticari web sayfası için tasarlanmıştır. Ana sayda da işitme merkezi hakkında genel bilgi bulunaktadır. Sağ </a:t>
            </a:r>
            <a:r>
              <a:rPr lang="tr-TR" dirty="0" err="1"/>
              <a:t>tarataki</a:t>
            </a:r>
            <a:r>
              <a:rPr lang="tr-TR" dirty="0"/>
              <a:t> meni de ise web sitesinde yer alan sayfaları gösteren (site menüsü) bulunmaktadır.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E30A5ADD-7B91-469E-A43F-F25CEFE91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261" y="2472041"/>
            <a:ext cx="10490149" cy="402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39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/>
              <a:t>Ürünler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DD28B301-11FA-4DD4-BF1A-B03A3B35A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1405650"/>
            <a:ext cx="10086552" cy="106639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tr-TR" dirty="0"/>
              <a:t>Basit ve kullanışlı şekilde tasarlanan panel de ürün listesine (veri tabanına) ürün ekleme linkinin ("Ürün Ekle") yanında ürünlerin her biri için "</a:t>
            </a:r>
            <a:r>
              <a:rPr lang="tr-TR" dirty="0" err="1"/>
              <a:t>active</a:t>
            </a:r>
            <a:r>
              <a:rPr lang="tr-TR" dirty="0"/>
              <a:t>/</a:t>
            </a:r>
            <a:r>
              <a:rPr lang="tr-TR" dirty="0" err="1"/>
              <a:t>passive</a:t>
            </a:r>
            <a:r>
              <a:rPr lang="tr-TR" dirty="0"/>
              <a:t>" , "</a:t>
            </a:r>
            <a:r>
              <a:rPr lang="tr-TR" dirty="0" err="1"/>
              <a:t>edit</a:t>
            </a:r>
            <a:r>
              <a:rPr lang="tr-TR" dirty="0"/>
              <a:t>" ve "</a:t>
            </a:r>
            <a:r>
              <a:rPr lang="tr-TR" dirty="0" err="1"/>
              <a:t>delete</a:t>
            </a:r>
            <a:r>
              <a:rPr lang="tr-TR" dirty="0"/>
              <a:t>" butonları yer almaktadır. Bu butonlar aracılığıyla veri tabanına ürün eklenebilir, düzenlenebilir, silinebilir, yada pasif hale getirilebilir.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F423E23-D6A5-4696-A56B-E767B7CEF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516" y="2472040"/>
            <a:ext cx="8293042" cy="438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185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Müşteriler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DD28B301-11FA-4DD4-BF1A-B03A3B35A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1405650"/>
            <a:ext cx="10086552" cy="106639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tr-TR" dirty="0"/>
              <a:t>Müşteriler sayfasında ise müşteri listesine (veri tabanına) yeni müşteri ekleme linkinin ("</a:t>
            </a:r>
            <a:r>
              <a:rPr lang="tr-TR" dirty="0" err="1"/>
              <a:t>Müsteri</a:t>
            </a:r>
            <a:r>
              <a:rPr lang="tr-TR" dirty="0"/>
              <a:t> Ekle") yanında müşterilerin her biri için "</a:t>
            </a:r>
            <a:r>
              <a:rPr lang="tr-TR" dirty="0" err="1"/>
              <a:t>active</a:t>
            </a:r>
            <a:r>
              <a:rPr lang="tr-TR" dirty="0"/>
              <a:t>/</a:t>
            </a:r>
            <a:r>
              <a:rPr lang="tr-TR" dirty="0" err="1"/>
              <a:t>passive</a:t>
            </a:r>
            <a:r>
              <a:rPr lang="tr-TR" dirty="0"/>
              <a:t>" , "</a:t>
            </a:r>
            <a:r>
              <a:rPr lang="tr-TR" dirty="0" err="1"/>
              <a:t>edit</a:t>
            </a:r>
            <a:r>
              <a:rPr lang="tr-TR" dirty="0"/>
              <a:t>" ve "</a:t>
            </a:r>
            <a:r>
              <a:rPr lang="tr-TR" dirty="0" err="1"/>
              <a:t>delete</a:t>
            </a:r>
            <a:r>
              <a:rPr lang="tr-TR" dirty="0"/>
              <a:t>" butonları yer almaktadır. Bu butonlar aracılığıyla veri tabanına yeni müşteri eklenebilir, var olan müşterilerin bilgileri düzenlenebilir, müşteriler silinebilir, ya da pasif hale getirilebilir.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77F305B-ECA6-4209-A379-C56AEA6BD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305" y="2469583"/>
            <a:ext cx="9186809" cy="433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22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İletişim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DD28B301-11FA-4DD4-BF1A-B03A3B35A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1405650"/>
            <a:ext cx="10086552" cy="1066391"/>
          </a:xfrm>
        </p:spPr>
        <p:txBody>
          <a:bodyPr>
            <a:normAutofit fontScale="92500"/>
          </a:bodyPr>
          <a:lstStyle/>
          <a:p>
            <a:pPr algn="just"/>
            <a:r>
              <a:rPr lang="tr-TR" dirty="0"/>
              <a:t>İletişim sayfasında ise personel listesine (veri tabanına) yeni personel ekleme linki ("Personel Ekle") bulunmaktadır. Bu link </a:t>
            </a:r>
            <a:r>
              <a:rPr lang="tr-TR" dirty="0" err="1"/>
              <a:t>aracılığyla</a:t>
            </a:r>
            <a:r>
              <a:rPr lang="tr-TR" dirty="0"/>
              <a:t> açılacak olan formu doldurarak yeni personel eklenebilir. Ayrıca her bir personelin yanında bulunan "</a:t>
            </a:r>
            <a:r>
              <a:rPr lang="tr-TR" dirty="0" err="1"/>
              <a:t>delete</a:t>
            </a:r>
            <a:r>
              <a:rPr lang="tr-TR" dirty="0"/>
              <a:t>" butonu ile personel silinebilir.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028C991-CE91-47EA-B0AD-0128CD343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421" y="2563761"/>
            <a:ext cx="9951307" cy="393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0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1540"/>
          </a:xfrm>
        </p:spPr>
        <p:txBody>
          <a:bodyPr>
            <a:normAutofit/>
          </a:bodyPr>
          <a:lstStyle/>
          <a:p>
            <a:r>
              <a:rPr lang="tr-TR" dirty="0"/>
              <a:t>Ürün Ekleme Formu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DD28B301-11FA-4DD4-BF1A-B03A3B35A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1405650"/>
            <a:ext cx="10086552" cy="1066391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"Ürün Ekle" butonuna tıklandığında aşağıdaki form açılmakta ve ilgili bilgiler girildikten sonra "KAYDET" butonuna basılmasıyla yeni ürün kaydedilebilmekte aynı şekilde "</a:t>
            </a:r>
            <a:r>
              <a:rPr lang="tr-TR" dirty="0" err="1"/>
              <a:t>edit</a:t>
            </a:r>
            <a:r>
              <a:rPr lang="tr-TR" dirty="0"/>
              <a:t>" butonuna tıklandığında da aynı forma erişilmektedir.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5EDFAD0-2043-4716-97F3-F7D58D61F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012" y="2365694"/>
            <a:ext cx="10156586" cy="434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83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1540"/>
          </a:xfrm>
        </p:spPr>
        <p:txBody>
          <a:bodyPr>
            <a:normAutofit/>
          </a:bodyPr>
          <a:lstStyle/>
          <a:p>
            <a:r>
              <a:rPr lang="tr-TR" dirty="0"/>
              <a:t>Müşteri Ekleme Formu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DD28B301-11FA-4DD4-BF1A-B03A3B35A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1405650"/>
            <a:ext cx="10086552" cy="1066391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"Müşteri Ekle" butonuna tıklandığında aşağıdaki form açılmakta ve ilgili bilgiler girildikten sonra "KAYDET" butonuna basılmasıyla yeni müşteri kaydedilebilmektedir Ayrıca, "</a:t>
            </a:r>
            <a:r>
              <a:rPr lang="tr-TR" dirty="0" err="1"/>
              <a:t>edit</a:t>
            </a:r>
            <a:r>
              <a:rPr lang="tr-TR" dirty="0"/>
              <a:t>" butonuna tıklandığında da aynı forma erişilmektedir.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92055A9-3358-4153-9636-C68A6968D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312" y="2472041"/>
            <a:ext cx="9547122" cy="413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96478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334</TotalTime>
  <Words>1289</Words>
  <Application>Microsoft Office PowerPoint</Application>
  <PresentationFormat>Geniş ekran</PresentationFormat>
  <Paragraphs>163</Paragraphs>
  <Slides>33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33</vt:i4>
      </vt:variant>
    </vt:vector>
  </HeadingPairs>
  <TitlesOfParts>
    <vt:vector size="38" baseType="lpstr">
      <vt:lpstr>Arial</vt:lpstr>
      <vt:lpstr>Calibri</vt:lpstr>
      <vt:lpstr>Century Gothic</vt:lpstr>
      <vt:lpstr>Wingdings 3</vt:lpstr>
      <vt:lpstr>Duman</vt:lpstr>
      <vt:lpstr>Admin Paneli</vt:lpstr>
      <vt:lpstr>İçindekiler</vt:lpstr>
      <vt:lpstr>Admin Panel Login Sayfası</vt:lpstr>
      <vt:lpstr>Anasayfa</vt:lpstr>
      <vt:lpstr>Ürünler</vt:lpstr>
      <vt:lpstr>Müşteriler</vt:lpstr>
      <vt:lpstr>İletişim</vt:lpstr>
      <vt:lpstr>Ürün Ekleme Formu</vt:lpstr>
      <vt:lpstr>Müşteri Ekleme Formu</vt:lpstr>
      <vt:lpstr>Personel İletişim Bilgisi Ekleme Formu</vt:lpstr>
      <vt:lpstr>Veri Tabanı</vt:lpstr>
      <vt:lpstr>login</vt:lpstr>
      <vt:lpstr>login(devamı)</vt:lpstr>
      <vt:lpstr>logout</vt:lpstr>
      <vt:lpstr>connection.inc</vt:lpstr>
      <vt:lpstr>top.inc</vt:lpstr>
      <vt:lpstr>Top.inc (devamı)</vt:lpstr>
      <vt:lpstr>functions</vt:lpstr>
      <vt:lpstr>index</vt:lpstr>
      <vt:lpstr>Ürünler</vt:lpstr>
      <vt:lpstr>Ürünler(devamı)</vt:lpstr>
      <vt:lpstr>Manage Ürünler -categories</vt:lpstr>
      <vt:lpstr>Manage Ürünler - categories</vt:lpstr>
      <vt:lpstr>Müsteriler</vt:lpstr>
      <vt:lpstr>Müşteriler (devamı)</vt:lpstr>
      <vt:lpstr>Manage Müşteriler</vt:lpstr>
      <vt:lpstr>Manage Müşteriler (devamı)</vt:lpstr>
      <vt:lpstr>İletişim</vt:lpstr>
      <vt:lpstr>İletişim (devamı)</vt:lpstr>
      <vt:lpstr>Manage İletişim</vt:lpstr>
      <vt:lpstr>Manage İletişim (devamı)</vt:lpstr>
      <vt:lpstr>footer.inc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Soyutlama Nedir?</dc:title>
  <dc:creator>İsmail KIRBAŞ</dc:creator>
  <cp:lastModifiedBy>Reviewer</cp:lastModifiedBy>
  <cp:revision>51</cp:revision>
  <dcterms:created xsi:type="dcterms:W3CDTF">2020-04-15T07:57:29Z</dcterms:created>
  <dcterms:modified xsi:type="dcterms:W3CDTF">2021-09-07T20:02:57Z</dcterms:modified>
</cp:coreProperties>
</file>