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76" r:id="rId5"/>
    <p:sldId id="277" r:id="rId6"/>
    <p:sldId id="261" r:id="rId7"/>
    <p:sldId id="279" r:id="rId8"/>
    <p:sldId id="271" r:id="rId9"/>
    <p:sldId id="272" r:id="rId10"/>
    <p:sldId id="281" r:id="rId11"/>
    <p:sldId id="273" r:id="rId12"/>
    <p:sldId id="280" r:id="rId13"/>
    <p:sldId id="274" r:id="rId14"/>
    <p:sldId id="282" r:id="rId15"/>
    <p:sldId id="275" r:id="rId16"/>
    <p:sldId id="284"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67" d="100"/>
          <a:sy n="67"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9/7/2021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9/7/2021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9/7/2021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715788" y="2720534"/>
            <a:ext cx="6342077"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Admin Paneli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Emirhan Demir</a:t>
            </a:r>
          </a:p>
          <a:p>
            <a:r>
              <a:rPr lang="tr-TR" dirty="0">
                <a:solidFill>
                  <a:schemeClr val="tx1"/>
                </a:solidFill>
              </a:rPr>
              <a:t>Tarih                            : 06/09/2021</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067FFB-DD79-45B2-9D07-EF526F4805E1}"/>
              </a:ext>
            </a:extLst>
          </p:cNvPr>
          <p:cNvSpPr>
            <a:spLocks noGrp="1"/>
          </p:cNvSpPr>
          <p:nvPr>
            <p:ph type="title"/>
          </p:nvPr>
        </p:nvSpPr>
        <p:spPr>
          <a:xfrm>
            <a:off x="2884473" y="624110"/>
            <a:ext cx="8911687" cy="1280890"/>
          </a:xfrm>
        </p:spPr>
        <p:txBody>
          <a:bodyPr/>
          <a:lstStyle/>
          <a:p>
            <a:r>
              <a:rPr lang="tr-TR" dirty="0"/>
              <a:t>Modül Ekleme Kod Bloğu</a:t>
            </a:r>
          </a:p>
        </p:txBody>
      </p:sp>
      <p:pic>
        <p:nvPicPr>
          <p:cNvPr id="6" name="İçerik Yer Tutucusu 5" descr="metin içeren bir resim&#10;&#10;Açıklama otomatik olarak oluşturuldu">
            <a:extLst>
              <a:ext uri="{FF2B5EF4-FFF2-40B4-BE49-F238E27FC236}">
                <a16:creationId xmlns:a16="http://schemas.microsoft.com/office/drawing/2014/main" id="{7B6845BD-DFD9-41D4-B749-852EE21EC60B}"/>
              </a:ext>
            </a:extLst>
          </p:cNvPr>
          <p:cNvPicPr>
            <a:picLocks noGrp="1" noChangeAspect="1"/>
          </p:cNvPicPr>
          <p:nvPr>
            <p:ph idx="1"/>
          </p:nvPr>
        </p:nvPicPr>
        <p:blipFill>
          <a:blip r:embed="rId2"/>
          <a:stretch>
            <a:fillRect/>
          </a:stretch>
        </p:blipFill>
        <p:spPr>
          <a:xfrm>
            <a:off x="1974188" y="2259495"/>
            <a:ext cx="9171681" cy="3974395"/>
          </a:xfrm>
        </p:spPr>
      </p:pic>
      <p:sp>
        <p:nvSpPr>
          <p:cNvPr id="4" name="Slayt Numarası Yer Tutucusu 3">
            <a:extLst>
              <a:ext uri="{FF2B5EF4-FFF2-40B4-BE49-F238E27FC236}">
                <a16:creationId xmlns:a16="http://schemas.microsoft.com/office/drawing/2014/main" id="{B3819C22-13AD-4D0E-87EB-B60CD7CB9A5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65569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9CC3B-E098-473C-81DB-9D69EB14969E}"/>
              </a:ext>
            </a:extLst>
          </p:cNvPr>
          <p:cNvSpPr>
            <a:spLocks noGrp="1"/>
          </p:cNvSpPr>
          <p:nvPr>
            <p:ph type="title"/>
          </p:nvPr>
        </p:nvSpPr>
        <p:spPr>
          <a:xfrm>
            <a:off x="4196438" y="512462"/>
            <a:ext cx="8911687" cy="1280890"/>
          </a:xfrm>
        </p:spPr>
        <p:txBody>
          <a:bodyPr/>
          <a:lstStyle/>
          <a:p>
            <a:r>
              <a:rPr lang="tr-TR" dirty="0"/>
              <a:t>Seo Ayarları </a:t>
            </a:r>
          </a:p>
        </p:txBody>
      </p:sp>
      <p:sp>
        <p:nvSpPr>
          <p:cNvPr id="3" name="İçerik Yer Tutucusu 2">
            <a:extLst>
              <a:ext uri="{FF2B5EF4-FFF2-40B4-BE49-F238E27FC236}">
                <a16:creationId xmlns:a16="http://schemas.microsoft.com/office/drawing/2014/main" id="{EFBAC877-CA9F-4B94-9AD6-8DC67308A1DC}"/>
              </a:ext>
            </a:extLst>
          </p:cNvPr>
          <p:cNvSpPr>
            <a:spLocks noGrp="1"/>
          </p:cNvSpPr>
          <p:nvPr>
            <p:ph idx="1"/>
          </p:nvPr>
        </p:nvSpPr>
        <p:spPr>
          <a:xfrm>
            <a:off x="1311579" y="2014331"/>
            <a:ext cx="4015795" cy="3777622"/>
          </a:xfrm>
        </p:spPr>
        <p:txBody>
          <a:bodyPr/>
          <a:lstStyle/>
          <a:p>
            <a:r>
              <a:rPr lang="tr-TR" dirty="0"/>
              <a:t>Seo ayarları kısmımızda site başlığımızı anahtar kelimeyi ve description kısmının güncellemelerini yapabilmekteyiz. </a:t>
            </a:r>
          </a:p>
        </p:txBody>
      </p:sp>
      <p:sp>
        <p:nvSpPr>
          <p:cNvPr id="4" name="Slayt Numarası Yer Tutucusu 3">
            <a:extLst>
              <a:ext uri="{FF2B5EF4-FFF2-40B4-BE49-F238E27FC236}">
                <a16:creationId xmlns:a16="http://schemas.microsoft.com/office/drawing/2014/main" id="{39B17B05-4782-4B26-800D-FC8BEB3E4BD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descr="metin içeren bir resim&#10;&#10;Açıklama otomatik olarak oluşturuldu">
            <a:extLst>
              <a:ext uri="{FF2B5EF4-FFF2-40B4-BE49-F238E27FC236}">
                <a16:creationId xmlns:a16="http://schemas.microsoft.com/office/drawing/2014/main" id="{E39FBD0A-2CC8-49D2-8736-9EF88592D0D3}"/>
              </a:ext>
            </a:extLst>
          </p:cNvPr>
          <p:cNvPicPr>
            <a:picLocks noChangeAspect="1"/>
          </p:cNvPicPr>
          <p:nvPr/>
        </p:nvPicPr>
        <p:blipFill>
          <a:blip r:embed="rId2"/>
          <a:stretch>
            <a:fillRect/>
          </a:stretch>
        </p:blipFill>
        <p:spPr>
          <a:xfrm>
            <a:off x="5524549" y="2014332"/>
            <a:ext cx="6451967" cy="3777622"/>
          </a:xfrm>
          <a:prstGeom prst="rect">
            <a:avLst/>
          </a:prstGeom>
        </p:spPr>
      </p:pic>
    </p:spTree>
    <p:extLst>
      <p:ext uri="{BB962C8B-B14F-4D97-AF65-F5344CB8AC3E}">
        <p14:creationId xmlns:p14="http://schemas.microsoft.com/office/powerpoint/2010/main" val="295048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D2B36-3FEC-49DA-9649-529D9B909907}"/>
              </a:ext>
            </a:extLst>
          </p:cNvPr>
          <p:cNvSpPr>
            <a:spLocks noGrp="1"/>
          </p:cNvSpPr>
          <p:nvPr>
            <p:ph type="title"/>
          </p:nvPr>
        </p:nvSpPr>
        <p:spPr>
          <a:xfrm>
            <a:off x="3280313" y="533623"/>
            <a:ext cx="8911687" cy="1280890"/>
          </a:xfrm>
        </p:spPr>
        <p:txBody>
          <a:bodyPr/>
          <a:lstStyle/>
          <a:p>
            <a:r>
              <a:rPr lang="tr-TR" dirty="0"/>
              <a:t>Seo Ayarları Kod Bloğu</a:t>
            </a:r>
          </a:p>
        </p:txBody>
      </p:sp>
      <p:pic>
        <p:nvPicPr>
          <p:cNvPr id="6" name="İçerik Yer Tutucusu 5" descr="metin içeren bir resim&#10;&#10;Açıklama otomatik olarak oluşturuldu">
            <a:extLst>
              <a:ext uri="{FF2B5EF4-FFF2-40B4-BE49-F238E27FC236}">
                <a16:creationId xmlns:a16="http://schemas.microsoft.com/office/drawing/2014/main" id="{C65D0071-7A5F-45C2-A259-A57F17C1F9C3}"/>
              </a:ext>
            </a:extLst>
          </p:cNvPr>
          <p:cNvPicPr>
            <a:picLocks noGrp="1" noChangeAspect="1"/>
          </p:cNvPicPr>
          <p:nvPr>
            <p:ph idx="1"/>
          </p:nvPr>
        </p:nvPicPr>
        <p:blipFill>
          <a:blip r:embed="rId2"/>
          <a:stretch>
            <a:fillRect/>
          </a:stretch>
        </p:blipFill>
        <p:spPr>
          <a:xfrm>
            <a:off x="1628776" y="1814513"/>
            <a:ext cx="9601200" cy="4796400"/>
          </a:xfrm>
        </p:spPr>
      </p:pic>
      <p:sp>
        <p:nvSpPr>
          <p:cNvPr id="4" name="Slayt Numarası Yer Tutucusu 3">
            <a:extLst>
              <a:ext uri="{FF2B5EF4-FFF2-40B4-BE49-F238E27FC236}">
                <a16:creationId xmlns:a16="http://schemas.microsoft.com/office/drawing/2014/main" id="{4CA9841B-62F5-4158-861B-8AF59A3392C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6283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E3477C-F23B-4729-82F0-EA5765DACE02}"/>
              </a:ext>
            </a:extLst>
          </p:cNvPr>
          <p:cNvSpPr>
            <a:spLocks noGrp="1"/>
          </p:cNvSpPr>
          <p:nvPr>
            <p:ph type="title"/>
          </p:nvPr>
        </p:nvSpPr>
        <p:spPr>
          <a:xfrm>
            <a:off x="3653098" y="512462"/>
            <a:ext cx="8911687" cy="1280890"/>
          </a:xfrm>
        </p:spPr>
        <p:txBody>
          <a:bodyPr/>
          <a:lstStyle/>
          <a:p>
            <a:r>
              <a:rPr lang="tr-TR" dirty="0"/>
              <a:t>İletişim Ayarları</a:t>
            </a:r>
          </a:p>
        </p:txBody>
      </p:sp>
      <p:sp>
        <p:nvSpPr>
          <p:cNvPr id="3" name="İçerik Yer Tutucusu 2">
            <a:extLst>
              <a:ext uri="{FF2B5EF4-FFF2-40B4-BE49-F238E27FC236}">
                <a16:creationId xmlns:a16="http://schemas.microsoft.com/office/drawing/2014/main" id="{B80E10C1-912F-480C-A014-FACCBB442E08}"/>
              </a:ext>
            </a:extLst>
          </p:cNvPr>
          <p:cNvSpPr>
            <a:spLocks noGrp="1"/>
          </p:cNvSpPr>
          <p:nvPr>
            <p:ph idx="1"/>
          </p:nvPr>
        </p:nvSpPr>
        <p:spPr>
          <a:xfrm>
            <a:off x="1046922" y="2133600"/>
            <a:ext cx="4953055" cy="3777622"/>
          </a:xfrm>
        </p:spPr>
        <p:txBody>
          <a:bodyPr/>
          <a:lstStyle/>
          <a:p>
            <a:r>
              <a:rPr lang="tr-TR" dirty="0"/>
              <a:t>İletişim ayarları kısmımızda veritabanımızın iletişim kısmına bağlanarak oraya iletişim bilgilerini ekleyebilir ya da güncelleyebiliriz. Bu kısmına eklenen bilgiler sitemizin iletişim bilgileri kısmına gönderilmektedir.</a:t>
            </a:r>
          </a:p>
        </p:txBody>
      </p:sp>
      <p:sp>
        <p:nvSpPr>
          <p:cNvPr id="4" name="Slayt Numarası Yer Tutucusu 3">
            <a:extLst>
              <a:ext uri="{FF2B5EF4-FFF2-40B4-BE49-F238E27FC236}">
                <a16:creationId xmlns:a16="http://schemas.microsoft.com/office/drawing/2014/main" id="{F357A832-513D-4EFE-8AE6-30B12ED1977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a:extLst>
              <a:ext uri="{FF2B5EF4-FFF2-40B4-BE49-F238E27FC236}">
                <a16:creationId xmlns:a16="http://schemas.microsoft.com/office/drawing/2014/main" id="{18665A29-C95B-4A84-9CB4-77FEFCCE5EDC}"/>
              </a:ext>
            </a:extLst>
          </p:cNvPr>
          <p:cNvPicPr>
            <a:picLocks noChangeAspect="1"/>
          </p:cNvPicPr>
          <p:nvPr/>
        </p:nvPicPr>
        <p:blipFill>
          <a:blip r:embed="rId2"/>
          <a:stretch>
            <a:fillRect/>
          </a:stretch>
        </p:blipFill>
        <p:spPr>
          <a:xfrm>
            <a:off x="6192023" y="2133600"/>
            <a:ext cx="5396603" cy="3777622"/>
          </a:xfrm>
          <a:prstGeom prst="rect">
            <a:avLst/>
          </a:prstGeom>
        </p:spPr>
      </p:pic>
    </p:spTree>
    <p:extLst>
      <p:ext uri="{BB962C8B-B14F-4D97-AF65-F5344CB8AC3E}">
        <p14:creationId xmlns:p14="http://schemas.microsoft.com/office/powerpoint/2010/main" val="175437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EEEDDE-A14A-42A9-AD60-04528BAB3BF1}"/>
              </a:ext>
            </a:extLst>
          </p:cNvPr>
          <p:cNvSpPr>
            <a:spLocks noGrp="1"/>
          </p:cNvSpPr>
          <p:nvPr>
            <p:ph type="title"/>
          </p:nvPr>
        </p:nvSpPr>
        <p:spPr>
          <a:xfrm>
            <a:off x="2748501" y="512462"/>
            <a:ext cx="8911687" cy="1280890"/>
          </a:xfrm>
        </p:spPr>
        <p:txBody>
          <a:bodyPr/>
          <a:lstStyle/>
          <a:p>
            <a:r>
              <a:rPr lang="tr-TR" dirty="0"/>
              <a:t>İletişim Ayarları Kod Bloğu</a:t>
            </a:r>
          </a:p>
        </p:txBody>
      </p:sp>
      <p:sp>
        <p:nvSpPr>
          <p:cNvPr id="4" name="Slayt Numarası Yer Tutucusu 3">
            <a:extLst>
              <a:ext uri="{FF2B5EF4-FFF2-40B4-BE49-F238E27FC236}">
                <a16:creationId xmlns:a16="http://schemas.microsoft.com/office/drawing/2014/main" id="{820EA5C7-F1FB-444A-A64F-569478FB894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İçerik Yer Tutucusu 7">
            <a:extLst>
              <a:ext uri="{FF2B5EF4-FFF2-40B4-BE49-F238E27FC236}">
                <a16:creationId xmlns:a16="http://schemas.microsoft.com/office/drawing/2014/main" id="{0E51E98E-51AC-4DE7-A3F9-58E2AF7E0B5D}"/>
              </a:ext>
            </a:extLst>
          </p:cNvPr>
          <p:cNvPicPr>
            <a:picLocks noGrp="1" noChangeAspect="1"/>
          </p:cNvPicPr>
          <p:nvPr>
            <p:ph idx="1"/>
          </p:nvPr>
        </p:nvPicPr>
        <p:blipFill>
          <a:blip r:embed="rId2"/>
          <a:stretch>
            <a:fillRect/>
          </a:stretch>
        </p:blipFill>
        <p:spPr>
          <a:xfrm>
            <a:off x="1737591" y="1793352"/>
            <a:ext cx="8911687" cy="4673399"/>
          </a:xfrm>
        </p:spPr>
      </p:pic>
    </p:spTree>
    <p:extLst>
      <p:ext uri="{BB962C8B-B14F-4D97-AF65-F5344CB8AC3E}">
        <p14:creationId xmlns:p14="http://schemas.microsoft.com/office/powerpoint/2010/main" val="52096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D35FC-AD4F-4BD3-A506-7CDBAAD84DF3}"/>
              </a:ext>
            </a:extLst>
          </p:cNvPr>
          <p:cNvSpPr>
            <a:spLocks noGrp="1"/>
          </p:cNvSpPr>
          <p:nvPr>
            <p:ph type="title"/>
          </p:nvPr>
        </p:nvSpPr>
        <p:spPr>
          <a:xfrm>
            <a:off x="3421186" y="512462"/>
            <a:ext cx="8911687" cy="1280890"/>
          </a:xfrm>
        </p:spPr>
        <p:txBody>
          <a:bodyPr/>
          <a:lstStyle/>
          <a:p>
            <a:r>
              <a:rPr lang="tr-TR" dirty="0"/>
              <a:t>Kurumsal Site Tanıtımı</a:t>
            </a:r>
          </a:p>
        </p:txBody>
      </p:sp>
      <p:sp>
        <p:nvSpPr>
          <p:cNvPr id="3" name="İçerik Yer Tutucusu 2">
            <a:extLst>
              <a:ext uri="{FF2B5EF4-FFF2-40B4-BE49-F238E27FC236}">
                <a16:creationId xmlns:a16="http://schemas.microsoft.com/office/drawing/2014/main" id="{6273D7BB-1C42-498F-B3E5-F73325D4A228}"/>
              </a:ext>
            </a:extLst>
          </p:cNvPr>
          <p:cNvSpPr>
            <a:spLocks noGrp="1"/>
          </p:cNvSpPr>
          <p:nvPr>
            <p:ph idx="1"/>
          </p:nvPr>
        </p:nvSpPr>
        <p:spPr>
          <a:xfrm>
            <a:off x="1559933" y="1372288"/>
            <a:ext cx="8915400" cy="3777622"/>
          </a:xfrm>
        </p:spPr>
        <p:txBody>
          <a:bodyPr/>
          <a:lstStyle/>
          <a:p>
            <a:r>
              <a:rPr lang="tr-TR" dirty="0"/>
              <a:t>Kurumsal sitemizin üst kısmında anasayfa, kurumsal, hizmetler, projeler, blog, iletişim ve bize ulaşın olmak üzere yedi farklı alanımız bulunmaktadır. Anasayfa kısmına tıkladığımızda bizi localhostumuzun içinde oluşturduğumuz kurumsal site isimli url’nin çalıştığı sayfaya yönlendirmektedir.</a:t>
            </a:r>
          </a:p>
          <a:p>
            <a:r>
              <a:rPr lang="tr-TR" dirty="0"/>
              <a:t>Kurumsal kısmında firmanın kurumsal çalışmalarının olduğu kısım bulunmaktadır. Admin panelimiz üzerinden bu kısma modül ekleme, modül çıkarma ve güncelleme işlemlerini yapmamız mümkündür.</a:t>
            </a:r>
          </a:p>
          <a:p>
            <a:r>
              <a:rPr lang="tr-TR" dirty="0"/>
              <a:t>Hizmetler, projeler, blog ve bize ulaşın kısımları da kurumsal alanımızla aynı mantıkta çalışmaktadır.</a:t>
            </a:r>
          </a:p>
        </p:txBody>
      </p:sp>
      <p:sp>
        <p:nvSpPr>
          <p:cNvPr id="4" name="Slayt Numarası Yer Tutucusu 3">
            <a:extLst>
              <a:ext uri="{FF2B5EF4-FFF2-40B4-BE49-F238E27FC236}">
                <a16:creationId xmlns:a16="http://schemas.microsoft.com/office/drawing/2014/main" id="{3DEC8C2A-6462-44A3-9FF4-E41A2F00C60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5">
            <a:extLst>
              <a:ext uri="{FF2B5EF4-FFF2-40B4-BE49-F238E27FC236}">
                <a16:creationId xmlns:a16="http://schemas.microsoft.com/office/drawing/2014/main" id="{3536BA5A-04B9-4CE2-B793-5830D3A4561E}"/>
              </a:ext>
            </a:extLst>
          </p:cNvPr>
          <p:cNvPicPr>
            <a:picLocks noChangeAspect="1"/>
          </p:cNvPicPr>
          <p:nvPr/>
        </p:nvPicPr>
        <p:blipFill>
          <a:blip r:embed="rId2"/>
          <a:stretch>
            <a:fillRect/>
          </a:stretch>
        </p:blipFill>
        <p:spPr>
          <a:xfrm>
            <a:off x="1559933" y="4728846"/>
            <a:ext cx="8911687" cy="1683871"/>
          </a:xfrm>
          <a:prstGeom prst="rect">
            <a:avLst/>
          </a:prstGeom>
        </p:spPr>
      </p:pic>
    </p:spTree>
    <p:extLst>
      <p:ext uri="{BB962C8B-B14F-4D97-AF65-F5344CB8AC3E}">
        <p14:creationId xmlns:p14="http://schemas.microsoft.com/office/powerpoint/2010/main" val="149546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E4DF2D-B16C-4A6F-8610-D580E9BF29E5}"/>
              </a:ext>
            </a:extLst>
          </p:cNvPr>
          <p:cNvSpPr>
            <a:spLocks noGrp="1"/>
          </p:cNvSpPr>
          <p:nvPr>
            <p:ph type="title"/>
          </p:nvPr>
        </p:nvSpPr>
        <p:spPr>
          <a:xfrm>
            <a:off x="4236195" y="460513"/>
            <a:ext cx="8911687" cy="1280890"/>
          </a:xfrm>
        </p:spPr>
        <p:txBody>
          <a:bodyPr/>
          <a:lstStyle/>
          <a:p>
            <a:r>
              <a:rPr lang="tr-TR" dirty="0"/>
              <a:t>Sonuç</a:t>
            </a:r>
          </a:p>
        </p:txBody>
      </p:sp>
      <p:sp>
        <p:nvSpPr>
          <p:cNvPr id="3" name="İçerik Yer Tutucusu 2">
            <a:extLst>
              <a:ext uri="{FF2B5EF4-FFF2-40B4-BE49-F238E27FC236}">
                <a16:creationId xmlns:a16="http://schemas.microsoft.com/office/drawing/2014/main" id="{19A56E89-9284-4FB9-82C3-A4E57E63D2F9}"/>
              </a:ext>
            </a:extLst>
          </p:cNvPr>
          <p:cNvSpPr>
            <a:spLocks noGrp="1"/>
          </p:cNvSpPr>
          <p:nvPr>
            <p:ph idx="1"/>
          </p:nvPr>
        </p:nvSpPr>
        <p:spPr>
          <a:xfrm>
            <a:off x="1311579" y="1741403"/>
            <a:ext cx="9979273" cy="4492487"/>
          </a:xfrm>
        </p:spPr>
        <p:txBody>
          <a:bodyPr>
            <a:normAutofit/>
          </a:bodyPr>
          <a:lstStyle/>
          <a:p>
            <a:pPr algn="l"/>
            <a:r>
              <a:rPr lang="tr-TR" dirty="0"/>
              <a:t> Admin paneli sayesinde kod kısmına girmeden sitenizi yönetebilirsiniz. Admin panel   	sayesinde web siteniz dinamik hale gelir.</a:t>
            </a:r>
            <a:br>
              <a:rPr lang="tr-TR" dirty="0"/>
            </a:br>
            <a:endParaRPr lang="tr-TR" dirty="0"/>
          </a:p>
          <a:p>
            <a:pPr algn="l"/>
            <a:r>
              <a:rPr lang="tr-TR" dirty="0"/>
              <a:t>Web sitesi admin panelinin kullanımı kolaydır.</a:t>
            </a:r>
            <a:br>
              <a:rPr lang="tr-TR" dirty="0"/>
            </a:br>
            <a:endParaRPr lang="tr-TR" dirty="0"/>
          </a:p>
          <a:p>
            <a:pPr algn="l"/>
            <a:r>
              <a:rPr lang="tr-TR" dirty="0"/>
              <a:t>Yazılımla hiçbir ilgisi olmayan kişiler tarafından dahi kullanılabilme imkanı sağlar.</a:t>
            </a:r>
            <a:br>
              <a:rPr lang="tr-TR" dirty="0"/>
            </a:br>
            <a:endParaRPr lang="tr-TR" dirty="0"/>
          </a:p>
          <a:p>
            <a:pPr algn="l"/>
            <a:r>
              <a:rPr lang="tr-TR" dirty="0"/>
              <a:t>Site içeriğinin sık sık düzenlenmesi gerektiği, sürekli aktif olan siteler için admin panel kullanılabilecek bir sistemdir.</a:t>
            </a:r>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p:txBody>
      </p:sp>
      <p:sp>
        <p:nvSpPr>
          <p:cNvPr id="4" name="Slayt Numarası Yer Tutucusu 3">
            <a:extLst>
              <a:ext uri="{FF2B5EF4-FFF2-40B4-BE49-F238E27FC236}">
                <a16:creationId xmlns:a16="http://schemas.microsoft.com/office/drawing/2014/main" id="{11F5531D-6B54-4C4B-BD3E-A2A4B844FBA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9620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4156681" y="482651"/>
            <a:ext cx="8911687" cy="1280890"/>
          </a:xfrm>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35085" y="1995101"/>
            <a:ext cx="8915400" cy="3777622"/>
          </a:xfrm>
        </p:spPr>
        <p:txBody>
          <a:bodyPr>
            <a:normAutofit/>
          </a:bodyPr>
          <a:lstStyle/>
          <a:p>
            <a:r>
              <a:rPr lang="tr-TR" dirty="0"/>
              <a:t>(</a:t>
            </a:r>
            <a:r>
              <a:rPr lang="en-US" dirty="0"/>
              <a:t>http://www.integralbilisim.com/?pages,2040/admin-paneli-nedir-</a:t>
            </a:r>
            <a:r>
              <a:rPr lang="tr-TR" dirty="0"/>
              <a:t>)</a:t>
            </a:r>
          </a:p>
          <a:p>
            <a:endParaRPr lang="tr-TR" dirty="0"/>
          </a:p>
          <a:p>
            <a:r>
              <a:rPr lang="tr-TR" dirty="0"/>
              <a:t>(</a:t>
            </a:r>
            <a:r>
              <a:rPr lang="en-US" dirty="0"/>
              <a:t>https://www.w3schools.com/css/default.asp</a:t>
            </a:r>
            <a:r>
              <a:rPr lang="tr-TR" dirty="0"/>
              <a:t>)</a:t>
            </a:r>
          </a:p>
          <a:p>
            <a:endParaRPr lang="tr-TR" dirty="0"/>
          </a:p>
          <a:p>
            <a:r>
              <a:rPr lang="tr-TR" dirty="0"/>
              <a:t>(</a:t>
            </a:r>
            <a:r>
              <a:rPr lang="en-US" dirty="0"/>
              <a:t>https://www.w3schools.com/sql/default.Asp</a:t>
            </a:r>
            <a:r>
              <a:rPr lang="tr-TR" dirty="0"/>
              <a:t>)</a:t>
            </a: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Resim 6">
            <a:hlinkClick r:id="rId2"/>
            <a:extLst>
              <a:ext uri="{FF2B5EF4-FFF2-40B4-BE49-F238E27FC236}">
                <a16:creationId xmlns:a16="http://schemas.microsoft.com/office/drawing/2014/main" id="{0A675831-3AA0-4363-AC92-D034C6551F3F}"/>
              </a:ext>
            </a:extLst>
          </p:cNvPr>
          <p:cNvPicPr>
            <a:picLocks noChangeAspect="1"/>
          </p:cNvPicPr>
          <p:nvPr/>
        </p:nvPicPr>
        <p:blipFill>
          <a:blip r:embed="rId3"/>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5158863"/>
            <a:ext cx="5754676" cy="1489597"/>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Emirhan Demir</a:t>
            </a:r>
            <a:br>
              <a:rPr lang="tr-TR" b="1" dirty="0">
                <a:solidFill>
                  <a:schemeClr val="tx1"/>
                </a:solidFill>
              </a:rPr>
            </a:br>
            <a:r>
              <a:rPr lang="tr-TR" dirty="0">
                <a:solidFill>
                  <a:schemeClr val="tx1"/>
                </a:solidFill>
              </a:rPr>
              <a:t>E-posta                       : demiremirhan1903@gmail.com</a:t>
            </a:r>
          </a:p>
          <a:p>
            <a:r>
              <a:rPr lang="tr-TR" dirty="0">
                <a:solidFill>
                  <a:schemeClr val="tx1"/>
                </a:solidFill>
              </a:rPr>
              <a:t>Tarih                            : 06/09/2021</a:t>
            </a: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92500" lnSpcReduction="10000"/>
          </a:bodyPr>
          <a:lstStyle/>
          <a:p>
            <a:r>
              <a:rPr lang="tr-TR" dirty="0"/>
              <a:t>Admin paneli nedir?</a:t>
            </a:r>
          </a:p>
          <a:p>
            <a:r>
              <a:rPr lang="tr-TR" dirty="0"/>
              <a:t>Veritabanı tabloları</a:t>
            </a:r>
          </a:p>
          <a:p>
            <a:r>
              <a:rPr lang="tr-TR" dirty="0"/>
              <a:t>Giriş ekranı</a:t>
            </a:r>
          </a:p>
          <a:p>
            <a:r>
              <a:rPr lang="tr-TR" dirty="0"/>
              <a:t>Giriş ekranı kod bloğu</a:t>
            </a:r>
          </a:p>
          <a:p>
            <a:r>
              <a:rPr lang="tr-TR" dirty="0"/>
              <a:t>Admin paneli iç tasarım</a:t>
            </a:r>
          </a:p>
          <a:p>
            <a:r>
              <a:rPr lang="tr-TR" dirty="0"/>
              <a:t>Modül ekleme</a:t>
            </a:r>
          </a:p>
          <a:p>
            <a:r>
              <a:rPr lang="tr-TR" dirty="0"/>
              <a:t>Seo ayarları</a:t>
            </a:r>
          </a:p>
          <a:p>
            <a:r>
              <a:rPr lang="tr-TR" dirty="0"/>
              <a:t>İletişim ayarları</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Admin Paneli N</a:t>
            </a:r>
            <a:r>
              <a:rPr lang="en-US" dirty="0"/>
              <a:t>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r>
              <a:rPr lang="tr-TR" dirty="0"/>
              <a:t>Site kullanan herkesin en çok ihtiyaç duyduğu alan admin panelidir. Admin panelleri genelde siteyi yönetmek için kullanılan alandır. Orada webmaster ve editörlerin hizmet verdiği, içerik eklediği, görsel sunum ve video eklediği alandır.</a:t>
            </a:r>
          </a:p>
          <a:p>
            <a:r>
              <a:rPr lang="tr-TR" dirty="0"/>
              <a:t>Bu alan her web sitesi sahibine özel bir yerdir. Orada tam olarak ne yapması gerektiğine karar verecek ve işlemlerini kendi kararları doğrultusunda uygulama seçeneğine sahip olacaktır. Admin ismi İngilizceden türeyen ve popülerliğini koruyan web sitesi kullanıcıların giriş yaptığı alanın adıdır. Dolayısıyla yönetim paneline giriş yapan bir admin önce kullanıcı adını daha sonra şifre kodunu girerek kendi yönetim paneline giriş yapmış olacaktır. Siteniz ile ilgili her türlü bilgi ve içeriği kendi yönetim panelinizden takip edecek ve gerekli düzelmeleri gerçekleştirebiliriz.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804EF9AD-835F-46ED-A4B6-E1F2711F1B97}"/>
              </a:ext>
            </a:extLst>
          </p:cNvPr>
          <p:cNvPicPr>
            <a:picLocks noChangeAspect="1"/>
          </p:cNvPicPr>
          <p:nvPr/>
        </p:nvPicPr>
        <p:blipFill>
          <a:blip r:embed="rId2"/>
          <a:stretch>
            <a:fillRect/>
          </a:stretch>
        </p:blipFill>
        <p:spPr>
          <a:xfrm>
            <a:off x="8282646" y="1744300"/>
            <a:ext cx="3775398" cy="2123661"/>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420A57-7A13-4EC1-BB55-4A4CE18D2C28}"/>
              </a:ext>
            </a:extLst>
          </p:cNvPr>
          <p:cNvSpPr>
            <a:spLocks noGrp="1"/>
          </p:cNvSpPr>
          <p:nvPr>
            <p:ph type="title"/>
          </p:nvPr>
        </p:nvSpPr>
        <p:spPr>
          <a:xfrm>
            <a:off x="3693062" y="512462"/>
            <a:ext cx="8911687" cy="1280890"/>
          </a:xfrm>
        </p:spPr>
        <p:txBody>
          <a:bodyPr/>
          <a:lstStyle/>
          <a:p>
            <a:r>
              <a:rPr lang="tr-TR" dirty="0"/>
              <a:t>Veritabanı Tabloları</a:t>
            </a:r>
          </a:p>
        </p:txBody>
      </p:sp>
      <p:pic>
        <p:nvPicPr>
          <p:cNvPr id="6" name="İçerik Yer Tutucusu 5" descr="metin içeren bir resim&#10;&#10;Açıklama otomatik olarak oluşturuldu">
            <a:extLst>
              <a:ext uri="{FF2B5EF4-FFF2-40B4-BE49-F238E27FC236}">
                <a16:creationId xmlns:a16="http://schemas.microsoft.com/office/drawing/2014/main" id="{1D1B5B3F-6B37-4430-8E5F-1FB1773A1033}"/>
              </a:ext>
            </a:extLst>
          </p:cNvPr>
          <p:cNvPicPr>
            <a:picLocks noGrp="1" noChangeAspect="1"/>
          </p:cNvPicPr>
          <p:nvPr>
            <p:ph idx="1"/>
          </p:nvPr>
        </p:nvPicPr>
        <p:blipFill>
          <a:blip r:embed="rId2"/>
          <a:stretch>
            <a:fillRect/>
          </a:stretch>
        </p:blipFill>
        <p:spPr>
          <a:xfrm>
            <a:off x="1502504" y="1816543"/>
            <a:ext cx="9431468" cy="2248561"/>
          </a:xfrm>
        </p:spPr>
      </p:pic>
      <p:sp>
        <p:nvSpPr>
          <p:cNvPr id="4" name="Slayt Numarası Yer Tutucusu 3">
            <a:extLst>
              <a:ext uri="{FF2B5EF4-FFF2-40B4-BE49-F238E27FC236}">
                <a16:creationId xmlns:a16="http://schemas.microsoft.com/office/drawing/2014/main" id="{759C6172-19EA-4FB3-8AC5-185C79EF17F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9" name="Metin kutusu 8">
            <a:extLst>
              <a:ext uri="{FF2B5EF4-FFF2-40B4-BE49-F238E27FC236}">
                <a16:creationId xmlns:a16="http://schemas.microsoft.com/office/drawing/2014/main" id="{D3B77BDB-ADED-41AC-A55D-4AADB8F30B1A}"/>
              </a:ext>
            </a:extLst>
          </p:cNvPr>
          <p:cNvSpPr txBox="1"/>
          <p:nvPr/>
        </p:nvSpPr>
        <p:spPr>
          <a:xfrm>
            <a:off x="1760538" y="4357685"/>
            <a:ext cx="9173434" cy="1477328"/>
          </a:xfrm>
          <a:prstGeom prst="rect">
            <a:avLst/>
          </a:prstGeom>
          <a:noFill/>
        </p:spPr>
        <p:txBody>
          <a:bodyPr wrap="square" rtlCol="0">
            <a:spAutoFit/>
          </a:bodyPr>
          <a:lstStyle/>
          <a:p>
            <a:r>
              <a:rPr lang="tr-TR" dirty="0"/>
              <a:t>Bu veritabanımıza ayarlar adını verdik ve bu veritabanında ID baslik anahtar aciklama telefon mail adres fax ve url olmak üzere 9 farklı alanımız bulunmaktadır. Başlık kısmında yönetim panelimizi açtığımız sekmede yazacak olan yazı tutulmaktadır. url kısmında ise veritabanımızın hangi adrese bağlı olması gerektiğinin kaydını tutmaktayız.</a:t>
            </a:r>
          </a:p>
        </p:txBody>
      </p:sp>
    </p:spTree>
    <p:extLst>
      <p:ext uri="{BB962C8B-B14F-4D97-AF65-F5344CB8AC3E}">
        <p14:creationId xmlns:p14="http://schemas.microsoft.com/office/powerpoint/2010/main" val="11436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595F9-3FA6-4A15-8E6D-9096C9DD7DD5}"/>
              </a:ext>
            </a:extLst>
          </p:cNvPr>
          <p:cNvSpPr>
            <a:spLocks noGrp="1"/>
          </p:cNvSpPr>
          <p:nvPr>
            <p:ph type="title"/>
          </p:nvPr>
        </p:nvSpPr>
        <p:spPr/>
        <p:txBody>
          <a:bodyPr/>
          <a:lstStyle/>
          <a:p>
            <a:r>
              <a:rPr lang="tr-TR" dirty="0"/>
              <a:t>Veritabanı Tabloları(devam)</a:t>
            </a:r>
          </a:p>
        </p:txBody>
      </p:sp>
      <p:pic>
        <p:nvPicPr>
          <p:cNvPr id="6" name="İçerik Yer Tutucusu 5" descr="metin içeren bir resim&#10;&#10;Açıklama otomatik olarak oluşturuldu">
            <a:extLst>
              <a:ext uri="{FF2B5EF4-FFF2-40B4-BE49-F238E27FC236}">
                <a16:creationId xmlns:a16="http://schemas.microsoft.com/office/drawing/2014/main" id="{FF48C02E-6B84-48E5-BBBD-FDACDC85FB1A}"/>
              </a:ext>
            </a:extLst>
          </p:cNvPr>
          <p:cNvPicPr>
            <a:picLocks noGrp="1" noChangeAspect="1"/>
          </p:cNvPicPr>
          <p:nvPr>
            <p:ph idx="1"/>
          </p:nvPr>
        </p:nvPicPr>
        <p:blipFill>
          <a:blip r:embed="rId2"/>
          <a:stretch>
            <a:fillRect/>
          </a:stretch>
        </p:blipFill>
        <p:spPr>
          <a:xfrm>
            <a:off x="1847092" y="1905000"/>
            <a:ext cx="8915400" cy="2328588"/>
          </a:xfrm>
        </p:spPr>
      </p:pic>
      <p:sp>
        <p:nvSpPr>
          <p:cNvPr id="4" name="Slayt Numarası Yer Tutucusu 3">
            <a:extLst>
              <a:ext uri="{FF2B5EF4-FFF2-40B4-BE49-F238E27FC236}">
                <a16:creationId xmlns:a16="http://schemas.microsoft.com/office/drawing/2014/main" id="{2F8000F7-D5CE-4D7B-8134-A37DE6B1DDB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Metin kutusu 6">
            <a:extLst>
              <a:ext uri="{FF2B5EF4-FFF2-40B4-BE49-F238E27FC236}">
                <a16:creationId xmlns:a16="http://schemas.microsoft.com/office/drawing/2014/main" id="{33C6ED66-B8FC-4024-AC38-24201352A609}"/>
              </a:ext>
            </a:extLst>
          </p:cNvPr>
          <p:cNvSpPr txBox="1"/>
          <p:nvPr/>
        </p:nvSpPr>
        <p:spPr>
          <a:xfrm>
            <a:off x="1847092" y="4591148"/>
            <a:ext cx="8915401" cy="923330"/>
          </a:xfrm>
          <a:prstGeom prst="rect">
            <a:avLst/>
          </a:prstGeom>
          <a:noFill/>
        </p:spPr>
        <p:txBody>
          <a:bodyPr wrap="square" rtlCol="0">
            <a:spAutoFit/>
          </a:bodyPr>
          <a:lstStyle/>
          <a:p>
            <a:r>
              <a:rPr lang="tr-TR" dirty="0"/>
              <a:t>Bu </a:t>
            </a:r>
            <a:r>
              <a:rPr lang="tr-TR" dirty="0" err="1"/>
              <a:t>veritabanı</a:t>
            </a:r>
            <a:r>
              <a:rPr lang="tr-TR" dirty="0"/>
              <a:t> tablomuzda admin panelimize giriş yapabilmek için gereken kullanıcı adı ve şifre bilgileri tutulmaktadır. Ayrıca mail bilgisi ve kaydın oluşturulma tarihi gibi kısımlarda mevcuttur.</a:t>
            </a:r>
          </a:p>
        </p:txBody>
      </p:sp>
    </p:spTree>
    <p:extLst>
      <p:ext uri="{BB962C8B-B14F-4D97-AF65-F5344CB8AC3E}">
        <p14:creationId xmlns:p14="http://schemas.microsoft.com/office/powerpoint/2010/main" val="260761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4107192" y="512462"/>
            <a:ext cx="8911687" cy="1280890"/>
          </a:xfrm>
        </p:spPr>
        <p:txBody>
          <a:bodyPr>
            <a:normAutofit/>
          </a:bodyPr>
          <a:lstStyle/>
          <a:p>
            <a:r>
              <a:rPr lang="tr-TR" dirty="0"/>
              <a:t>Giriş Ekranı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746125" y="1853043"/>
            <a:ext cx="5154613" cy="4589387"/>
          </a:xfrm>
        </p:spPr>
        <p:txBody>
          <a:bodyPr>
            <a:normAutofit/>
          </a:bodyPr>
          <a:lstStyle/>
          <a:p>
            <a:pPr algn="just"/>
            <a:r>
              <a:rPr lang="tr-TR" dirty="0"/>
              <a:t>Yönetim girişi ekranımızda kullanıcı adı ve şifremizin girilebileceği iki adet textimiz bulunmaktadır. Bu kısımlara veritabanına kayıtlı olan kullanıcı adı ve şifre kısmı doğru girildiğinde ve giriş butonuna tıklandığında bizi admin panelimize aktarmaktadır.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descr="metin içeren bir resim&#10;&#10;Açıklama otomatik olarak oluşturuldu">
            <a:extLst>
              <a:ext uri="{FF2B5EF4-FFF2-40B4-BE49-F238E27FC236}">
                <a16:creationId xmlns:a16="http://schemas.microsoft.com/office/drawing/2014/main" id="{EBE77EBE-9030-4DD2-B2EC-9758C8D442DF}"/>
              </a:ext>
            </a:extLst>
          </p:cNvPr>
          <p:cNvPicPr>
            <a:picLocks noChangeAspect="1"/>
          </p:cNvPicPr>
          <p:nvPr/>
        </p:nvPicPr>
        <p:blipFill>
          <a:blip r:embed="rId2"/>
          <a:stretch>
            <a:fillRect/>
          </a:stretch>
        </p:blipFill>
        <p:spPr>
          <a:xfrm>
            <a:off x="6144443" y="1853043"/>
            <a:ext cx="5515745" cy="3353268"/>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D2D87A-9556-4B1C-AA2F-9B7F776BCDCF}"/>
              </a:ext>
            </a:extLst>
          </p:cNvPr>
          <p:cNvSpPr>
            <a:spLocks noGrp="1"/>
          </p:cNvSpPr>
          <p:nvPr>
            <p:ph type="title"/>
          </p:nvPr>
        </p:nvSpPr>
        <p:spPr>
          <a:xfrm>
            <a:off x="4036996" y="512462"/>
            <a:ext cx="8911687" cy="1280890"/>
          </a:xfrm>
        </p:spPr>
        <p:txBody>
          <a:bodyPr/>
          <a:lstStyle/>
          <a:p>
            <a:r>
              <a:rPr lang="tr-TR" dirty="0"/>
              <a:t>Giriş Ekranı Kod Bloğu</a:t>
            </a:r>
          </a:p>
        </p:txBody>
      </p:sp>
      <p:pic>
        <p:nvPicPr>
          <p:cNvPr id="6" name="İçerik Yer Tutucusu 5">
            <a:extLst>
              <a:ext uri="{FF2B5EF4-FFF2-40B4-BE49-F238E27FC236}">
                <a16:creationId xmlns:a16="http://schemas.microsoft.com/office/drawing/2014/main" id="{48271CD5-AEC0-4215-BBDF-B87976EF2385}"/>
              </a:ext>
            </a:extLst>
          </p:cNvPr>
          <p:cNvPicPr>
            <a:picLocks noGrp="1" noChangeAspect="1"/>
          </p:cNvPicPr>
          <p:nvPr>
            <p:ph idx="1"/>
          </p:nvPr>
        </p:nvPicPr>
        <p:blipFill>
          <a:blip r:embed="rId2"/>
          <a:stretch>
            <a:fillRect/>
          </a:stretch>
        </p:blipFill>
        <p:spPr>
          <a:xfrm>
            <a:off x="2214564" y="1525064"/>
            <a:ext cx="8729662" cy="5180954"/>
          </a:xfrm>
        </p:spPr>
      </p:pic>
      <p:sp>
        <p:nvSpPr>
          <p:cNvPr id="4" name="Slayt Numarası Yer Tutucusu 3">
            <a:extLst>
              <a:ext uri="{FF2B5EF4-FFF2-40B4-BE49-F238E27FC236}">
                <a16:creationId xmlns:a16="http://schemas.microsoft.com/office/drawing/2014/main" id="{AF59C8C1-9850-4991-91AD-115469D722D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7950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096508" y="463410"/>
            <a:ext cx="8911687" cy="1280890"/>
          </a:xfrm>
        </p:spPr>
        <p:txBody>
          <a:bodyPr>
            <a:normAutofit/>
          </a:bodyPr>
          <a:lstStyle/>
          <a:p>
            <a:r>
              <a:rPr lang="tr-TR" dirty="0"/>
              <a:t>Admin Paneli İç Tasarım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90664" y="1416500"/>
            <a:ext cx="4867508" cy="4983975"/>
          </a:xfrm>
        </p:spPr>
        <p:txBody>
          <a:bodyPr>
            <a:normAutofit/>
          </a:bodyPr>
          <a:lstStyle/>
          <a:p>
            <a:r>
              <a:rPr lang="tr-TR" dirty="0"/>
              <a:t>Admin panelimize giriş yaptıktan sonra karşımıza çıkan ekranın sol bölümünde modül ekle, sayfalar, Seo ayarları, iletişim ayarları ve çıkış yap butonlarımız bulunmaktadır. Bu butonlarla yaptığımız işlemleri slaytımızın devamında daha detaylı şekilde anlatacağız.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Resim 6">
            <a:extLst>
              <a:ext uri="{FF2B5EF4-FFF2-40B4-BE49-F238E27FC236}">
                <a16:creationId xmlns:a16="http://schemas.microsoft.com/office/drawing/2014/main" id="{22832462-E922-4C66-B289-E07D83FE155E}"/>
              </a:ext>
            </a:extLst>
          </p:cNvPr>
          <p:cNvPicPr>
            <a:picLocks noChangeAspect="1"/>
          </p:cNvPicPr>
          <p:nvPr/>
        </p:nvPicPr>
        <p:blipFill>
          <a:blip r:embed="rId2"/>
          <a:stretch>
            <a:fillRect/>
          </a:stretch>
        </p:blipFill>
        <p:spPr>
          <a:xfrm>
            <a:off x="7754844" y="1410615"/>
            <a:ext cx="3291049" cy="4983975"/>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7530F-32BC-418C-B37C-E03BF6837F14}"/>
              </a:ext>
            </a:extLst>
          </p:cNvPr>
          <p:cNvSpPr>
            <a:spLocks noGrp="1"/>
          </p:cNvSpPr>
          <p:nvPr>
            <p:ph type="title"/>
          </p:nvPr>
        </p:nvSpPr>
        <p:spPr>
          <a:xfrm>
            <a:off x="3957899" y="512462"/>
            <a:ext cx="8911687" cy="1280890"/>
          </a:xfrm>
        </p:spPr>
        <p:txBody>
          <a:bodyPr/>
          <a:lstStyle/>
          <a:p>
            <a:r>
              <a:rPr lang="tr-TR" dirty="0"/>
              <a:t>Modül Ekleme</a:t>
            </a:r>
          </a:p>
        </p:txBody>
      </p:sp>
      <p:sp>
        <p:nvSpPr>
          <p:cNvPr id="3" name="İçerik Yer Tutucusu 2">
            <a:extLst>
              <a:ext uri="{FF2B5EF4-FFF2-40B4-BE49-F238E27FC236}">
                <a16:creationId xmlns:a16="http://schemas.microsoft.com/office/drawing/2014/main" id="{0CADC788-B5BC-40F1-B9F3-AC715018D862}"/>
              </a:ext>
            </a:extLst>
          </p:cNvPr>
          <p:cNvSpPr>
            <a:spLocks noGrp="1"/>
          </p:cNvSpPr>
          <p:nvPr>
            <p:ph idx="1"/>
          </p:nvPr>
        </p:nvSpPr>
        <p:spPr>
          <a:xfrm>
            <a:off x="728870" y="1423013"/>
            <a:ext cx="10482469" cy="4647205"/>
          </a:xfrm>
        </p:spPr>
        <p:txBody>
          <a:bodyPr/>
          <a:lstStyle/>
          <a:p>
            <a:r>
              <a:rPr lang="tr-TR" dirty="0"/>
              <a:t>Modül ekleme ekranımızda başlık kısmının altına modül ismimizi yazarak ve sonrasında submit butonuna tıklayarak modülümüzü veritabanımıza ekleme işlemini başarıyla tamamlamış oluyoruz.</a:t>
            </a:r>
          </a:p>
        </p:txBody>
      </p:sp>
      <p:sp>
        <p:nvSpPr>
          <p:cNvPr id="4" name="Slayt Numarası Yer Tutucusu 3">
            <a:extLst>
              <a:ext uri="{FF2B5EF4-FFF2-40B4-BE49-F238E27FC236}">
                <a16:creationId xmlns:a16="http://schemas.microsoft.com/office/drawing/2014/main" id="{E35160F4-26AD-40BD-A955-E83402AB4914}"/>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Resim 8">
            <a:extLst>
              <a:ext uri="{FF2B5EF4-FFF2-40B4-BE49-F238E27FC236}">
                <a16:creationId xmlns:a16="http://schemas.microsoft.com/office/drawing/2014/main" id="{39283ED8-612B-4563-91D3-4F4A22ECD07D}"/>
              </a:ext>
            </a:extLst>
          </p:cNvPr>
          <p:cNvPicPr>
            <a:picLocks noChangeAspect="1"/>
          </p:cNvPicPr>
          <p:nvPr/>
        </p:nvPicPr>
        <p:blipFill>
          <a:blip r:embed="rId2"/>
          <a:stretch>
            <a:fillRect/>
          </a:stretch>
        </p:blipFill>
        <p:spPr>
          <a:xfrm>
            <a:off x="1166192" y="2703903"/>
            <a:ext cx="4567006" cy="3281075"/>
          </a:xfrm>
          <a:prstGeom prst="rect">
            <a:avLst/>
          </a:prstGeom>
        </p:spPr>
      </p:pic>
      <p:pic>
        <p:nvPicPr>
          <p:cNvPr id="13" name="Resim 12">
            <a:extLst>
              <a:ext uri="{FF2B5EF4-FFF2-40B4-BE49-F238E27FC236}">
                <a16:creationId xmlns:a16="http://schemas.microsoft.com/office/drawing/2014/main" id="{71E4EBDA-9D8B-41E2-B662-18BBDB332522}"/>
              </a:ext>
            </a:extLst>
          </p:cNvPr>
          <p:cNvPicPr>
            <a:picLocks noChangeAspect="1"/>
          </p:cNvPicPr>
          <p:nvPr/>
        </p:nvPicPr>
        <p:blipFill>
          <a:blip r:embed="rId3"/>
          <a:stretch>
            <a:fillRect/>
          </a:stretch>
        </p:blipFill>
        <p:spPr>
          <a:xfrm>
            <a:off x="5956851" y="2703903"/>
            <a:ext cx="5985744" cy="3281075"/>
          </a:xfrm>
          <a:prstGeom prst="rect">
            <a:avLst/>
          </a:prstGeom>
        </p:spPr>
      </p:pic>
    </p:spTree>
    <p:extLst>
      <p:ext uri="{BB962C8B-B14F-4D97-AF65-F5344CB8AC3E}">
        <p14:creationId xmlns:p14="http://schemas.microsoft.com/office/powerpoint/2010/main" val="267324635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217</TotalTime>
  <Words>672</Words>
  <Application>Microsoft Office PowerPoint</Application>
  <PresentationFormat>Geniş ekran</PresentationFormat>
  <Paragraphs>81</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Century Gothic</vt:lpstr>
      <vt:lpstr>Wingdings 3</vt:lpstr>
      <vt:lpstr>Duman</vt:lpstr>
      <vt:lpstr>Admin Paneli</vt:lpstr>
      <vt:lpstr>İçindekiler</vt:lpstr>
      <vt:lpstr>Admin Paneli Nedir? </vt:lpstr>
      <vt:lpstr>Veritabanı Tabloları</vt:lpstr>
      <vt:lpstr>Veritabanı Tabloları(devam)</vt:lpstr>
      <vt:lpstr>Giriş Ekranı</vt:lpstr>
      <vt:lpstr>Giriş Ekranı Kod Bloğu</vt:lpstr>
      <vt:lpstr>Admin Paneli İç Tasarım</vt:lpstr>
      <vt:lpstr>Modül Ekleme</vt:lpstr>
      <vt:lpstr>Modül Ekleme Kod Bloğu</vt:lpstr>
      <vt:lpstr>Seo Ayarları </vt:lpstr>
      <vt:lpstr>Seo Ayarları Kod Bloğu</vt:lpstr>
      <vt:lpstr>İletişim Ayarları</vt:lpstr>
      <vt:lpstr>İletişim Ayarları Kod Bloğu</vt:lpstr>
      <vt:lpstr>Kurumsal Site Tanıtımı</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Emirhan Demir</cp:lastModifiedBy>
  <cp:revision>32</cp:revision>
  <dcterms:created xsi:type="dcterms:W3CDTF">2020-04-15T07:57:29Z</dcterms:created>
  <dcterms:modified xsi:type="dcterms:W3CDTF">2021-09-07T08:27:45Z</dcterms:modified>
</cp:coreProperties>
</file>