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jpeg" ContentType="image/jpe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2040" cy="7761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608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674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740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806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872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925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7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938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0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1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80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146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212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278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344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410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476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49040" cy="6636240"/>
            <a:chOff x="0" y="228600"/>
            <a:chExt cx="2849040" cy="66362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98280" cy="6235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4040" cy="23198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6960" cy="14176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68840" cy="3610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19360" cy="33260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3680" cy="29253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5600" cy="491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7560" cy="10224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3600" cy="40456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59480" cy="3348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4920" cy="2192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6160" cy="6199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0"/>
            <a:ext cx="2354040" cy="6850800"/>
            <a:chOff x="27360" y="0"/>
            <a:chExt cx="2354040" cy="6850800"/>
          </a:xfrm>
        </p:grpSpPr>
        <p:sp>
          <p:nvSpPr>
            <p:cNvPr id="542" name="CustomShape 15"/>
            <p:cNvSpPr/>
            <p:nvPr/>
          </p:nvSpPr>
          <p:spPr>
            <a:xfrm>
              <a:off x="27360" y="0"/>
              <a:ext cx="491760" cy="4398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0840" cy="15782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28400" cy="9882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49360" cy="22334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1720" cy="3024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1760" cy="2790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79920" cy="5090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7600" cy="27144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8080" cy="2505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5360" cy="6717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5640" cy="2253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8080" cy="5281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1800" y="70956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hyperlink" Target="http://youtube.com/bmdersleri" TargetMode="Externa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://youtube.com/bmdersleri" TargetMode="External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://youtube.com/bmdersleri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CustomShape 1"/>
          <p:cNvSpPr/>
          <p:nvPr/>
        </p:nvSpPr>
        <p:spPr>
          <a:xfrm>
            <a:off x="6666840" y="4997160"/>
            <a:ext cx="5188320" cy="1603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6bbe8"/>
              </a:gs>
              <a:gs pos="100000">
                <a:srgbClr val="21ade1"/>
              </a:gs>
            </a:gsLst>
            <a:lin ang="5400000"/>
          </a:gradFill>
          <a:ln>
            <a:noFill/>
          </a:ln>
          <a:effectLst>
            <a:outerShdw blurRad="50800" dir="5400000" dist="3816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991" name="CustomShape 2"/>
          <p:cNvSpPr/>
          <p:nvPr/>
        </p:nvSpPr>
        <p:spPr>
          <a:xfrm>
            <a:off x="3141360" y="2839680"/>
            <a:ext cx="633960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4000"/>
          </a:bodyPr>
          <a:p>
            <a:pPr>
              <a:lnSpc>
                <a:spcPct val="100000"/>
              </a:lnSpc>
            </a:pPr>
            <a:r>
              <a:rPr b="1" lang="tr-TR" sz="5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Dasboard Projesi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92" name="CustomShape 3"/>
          <p:cNvSpPr/>
          <p:nvPr/>
        </p:nvSpPr>
        <p:spPr>
          <a:xfrm>
            <a:off x="531720" y="452952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E7C4E2-584B-4D84-A3FC-3771093B01CA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993" name="CustomShape 4"/>
          <p:cNvSpPr/>
          <p:nvPr/>
        </p:nvSpPr>
        <p:spPr>
          <a:xfrm>
            <a:off x="7257240" y="5166720"/>
            <a:ext cx="5496480" cy="20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Hazırlayan ve Sunan: </a:t>
            </a:r>
            <a:r>
              <a:rPr b="1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Yusuf Boran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Tarih                            : 01/09/2021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Sürüm                         : 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4" name="CustomShape 5"/>
          <p:cNvSpPr/>
          <p:nvPr/>
        </p:nvSpPr>
        <p:spPr>
          <a:xfrm>
            <a:off x="1969200" y="4319280"/>
            <a:ext cx="3490200" cy="232596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95" name="Resim 4" descr=""/>
          <p:cNvPicPr/>
          <p:nvPr/>
        </p:nvPicPr>
        <p:blipFill>
          <a:blip r:embed="rId2"/>
          <a:stretch/>
        </p:blipFill>
        <p:spPr>
          <a:xfrm>
            <a:off x="1064160" y="-111240"/>
            <a:ext cx="1775880" cy="1631160"/>
          </a:xfrm>
          <a:prstGeom prst="rect">
            <a:avLst/>
          </a:prstGeom>
          <a:ln>
            <a:noFill/>
          </a:ln>
        </p:spPr>
      </p:pic>
      <p:sp>
        <p:nvSpPr>
          <p:cNvPr id="996" name="CustomShape 6"/>
          <p:cNvSpPr/>
          <p:nvPr/>
        </p:nvSpPr>
        <p:spPr>
          <a:xfrm>
            <a:off x="510840" y="1335240"/>
            <a:ext cx="2914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tr-TR" sz="1200" spc="-1" strike="noStrike" u="sng">
                <a:solidFill>
                  <a:srgbClr val="2da0f1"/>
                </a:solidFill>
                <a:uFillTx/>
                <a:latin typeface="Century Gothic"/>
                <a:ea typeface="DejaVu Sans"/>
                <a:hlinkClick r:id="rId3"/>
              </a:rPr>
              <a:t>http://youtube.com/bmdersleri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7" name="CustomShape 7"/>
          <p:cNvSpPr/>
          <p:nvPr/>
        </p:nvSpPr>
        <p:spPr>
          <a:xfrm>
            <a:off x="8703360" y="193680"/>
            <a:ext cx="3151800" cy="1771920"/>
          </a:xfrm>
          <a:prstGeom prst="roundRect">
            <a:avLst>
              <a:gd name="adj" fmla="val 8594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8" name="CustomShape 8"/>
          <p:cNvSpPr/>
          <p:nvPr/>
        </p:nvSpPr>
        <p:spPr>
          <a:xfrm>
            <a:off x="3679920" y="588600"/>
            <a:ext cx="4183560" cy="11239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harsh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1800" spc="-1" strike="noStrike">
                <a:solidFill>
                  <a:srgbClr val="265991"/>
                </a:solidFill>
                <a:latin typeface="Century Gothic"/>
                <a:ea typeface="DejaVu Sans"/>
              </a:rPr>
              <a:t>Sunucu Tabanlı Programlama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Hata Sayfası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7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DB24F3-1462-43B9-AC5D-81AF58193E21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28" name="" descr=""/>
          <p:cNvPicPr/>
          <p:nvPr/>
        </p:nvPicPr>
        <p:blipFill>
          <a:blip r:embed="rId1"/>
          <a:stretch/>
        </p:blipFill>
        <p:spPr>
          <a:xfrm>
            <a:off x="1188720" y="1431720"/>
            <a:ext cx="9326880" cy="524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ustomShape 1"/>
          <p:cNvSpPr/>
          <p:nvPr/>
        </p:nvSpPr>
        <p:spPr>
          <a:xfrm>
            <a:off x="6003360" y="5056920"/>
            <a:ext cx="5970600" cy="1690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6bbe8"/>
              </a:gs>
              <a:gs pos="100000">
                <a:srgbClr val="21ade1"/>
              </a:gs>
            </a:gsLst>
            <a:lin ang="5400000"/>
          </a:gradFill>
          <a:ln>
            <a:noFill/>
          </a:ln>
          <a:effectLst>
            <a:outerShdw blurRad="50800" dir="5400000" dist="3816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030" name="CustomShape 2"/>
          <p:cNvSpPr/>
          <p:nvPr/>
        </p:nvSpPr>
        <p:spPr>
          <a:xfrm>
            <a:off x="2810160" y="2667960"/>
            <a:ext cx="7765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4000"/>
          </a:bodyPr>
          <a:p>
            <a:pPr>
              <a:lnSpc>
                <a:spcPct val="100000"/>
              </a:lnSpc>
            </a:pPr>
            <a:r>
              <a:rPr b="1" lang="tr-TR" sz="5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İlginiz için teşekkürler…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31" name="CustomShape 3"/>
          <p:cNvSpPr/>
          <p:nvPr/>
        </p:nvSpPr>
        <p:spPr>
          <a:xfrm>
            <a:off x="531720" y="452952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E31A448-2E10-4E2F-AD2B-992289963413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11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032" name="CustomShape 4"/>
          <p:cNvSpPr/>
          <p:nvPr/>
        </p:nvSpPr>
        <p:spPr>
          <a:xfrm>
            <a:off x="6351480" y="5158800"/>
            <a:ext cx="549648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Hazırlayan ve Sunan : </a:t>
            </a:r>
            <a:r>
              <a:rPr b="1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Yusuf Boran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E-posta                       : ybsrfn@gmail.com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Tarih                            : 01/09/2021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Sürüm                         : v1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3" name="Resim 2" descr=""/>
          <p:cNvPicPr/>
          <p:nvPr/>
        </p:nvPicPr>
        <p:blipFill>
          <a:blip r:embed="rId1"/>
          <a:stretch/>
        </p:blipFill>
        <p:spPr>
          <a:xfrm>
            <a:off x="725760" y="-76680"/>
            <a:ext cx="1775880" cy="1631160"/>
          </a:xfrm>
          <a:prstGeom prst="rect">
            <a:avLst/>
          </a:prstGeom>
          <a:ln>
            <a:noFill/>
          </a:ln>
        </p:spPr>
      </p:pic>
      <p:sp>
        <p:nvSpPr>
          <p:cNvPr id="1034" name="CustomShape 5"/>
          <p:cNvSpPr/>
          <p:nvPr/>
        </p:nvSpPr>
        <p:spPr>
          <a:xfrm>
            <a:off x="531720" y="1355760"/>
            <a:ext cx="2680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tr-TR" sz="1200" spc="-1" strike="noStrike" u="sng">
                <a:solidFill>
                  <a:srgbClr val="2da0f1"/>
                </a:solidFill>
                <a:uFillTx/>
                <a:latin typeface="Century Gothic"/>
                <a:ea typeface="DejaVu Sans"/>
                <a:hlinkClick r:id="rId2"/>
              </a:rPr>
              <a:t>http://youtube.com/bmdersleri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5" name="CustomShape 6"/>
          <p:cNvSpPr/>
          <p:nvPr/>
        </p:nvSpPr>
        <p:spPr>
          <a:xfrm>
            <a:off x="3653640" y="596880"/>
            <a:ext cx="4183560" cy="11239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harsh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1800" spc="-1" strike="noStrike">
                <a:solidFill>
                  <a:srgbClr val="265991"/>
                </a:solidFill>
                <a:latin typeface="Century Gothic"/>
                <a:ea typeface="DejaVu Sans"/>
              </a:rPr>
              <a:t>Sunucu Tabanlı Programlama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6" name="CustomShape 7"/>
          <p:cNvSpPr/>
          <p:nvPr/>
        </p:nvSpPr>
        <p:spPr>
          <a:xfrm>
            <a:off x="8766360" y="129960"/>
            <a:ext cx="3151800" cy="1771920"/>
          </a:xfrm>
          <a:prstGeom prst="roundRect">
            <a:avLst>
              <a:gd name="adj" fmla="val 8594"/>
            </a:avLst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CustomShape 1"/>
          <p:cNvSpPr/>
          <p:nvPr/>
        </p:nvSpPr>
        <p:spPr>
          <a:xfrm>
            <a:off x="2593080" y="62424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İçindekiler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0" name="CustomShape 2"/>
          <p:cNvSpPr/>
          <p:nvPr/>
        </p:nvSpPr>
        <p:spPr>
          <a:xfrm>
            <a:off x="1417680" y="2166480"/>
            <a:ext cx="89128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Giriş Sayfası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Anasayfa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Ürün Listesi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Yapılacaklar Listesi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Takvim Sayfası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Ayarlar Sayfası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Hakkında</a:t>
            </a:r>
            <a:endParaRPr b="0" lang="en-US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Hata Sayfası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01" name="CustomShape 3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2BDFDA-70D1-4A5E-A051-ED362AA10056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2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02" name="Picture 2" descr="Content Icon Png ,HD PNG . (+) Pictures - vhv.rs"/>
          <p:cNvPicPr/>
          <p:nvPr/>
        </p:nvPicPr>
        <p:blipFill>
          <a:blip r:embed="rId1"/>
          <a:stretch/>
        </p:blipFill>
        <p:spPr>
          <a:xfrm>
            <a:off x="6944400" y="1534320"/>
            <a:ext cx="3980880" cy="2981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" name="Resim 5" descr=""/>
          <p:cNvPicPr/>
          <p:nvPr/>
        </p:nvPicPr>
        <p:blipFill>
          <a:blip r:embed="rId2"/>
          <a:stretch/>
        </p:blipFill>
        <p:spPr>
          <a:xfrm>
            <a:off x="10228320" y="5154120"/>
            <a:ext cx="1775880" cy="1631160"/>
          </a:xfrm>
          <a:prstGeom prst="rect">
            <a:avLst/>
          </a:prstGeom>
          <a:ln>
            <a:noFill/>
          </a:ln>
        </p:spPr>
      </p:pic>
      <p:sp>
        <p:nvSpPr>
          <p:cNvPr id="1004" name="CustomShape 4"/>
          <p:cNvSpPr/>
          <p:nvPr/>
        </p:nvSpPr>
        <p:spPr>
          <a:xfrm>
            <a:off x="9572760" y="6547320"/>
            <a:ext cx="2556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tr-TR" sz="1200" spc="-1" strike="noStrike" u="sng">
                <a:solidFill>
                  <a:srgbClr val="2da0f1"/>
                </a:solidFill>
                <a:uFillTx/>
                <a:latin typeface="Century Gothic"/>
                <a:ea typeface="DejaVu Sans"/>
                <a:hlinkClick r:id="rId3"/>
              </a:rPr>
              <a:t>http://youtube.com/bmdersleri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Giriş Sayfası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6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23F142-E05D-49F8-B33A-1908300C4A4D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2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07" name="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9326880" cy="524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Anasayfa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9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0C3B70-4E38-49B9-87FB-CDB350C6705B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2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10" name="" descr=""/>
          <p:cNvPicPr/>
          <p:nvPr/>
        </p:nvPicPr>
        <p:blipFill>
          <a:blip r:embed="rId1"/>
          <a:stretch/>
        </p:blipFill>
        <p:spPr>
          <a:xfrm>
            <a:off x="1645920" y="1380240"/>
            <a:ext cx="9418320" cy="52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Ürün Listesi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2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2FD93C-1659-4E0C-B780-81AF5A34025E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13" name="" descr=""/>
          <p:cNvPicPr/>
          <p:nvPr/>
        </p:nvPicPr>
        <p:blipFill>
          <a:blip r:embed="rId1"/>
          <a:stretch/>
        </p:blipFill>
        <p:spPr>
          <a:xfrm>
            <a:off x="1534320" y="1463040"/>
            <a:ext cx="9508320" cy="534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Yapılacaklar Listesi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5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22F98A-A854-40CF-8182-8C70273C46DD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16" name="" descr=""/>
          <p:cNvPicPr/>
          <p:nvPr/>
        </p:nvPicPr>
        <p:blipFill>
          <a:blip r:embed="rId1"/>
          <a:stretch/>
        </p:blipFill>
        <p:spPr>
          <a:xfrm>
            <a:off x="1737360" y="1537200"/>
            <a:ext cx="9235440" cy="51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Takvim Sayfası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8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1073D1-395C-4134-840E-CD5401321C2A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19" name="" descr=""/>
          <p:cNvPicPr/>
          <p:nvPr/>
        </p:nvPicPr>
        <p:blipFill>
          <a:blip r:embed="rId1"/>
          <a:stretch/>
        </p:blipFill>
        <p:spPr>
          <a:xfrm>
            <a:off x="1752840" y="1645920"/>
            <a:ext cx="8945640" cy="502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Ayarlar Sayfası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1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73E2EB-ACD5-461F-8ED8-36D269A1445D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22" name="" descr=""/>
          <p:cNvPicPr/>
          <p:nvPr/>
        </p:nvPicPr>
        <p:blipFill>
          <a:blip r:embed="rId1"/>
          <a:stretch/>
        </p:blipFill>
        <p:spPr>
          <a:xfrm>
            <a:off x="1371600" y="1422000"/>
            <a:ext cx="9344160" cy="525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CustomShape 1"/>
          <p:cNvSpPr/>
          <p:nvPr/>
        </p:nvSpPr>
        <p:spPr>
          <a:xfrm>
            <a:off x="1737360" y="731160"/>
            <a:ext cx="89092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Hakkında Sayfası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4" name="CustomShape 2"/>
          <p:cNvSpPr/>
          <p:nvPr/>
        </p:nvSpPr>
        <p:spPr>
          <a:xfrm>
            <a:off x="531720" y="787680"/>
            <a:ext cx="777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DF3A93-BB60-4E80-B767-935804C0165A}" type="slidenum">
              <a:rPr b="0" lang="tr-TR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25" name="" descr=""/>
          <p:cNvPicPr/>
          <p:nvPr/>
        </p:nvPicPr>
        <p:blipFill>
          <a:blip r:embed="rId1"/>
          <a:stretch/>
        </p:blipFill>
        <p:spPr>
          <a:xfrm>
            <a:off x="1280160" y="1371600"/>
            <a:ext cx="9108360" cy="512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Application>LibreOffice/6.4.7.2$Linux_X86_64 LibreOffice_project/40$Build-2</Application>
  <Words>1580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2020-04-15T07:57:29Z</dcterms:created>
  <dc:creator>İsmail KIRBAŞ</dc:creator>
  <dc:description/>
  <dc:language>en-US</dc:language>
  <cp:lastModifiedBy/>
  <dcterms:modified xsi:type="dcterms:W3CDTF">2021-09-01T18:11:22Z</dcterms:modified>
  <cp:revision>57</cp:revision>
  <dc:subject/>
  <dc:title>Soyutlama Nedir?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