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6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0" r:id="rId23"/>
    <p:sldId id="25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27554-042B-4FA1-9F50-C339205D7D65}" v="961" dt="2021-08-19T19:07:44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5669" userId="c89f4912-6b3b-4ebe-9ef3-fb139ae60dbc" providerId="ADAL" clId="{FF627554-042B-4FA1-9F50-C339205D7D65}"/>
    <pc:docChg chg="undo redo custSel addSld delSld modSld sldOrd">
      <pc:chgData name="5669" userId="c89f4912-6b3b-4ebe-9ef3-fb139ae60dbc" providerId="ADAL" clId="{FF627554-042B-4FA1-9F50-C339205D7D65}" dt="2021-08-19T19:07:44.123" v="7912" actId="20577"/>
      <pc:docMkLst>
        <pc:docMk/>
      </pc:docMkLst>
      <pc:sldChg chg="modSp mod modTransition">
        <pc:chgData name="5669" userId="c89f4912-6b3b-4ebe-9ef3-fb139ae60dbc" providerId="ADAL" clId="{FF627554-042B-4FA1-9F50-C339205D7D65}" dt="2021-08-19T16:18:21.426" v="7043"/>
        <pc:sldMkLst>
          <pc:docMk/>
          <pc:sldMk cId="1461375390" sldId="256"/>
        </pc:sldMkLst>
        <pc:spChg chg="mod">
          <ac:chgData name="5669" userId="c89f4912-6b3b-4ebe-9ef3-fb139ae60dbc" providerId="ADAL" clId="{FF627554-042B-4FA1-9F50-C339205D7D65}" dt="2021-08-16T20:33:03.946" v="7028" actId="20577"/>
          <ac:spMkLst>
            <pc:docMk/>
            <pc:sldMk cId="1461375390" sldId="256"/>
            <ac:spMk id="7" creationId="{ABB297CB-A6C7-4031-8C8E-CA95B981B15B}"/>
          </ac:spMkLst>
        </pc:spChg>
      </pc:sldChg>
      <pc:sldChg chg="modSp mod modTransition modAnim">
        <pc:chgData name="5669" userId="c89f4912-6b3b-4ebe-9ef3-fb139ae60dbc" providerId="ADAL" clId="{FF627554-042B-4FA1-9F50-C339205D7D65}" dt="2021-08-19T16:28:27.331" v="7057"/>
        <pc:sldMkLst>
          <pc:docMk/>
          <pc:sldMk cId="1120228224" sldId="257"/>
        </pc:sldMkLst>
        <pc:spChg chg="mod">
          <ac:chgData name="5669" userId="c89f4912-6b3b-4ebe-9ef3-fb139ae60dbc" providerId="ADAL" clId="{FF627554-042B-4FA1-9F50-C339205D7D65}" dt="2021-08-10T11:30:26.623" v="3744" actId="20577"/>
          <ac:spMkLst>
            <pc:docMk/>
            <pc:sldMk cId="1120228224" sldId="257"/>
            <ac:spMk id="3" creationId="{D913E1FE-4E39-426D-88DE-2D02D43C23AA}"/>
          </ac:spMkLst>
        </pc:spChg>
      </pc:sldChg>
      <pc:sldChg chg="modSp mod modTransition modAnim">
        <pc:chgData name="5669" userId="c89f4912-6b3b-4ebe-9ef3-fb139ae60dbc" providerId="ADAL" clId="{FF627554-042B-4FA1-9F50-C339205D7D65}" dt="2021-08-19T19:03:25.643" v="7905" actId="20577"/>
        <pc:sldMkLst>
          <pc:docMk/>
          <pc:sldMk cId="1510154242" sldId="258"/>
        </pc:sldMkLst>
        <pc:spChg chg="mod">
          <ac:chgData name="5669" userId="c89f4912-6b3b-4ebe-9ef3-fb139ae60dbc" providerId="ADAL" clId="{FF627554-042B-4FA1-9F50-C339205D7D65}" dt="2021-08-19T19:03:25.643" v="7905" actId="20577"/>
          <ac:spMkLst>
            <pc:docMk/>
            <pc:sldMk cId="1510154242" sldId="258"/>
            <ac:spMk id="3" creationId="{D913E1FE-4E39-426D-88DE-2D02D43C23AA}"/>
          </ac:spMkLst>
        </pc:spChg>
        <pc:picChg chg="mod">
          <ac:chgData name="5669" userId="c89f4912-6b3b-4ebe-9ef3-fb139ae60dbc" providerId="ADAL" clId="{FF627554-042B-4FA1-9F50-C339205D7D65}" dt="2021-08-10T12:33:29.865" v="4393" actId="1076"/>
          <ac:picMkLst>
            <pc:docMk/>
            <pc:sldMk cId="1510154242" sldId="258"/>
            <ac:picMk id="7" creationId="{D51FF57C-A27A-4AE9-B7DB-6DC669899FDF}"/>
          </ac:picMkLst>
        </pc:picChg>
      </pc:sldChg>
      <pc:sldChg chg="modSp mod modTransition">
        <pc:chgData name="5669" userId="c89f4912-6b3b-4ebe-9ef3-fb139ae60dbc" providerId="ADAL" clId="{FF627554-042B-4FA1-9F50-C339205D7D65}" dt="2021-08-19T16:18:21.426" v="7043"/>
        <pc:sldMkLst>
          <pc:docMk/>
          <pc:sldMk cId="2556138553" sldId="259"/>
        </pc:sldMkLst>
        <pc:spChg chg="mod">
          <ac:chgData name="5669" userId="c89f4912-6b3b-4ebe-9ef3-fb139ae60dbc" providerId="ADAL" clId="{FF627554-042B-4FA1-9F50-C339205D7D65}" dt="2021-08-10T14:22:22.311" v="6976" actId="1076"/>
          <ac:spMkLst>
            <pc:docMk/>
            <pc:sldMk cId="2556138553" sldId="259"/>
            <ac:spMk id="3" creationId="{D913E1FE-4E39-426D-88DE-2D02D43C23AA}"/>
          </ac:spMkLst>
        </pc:spChg>
      </pc:sldChg>
      <pc:sldChg chg="modSp mod modTransition modAnim">
        <pc:chgData name="5669" userId="c89f4912-6b3b-4ebe-9ef3-fb139ae60dbc" providerId="ADAL" clId="{FF627554-042B-4FA1-9F50-C339205D7D65}" dt="2021-08-19T19:07:44.123" v="7912" actId="20577"/>
        <pc:sldMkLst>
          <pc:docMk/>
          <pc:sldMk cId="2325487131" sldId="261"/>
        </pc:sldMkLst>
        <pc:spChg chg="mod">
          <ac:chgData name="5669" userId="c89f4912-6b3b-4ebe-9ef3-fb139ae60dbc" providerId="ADAL" clId="{FF627554-042B-4FA1-9F50-C339205D7D65}" dt="2021-08-19T19:07:44.123" v="7912" actId="20577"/>
          <ac:spMkLst>
            <pc:docMk/>
            <pc:sldMk cId="2325487131" sldId="261"/>
            <ac:spMk id="3" creationId="{D913E1FE-4E39-426D-88DE-2D02D43C23AA}"/>
          </ac:spMkLst>
        </pc:spChg>
        <pc:picChg chg="mod">
          <ac:chgData name="5669" userId="c89f4912-6b3b-4ebe-9ef3-fb139ae60dbc" providerId="ADAL" clId="{FF627554-042B-4FA1-9F50-C339205D7D65}" dt="2021-08-10T12:33:35.704" v="4394" actId="1076"/>
          <ac:picMkLst>
            <pc:docMk/>
            <pc:sldMk cId="2325487131" sldId="261"/>
            <ac:picMk id="5" creationId="{1FB44F23-6117-4FEA-961E-37B7C0AF59AC}"/>
          </ac:picMkLst>
        </pc:picChg>
      </pc:sldChg>
      <pc:sldChg chg="del">
        <pc:chgData name="5669" userId="c89f4912-6b3b-4ebe-9ef3-fb139ae60dbc" providerId="ADAL" clId="{FF627554-042B-4FA1-9F50-C339205D7D65}" dt="2021-08-10T07:40:29.224" v="1296" actId="47"/>
        <pc:sldMkLst>
          <pc:docMk/>
          <pc:sldMk cId="1291746220" sldId="262"/>
        </pc:sldMkLst>
      </pc:sldChg>
      <pc:sldChg chg="del">
        <pc:chgData name="5669" userId="c89f4912-6b3b-4ebe-9ef3-fb139ae60dbc" providerId="ADAL" clId="{FF627554-042B-4FA1-9F50-C339205D7D65}" dt="2021-08-10T07:40:32.925" v="1298" actId="47"/>
        <pc:sldMkLst>
          <pc:docMk/>
          <pc:sldMk cId="530251165" sldId="263"/>
        </pc:sldMkLst>
      </pc:sldChg>
      <pc:sldChg chg="del">
        <pc:chgData name="5669" userId="c89f4912-6b3b-4ebe-9ef3-fb139ae60dbc" providerId="ADAL" clId="{FF627554-042B-4FA1-9F50-C339205D7D65}" dt="2021-08-10T07:40:31.407" v="1297" actId="47"/>
        <pc:sldMkLst>
          <pc:docMk/>
          <pc:sldMk cId="4014743303" sldId="264"/>
        </pc:sldMkLst>
      </pc:sldChg>
      <pc:sldChg chg="del">
        <pc:chgData name="5669" userId="c89f4912-6b3b-4ebe-9ef3-fb139ae60dbc" providerId="ADAL" clId="{FF627554-042B-4FA1-9F50-C339205D7D65}" dt="2021-08-10T07:40:35.383" v="1299" actId="47"/>
        <pc:sldMkLst>
          <pc:docMk/>
          <pc:sldMk cId="3150035731" sldId="265"/>
        </pc:sldMkLst>
      </pc:sldChg>
      <pc:sldChg chg="del">
        <pc:chgData name="5669" userId="c89f4912-6b3b-4ebe-9ef3-fb139ae60dbc" providerId="ADAL" clId="{FF627554-042B-4FA1-9F50-C339205D7D65}" dt="2021-08-10T07:40:44.104" v="1300" actId="47"/>
        <pc:sldMkLst>
          <pc:docMk/>
          <pc:sldMk cId="527634716" sldId="266"/>
        </pc:sldMkLst>
      </pc:sldChg>
      <pc:sldChg chg="modSp mod modTransition">
        <pc:chgData name="5669" userId="c89f4912-6b3b-4ebe-9ef3-fb139ae60dbc" providerId="ADAL" clId="{FF627554-042B-4FA1-9F50-C339205D7D65}" dt="2021-08-19T16:18:21.426" v="7043"/>
        <pc:sldMkLst>
          <pc:docMk/>
          <pc:sldMk cId="3793757714" sldId="267"/>
        </pc:sldMkLst>
        <pc:spChg chg="mod">
          <ac:chgData name="5669" userId="c89f4912-6b3b-4ebe-9ef3-fb139ae60dbc" providerId="ADAL" clId="{FF627554-042B-4FA1-9F50-C339205D7D65}" dt="2021-08-16T20:33:40.170" v="7042" actId="20577"/>
          <ac:spMkLst>
            <pc:docMk/>
            <pc:sldMk cId="3793757714" sldId="267"/>
            <ac:spMk id="7" creationId="{ABB297CB-A6C7-4031-8C8E-CA95B981B15B}"/>
          </ac:spMkLst>
        </pc:spChg>
      </pc:sldChg>
      <pc:sldChg chg="del">
        <pc:chgData name="5669" userId="c89f4912-6b3b-4ebe-9ef3-fb139ae60dbc" providerId="ADAL" clId="{FF627554-042B-4FA1-9F50-C339205D7D65}" dt="2021-08-10T07:40:48.627" v="1301" actId="47"/>
        <pc:sldMkLst>
          <pc:docMk/>
          <pc:sldMk cId="1816773913" sldId="268"/>
        </pc:sldMkLst>
      </pc:sldChg>
      <pc:sldChg chg="del">
        <pc:chgData name="5669" userId="c89f4912-6b3b-4ebe-9ef3-fb139ae60dbc" providerId="ADAL" clId="{FF627554-042B-4FA1-9F50-C339205D7D65}" dt="2021-08-10T07:40:49.913" v="1302" actId="47"/>
        <pc:sldMkLst>
          <pc:docMk/>
          <pc:sldMk cId="65530012" sldId="269"/>
        </pc:sldMkLst>
      </pc:sldChg>
      <pc:sldChg chg="modSp mod modTransition modAnim">
        <pc:chgData name="5669" userId="c89f4912-6b3b-4ebe-9ef3-fb139ae60dbc" providerId="ADAL" clId="{FF627554-042B-4FA1-9F50-C339205D7D65}" dt="2021-08-19T17:50:04.270" v="7902"/>
        <pc:sldMkLst>
          <pc:docMk/>
          <pc:sldMk cId="2697588103" sldId="270"/>
        </pc:sldMkLst>
        <pc:spChg chg="mod">
          <ac:chgData name="5669" userId="c89f4912-6b3b-4ebe-9ef3-fb139ae60dbc" providerId="ADAL" clId="{FF627554-042B-4FA1-9F50-C339205D7D65}" dt="2021-08-19T17:00:48.283" v="7541" actId="20577"/>
          <ac:spMkLst>
            <pc:docMk/>
            <pc:sldMk cId="2697588103" sldId="270"/>
            <ac:spMk id="8" creationId="{F2A25E5B-E61F-42AF-BFF3-6EA49E8C2BEA}"/>
          </ac:spMkLst>
        </pc:spChg>
      </pc:sldChg>
      <pc:sldChg chg="addSp delSp modSp mod modTransition setBg modAnim">
        <pc:chgData name="5669" userId="c89f4912-6b3b-4ebe-9ef3-fb139ae60dbc" providerId="ADAL" clId="{FF627554-042B-4FA1-9F50-C339205D7D65}" dt="2021-08-19T17:48:12.827" v="7896"/>
        <pc:sldMkLst>
          <pc:docMk/>
          <pc:sldMk cId="1676439155" sldId="271"/>
        </pc:sldMkLst>
        <pc:spChg chg="mod">
          <ac:chgData name="5669" userId="c89f4912-6b3b-4ebe-9ef3-fb139ae60dbc" providerId="ADAL" clId="{FF627554-042B-4FA1-9F50-C339205D7D65}" dt="2021-08-10T06:43:08.631" v="491" actId="26606"/>
          <ac:spMkLst>
            <pc:docMk/>
            <pc:sldMk cId="1676439155" sldId="271"/>
            <ac:spMk id="2" creationId="{60FD3E19-27CE-4D6A-8B21-C694EA9EA88D}"/>
          </ac:spMkLst>
        </pc:spChg>
        <pc:spChg chg="mod ord">
          <ac:chgData name="5669" userId="c89f4912-6b3b-4ebe-9ef3-fb139ae60dbc" providerId="ADAL" clId="{FF627554-042B-4FA1-9F50-C339205D7D65}" dt="2021-08-10T06:58:01.344" v="838" actId="14100"/>
          <ac:spMkLst>
            <pc:docMk/>
            <pc:sldMk cId="1676439155" sldId="271"/>
            <ac:spMk id="3" creationId="{D913E1FE-4E39-426D-88DE-2D02D43C23AA}"/>
          </ac:spMkLst>
        </pc:spChg>
        <pc:spChg chg="mod ord">
          <ac:chgData name="5669" userId="c89f4912-6b3b-4ebe-9ef3-fb139ae60dbc" providerId="ADAL" clId="{FF627554-042B-4FA1-9F50-C339205D7D65}" dt="2021-08-10T06:43:08.631" v="491" actId="26606"/>
          <ac:spMkLst>
            <pc:docMk/>
            <pc:sldMk cId="1676439155" sldId="271"/>
            <ac:spMk id="4" creationId="{5B46DB9C-FF16-43A5-9C90-74C4AA77562B}"/>
          </ac:spMkLst>
        </pc:spChg>
        <pc:spChg chg="add del">
          <ac:chgData name="5669" userId="c89f4912-6b3b-4ebe-9ef3-fb139ae60dbc" providerId="ADAL" clId="{FF627554-042B-4FA1-9F50-C339205D7D65}" dt="2021-08-10T06:43:03.820" v="489" actId="26606"/>
          <ac:spMkLst>
            <pc:docMk/>
            <pc:sldMk cId="1676439155" sldId="271"/>
            <ac:spMk id="9" creationId="{E9D11FD5-487C-4A6B-836F-3831DC830FB7}"/>
          </ac:spMkLst>
        </pc:spChg>
        <pc:spChg chg="add del">
          <ac:chgData name="5669" userId="c89f4912-6b3b-4ebe-9ef3-fb139ae60dbc" providerId="ADAL" clId="{FF627554-042B-4FA1-9F50-C339205D7D65}" dt="2021-08-10T06:43:03.820" v="489" actId="26606"/>
          <ac:spMkLst>
            <pc:docMk/>
            <pc:sldMk cId="1676439155" sldId="271"/>
            <ac:spMk id="10" creationId="{99765169-F70D-4841-BE65-62E10CBED84D}"/>
          </ac:spMkLst>
        </pc:spChg>
        <pc:spChg chg="add del">
          <ac:chgData name="5669" userId="c89f4912-6b3b-4ebe-9ef3-fb139ae60dbc" providerId="ADAL" clId="{FF627554-042B-4FA1-9F50-C339205D7D65}" dt="2021-08-10T06:43:03.820" v="489" actId="26606"/>
          <ac:spMkLst>
            <pc:docMk/>
            <pc:sldMk cId="1676439155" sldId="271"/>
            <ac:spMk id="11" creationId="{2A2CC818-8106-45C0-93D5-7051F99F2C81}"/>
          </ac:spMkLst>
        </pc:spChg>
        <pc:spChg chg="add del">
          <ac:chgData name="5669" userId="c89f4912-6b3b-4ebe-9ef3-fb139ae60dbc" providerId="ADAL" clId="{FF627554-042B-4FA1-9F50-C339205D7D65}" dt="2021-08-10T06:42:58.948" v="487" actId="26606"/>
          <ac:spMkLst>
            <pc:docMk/>
            <pc:sldMk cId="1676439155" sldId="271"/>
            <ac:spMk id="12" creationId="{93262980-E907-4930-9E6E-3DC2025CE757}"/>
          </ac:spMkLst>
        </pc:spChg>
        <pc:spChg chg="add del">
          <ac:chgData name="5669" userId="c89f4912-6b3b-4ebe-9ef3-fb139ae60dbc" providerId="ADAL" clId="{FF627554-042B-4FA1-9F50-C339205D7D65}" dt="2021-08-10T06:42:58.948" v="487" actId="26606"/>
          <ac:spMkLst>
            <pc:docMk/>
            <pc:sldMk cId="1676439155" sldId="271"/>
            <ac:spMk id="14" creationId="{AFD53EBD-B361-45AD-8ABF-9270B20B4AFE}"/>
          </ac:spMkLst>
        </pc:spChg>
        <pc:spChg chg="add del">
          <ac:chgData name="5669" userId="c89f4912-6b3b-4ebe-9ef3-fb139ae60dbc" providerId="ADAL" clId="{FF627554-042B-4FA1-9F50-C339205D7D65}" dt="2021-08-10T06:42:58.948" v="487" actId="26606"/>
          <ac:spMkLst>
            <pc:docMk/>
            <pc:sldMk cId="1676439155" sldId="271"/>
            <ac:spMk id="16" creationId="{DA1A4CE7-6399-4B37-ACE2-CFC4B4077B51}"/>
          </ac:spMkLst>
        </pc:spChg>
        <pc:graphicFrameChg chg="del modGraphic">
          <ac:chgData name="5669" userId="c89f4912-6b3b-4ebe-9ef3-fb139ae60dbc" providerId="ADAL" clId="{FF627554-042B-4FA1-9F50-C339205D7D65}" dt="2021-08-10T06:40:46.767" v="472" actId="478"/>
          <ac:graphicFrameMkLst>
            <pc:docMk/>
            <pc:sldMk cId="1676439155" sldId="271"/>
            <ac:graphicFrameMk id="5" creationId="{2DFE085A-F89B-48AF-8AB7-0984F2555D1D}"/>
          </ac:graphicFrameMkLst>
        </pc:graphicFrameChg>
        <pc:picChg chg="add mod">
          <ac:chgData name="5669" userId="c89f4912-6b3b-4ebe-9ef3-fb139ae60dbc" providerId="ADAL" clId="{FF627554-042B-4FA1-9F50-C339205D7D65}" dt="2021-08-10T06:43:08.631" v="491" actId="26606"/>
          <ac:picMkLst>
            <pc:docMk/>
            <pc:sldMk cId="1676439155" sldId="271"/>
            <ac:picMk id="7" creationId="{A7A24136-FEBE-4250-98E5-FADDFE6DD579}"/>
          </ac:picMkLst>
        </pc:picChg>
      </pc:sldChg>
      <pc:sldChg chg="addSp delSp modSp add mod modTransition modAnim">
        <pc:chgData name="5669" userId="c89f4912-6b3b-4ebe-9ef3-fb139ae60dbc" providerId="ADAL" clId="{FF627554-042B-4FA1-9F50-C339205D7D65}" dt="2021-08-19T17:48:16.685" v="7897"/>
        <pc:sldMkLst>
          <pc:docMk/>
          <pc:sldMk cId="363775036" sldId="272"/>
        </pc:sldMkLst>
        <pc:spChg chg="mod">
          <ac:chgData name="5669" userId="c89f4912-6b3b-4ebe-9ef3-fb139ae60dbc" providerId="ADAL" clId="{FF627554-042B-4FA1-9F50-C339205D7D65}" dt="2021-08-10T07:20:40.593" v="869" actId="20577"/>
          <ac:spMkLst>
            <pc:docMk/>
            <pc:sldMk cId="363775036" sldId="272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9T17:09:31.715" v="7544" actId="20577"/>
          <ac:spMkLst>
            <pc:docMk/>
            <pc:sldMk cId="363775036" sldId="272"/>
            <ac:spMk id="3" creationId="{D913E1FE-4E39-426D-88DE-2D02D43C23AA}"/>
          </ac:spMkLst>
        </pc:spChg>
        <pc:spChg chg="add del mod">
          <ac:chgData name="5669" userId="c89f4912-6b3b-4ebe-9ef3-fb139ae60dbc" providerId="ADAL" clId="{FF627554-042B-4FA1-9F50-C339205D7D65}" dt="2021-08-10T07:37:58.485" v="1289" actId="21"/>
          <ac:spMkLst>
            <pc:docMk/>
            <pc:sldMk cId="363775036" sldId="272"/>
            <ac:spMk id="8" creationId="{73DADA5B-A436-4D7E-A9EE-ED327EFEABB3}"/>
          </ac:spMkLst>
        </pc:spChg>
        <pc:picChg chg="add mod">
          <ac:chgData name="5669" userId="c89f4912-6b3b-4ebe-9ef3-fb139ae60dbc" providerId="ADAL" clId="{FF627554-042B-4FA1-9F50-C339205D7D65}" dt="2021-08-10T12:33:55.278" v="4395" actId="1076"/>
          <ac:picMkLst>
            <pc:docMk/>
            <pc:sldMk cId="363775036" sldId="272"/>
            <ac:picMk id="6" creationId="{B0B69DB0-0178-4A54-89FA-6BB2498E47AE}"/>
          </ac:picMkLst>
        </pc:picChg>
        <pc:picChg chg="del mod">
          <ac:chgData name="5669" userId="c89f4912-6b3b-4ebe-9ef3-fb139ae60dbc" providerId="ADAL" clId="{FF627554-042B-4FA1-9F50-C339205D7D65}" dt="2021-08-10T07:38:04.493" v="1290" actId="478"/>
          <ac:picMkLst>
            <pc:docMk/>
            <pc:sldMk cId="363775036" sldId="272"/>
            <ac:picMk id="7" creationId="{A7A24136-FEBE-4250-98E5-FADDFE6DD579}"/>
          </ac:picMkLst>
        </pc:picChg>
      </pc:sldChg>
      <pc:sldChg chg="addSp delSp modSp add mod ord modTransition modAnim">
        <pc:chgData name="5669" userId="c89f4912-6b3b-4ebe-9ef3-fb139ae60dbc" providerId="ADAL" clId="{FF627554-042B-4FA1-9F50-C339205D7D65}" dt="2021-08-19T16:43:05.401" v="7081"/>
        <pc:sldMkLst>
          <pc:docMk/>
          <pc:sldMk cId="266007335" sldId="273"/>
        </pc:sldMkLst>
        <pc:spChg chg="mod">
          <ac:chgData name="5669" userId="c89f4912-6b3b-4ebe-9ef3-fb139ae60dbc" providerId="ADAL" clId="{FF627554-042B-4FA1-9F50-C339205D7D65}" dt="2021-08-10T10:04:42.879" v="1322" actId="20577"/>
          <ac:spMkLst>
            <pc:docMk/>
            <pc:sldMk cId="266007335" sldId="273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0T10:35:12.296" v="2281" actId="20577"/>
          <ac:spMkLst>
            <pc:docMk/>
            <pc:sldMk cId="266007335" sldId="273"/>
            <ac:spMk id="3" creationId="{D913E1FE-4E39-426D-88DE-2D02D43C23AA}"/>
          </ac:spMkLst>
        </pc:spChg>
        <pc:spChg chg="add del mod">
          <ac:chgData name="5669" userId="c89f4912-6b3b-4ebe-9ef3-fb139ae60dbc" providerId="ADAL" clId="{FF627554-042B-4FA1-9F50-C339205D7D65}" dt="2021-08-10T10:19:07.921" v="1357" actId="478"/>
          <ac:spMkLst>
            <pc:docMk/>
            <pc:sldMk cId="266007335" sldId="273"/>
            <ac:spMk id="8" creationId="{EF8AF8B8-CE3F-4D14-B101-E259DD0703B2}"/>
          </ac:spMkLst>
        </pc:spChg>
        <pc:spChg chg="add mod">
          <ac:chgData name="5669" userId="c89f4912-6b3b-4ebe-9ef3-fb139ae60dbc" providerId="ADAL" clId="{FF627554-042B-4FA1-9F50-C339205D7D65}" dt="2021-08-10T10:21:02.875" v="1368" actId="1076"/>
          <ac:spMkLst>
            <pc:docMk/>
            <pc:sldMk cId="266007335" sldId="273"/>
            <ac:spMk id="11" creationId="{D411AEF2-A3D5-4FFF-B0F2-72202FB6DC99}"/>
          </ac:spMkLst>
        </pc:spChg>
        <pc:spChg chg="add mod">
          <ac:chgData name="5669" userId="c89f4912-6b3b-4ebe-9ef3-fb139ae60dbc" providerId="ADAL" clId="{FF627554-042B-4FA1-9F50-C339205D7D65}" dt="2021-08-10T10:43:16.857" v="2563" actId="20577"/>
          <ac:spMkLst>
            <pc:docMk/>
            <pc:sldMk cId="266007335" sldId="273"/>
            <ac:spMk id="36" creationId="{A1825967-BE00-43B8-AD58-A78F9EEF890B}"/>
          </ac:spMkLst>
        </pc:spChg>
        <pc:spChg chg="add mod">
          <ac:chgData name="5669" userId="c89f4912-6b3b-4ebe-9ef3-fb139ae60dbc" providerId="ADAL" clId="{FF627554-042B-4FA1-9F50-C339205D7D65}" dt="2021-08-10T10:37:04.580" v="2410" actId="208"/>
          <ac:spMkLst>
            <pc:docMk/>
            <pc:sldMk cId="266007335" sldId="273"/>
            <ac:spMk id="37" creationId="{F9F47670-758E-4065-A741-598FE1D9C16B}"/>
          </ac:spMkLst>
        </pc:spChg>
        <pc:spChg chg="add mod">
          <ac:chgData name="5669" userId="c89f4912-6b3b-4ebe-9ef3-fb139ae60dbc" providerId="ADAL" clId="{FF627554-042B-4FA1-9F50-C339205D7D65}" dt="2021-08-10T10:41:27.556" v="2482" actId="14100"/>
          <ac:spMkLst>
            <pc:docMk/>
            <pc:sldMk cId="266007335" sldId="273"/>
            <ac:spMk id="38" creationId="{0CBC263C-3910-4C7B-8BD8-CAADE0B5DE10}"/>
          </ac:spMkLst>
        </pc:spChg>
        <pc:spChg chg="add mod">
          <ac:chgData name="5669" userId="c89f4912-6b3b-4ebe-9ef3-fb139ae60dbc" providerId="ADAL" clId="{FF627554-042B-4FA1-9F50-C339205D7D65}" dt="2021-08-10T10:41:21.624" v="2480" actId="14100"/>
          <ac:spMkLst>
            <pc:docMk/>
            <pc:sldMk cId="266007335" sldId="273"/>
            <ac:spMk id="39" creationId="{8367C628-2595-4EEC-84D1-78FD2A0717C4}"/>
          </ac:spMkLst>
        </pc:spChg>
        <pc:spChg chg="add mod">
          <ac:chgData name="5669" userId="c89f4912-6b3b-4ebe-9ef3-fb139ae60dbc" providerId="ADAL" clId="{FF627554-042B-4FA1-9F50-C339205D7D65}" dt="2021-08-10T10:37:36.296" v="2422" actId="571"/>
          <ac:spMkLst>
            <pc:docMk/>
            <pc:sldMk cId="266007335" sldId="273"/>
            <ac:spMk id="40" creationId="{7BC7B349-95E1-49B0-8DF2-5887B92C056D}"/>
          </ac:spMkLst>
        </pc:spChg>
        <pc:picChg chg="add del mod">
          <ac:chgData name="5669" userId="c89f4912-6b3b-4ebe-9ef3-fb139ae60dbc" providerId="ADAL" clId="{FF627554-042B-4FA1-9F50-C339205D7D65}" dt="2021-08-10T10:18:38.892" v="1348" actId="478"/>
          <ac:picMkLst>
            <pc:docMk/>
            <pc:sldMk cId="266007335" sldId="273"/>
            <ac:picMk id="6" creationId="{859FC1C3-DEDF-49F5-AB0C-C2FCD1B2F38A}"/>
          </ac:picMkLst>
        </pc:picChg>
        <pc:picChg chg="del">
          <ac:chgData name="5669" userId="c89f4912-6b3b-4ebe-9ef3-fb139ae60dbc" providerId="ADAL" clId="{FF627554-042B-4FA1-9F50-C339205D7D65}" dt="2021-08-10T10:15:16.708" v="1329" actId="478"/>
          <ac:picMkLst>
            <pc:docMk/>
            <pc:sldMk cId="266007335" sldId="273"/>
            <ac:picMk id="7" creationId="{A7A24136-FEBE-4250-98E5-FADDFE6DD579}"/>
          </ac:picMkLst>
        </pc:picChg>
        <pc:picChg chg="add mod">
          <ac:chgData name="5669" userId="c89f4912-6b3b-4ebe-9ef3-fb139ae60dbc" providerId="ADAL" clId="{FF627554-042B-4FA1-9F50-C339205D7D65}" dt="2021-08-10T10:37:22.708" v="2416" actId="1076"/>
          <ac:picMkLst>
            <pc:docMk/>
            <pc:sldMk cId="266007335" sldId="273"/>
            <ac:picMk id="10" creationId="{9E822084-7ABB-41A1-A540-7C1516827EE0}"/>
          </ac:picMkLst>
        </pc:picChg>
        <pc:cxnChg chg="add del mod">
          <ac:chgData name="5669" userId="c89f4912-6b3b-4ebe-9ef3-fb139ae60dbc" providerId="ADAL" clId="{FF627554-042B-4FA1-9F50-C339205D7D65}" dt="2021-08-10T10:27:53.743" v="1897" actId="478"/>
          <ac:cxnSpMkLst>
            <pc:docMk/>
            <pc:sldMk cId="266007335" sldId="273"/>
            <ac:cxnSpMk id="13" creationId="{6239428C-433B-4982-91B3-06D98059C634}"/>
          </ac:cxnSpMkLst>
        </pc:cxnChg>
        <pc:cxnChg chg="add del mod">
          <ac:chgData name="5669" userId="c89f4912-6b3b-4ebe-9ef3-fb139ae60dbc" providerId="ADAL" clId="{FF627554-042B-4FA1-9F50-C339205D7D65}" dt="2021-08-10T10:28:16.458" v="1900" actId="478"/>
          <ac:cxnSpMkLst>
            <pc:docMk/>
            <pc:sldMk cId="266007335" sldId="273"/>
            <ac:cxnSpMk id="22" creationId="{908C31FC-87DF-4905-8A81-7ABD92CEC0A5}"/>
          </ac:cxnSpMkLst>
        </pc:cxnChg>
        <pc:cxnChg chg="add mod">
          <ac:chgData name="5669" userId="c89f4912-6b3b-4ebe-9ef3-fb139ae60dbc" providerId="ADAL" clId="{FF627554-042B-4FA1-9F50-C339205D7D65}" dt="2021-08-10T10:30:17.403" v="1934" actId="13822"/>
          <ac:cxnSpMkLst>
            <pc:docMk/>
            <pc:sldMk cId="266007335" sldId="273"/>
            <ac:cxnSpMk id="25" creationId="{D0B991C9-B61D-4DB8-925A-302A6D21C832}"/>
          </ac:cxnSpMkLst>
        </pc:cxnChg>
        <pc:cxnChg chg="add del">
          <ac:chgData name="5669" userId="c89f4912-6b3b-4ebe-9ef3-fb139ae60dbc" providerId="ADAL" clId="{FF627554-042B-4FA1-9F50-C339205D7D65}" dt="2021-08-10T10:28:38.821" v="1905" actId="11529"/>
          <ac:cxnSpMkLst>
            <pc:docMk/>
            <pc:sldMk cId="266007335" sldId="273"/>
            <ac:cxnSpMk id="27" creationId="{2FE4505C-C23A-475B-924C-1A98CDE2F3C7}"/>
          </ac:cxnSpMkLst>
        </pc:cxnChg>
        <pc:cxnChg chg="add mod">
          <ac:chgData name="5669" userId="c89f4912-6b3b-4ebe-9ef3-fb139ae60dbc" providerId="ADAL" clId="{FF627554-042B-4FA1-9F50-C339205D7D65}" dt="2021-08-10T10:30:21.158" v="1935" actId="13822"/>
          <ac:cxnSpMkLst>
            <pc:docMk/>
            <pc:sldMk cId="266007335" sldId="273"/>
            <ac:cxnSpMk id="29" creationId="{6227EA77-68FB-46B0-AE81-13F479A1DA93}"/>
          </ac:cxnSpMkLst>
        </pc:cxnChg>
        <pc:cxnChg chg="add del mod">
          <ac:chgData name="5669" userId="c89f4912-6b3b-4ebe-9ef3-fb139ae60dbc" providerId="ADAL" clId="{FF627554-042B-4FA1-9F50-C339205D7D65}" dt="2021-08-10T10:29:16.521" v="1910" actId="478"/>
          <ac:cxnSpMkLst>
            <pc:docMk/>
            <pc:sldMk cId="266007335" sldId="273"/>
            <ac:cxnSpMk id="31" creationId="{41D76736-7AA8-4902-AF55-06979C21018C}"/>
          </ac:cxnSpMkLst>
        </pc:cxnChg>
        <pc:cxnChg chg="add del">
          <ac:chgData name="5669" userId="c89f4912-6b3b-4ebe-9ef3-fb139ae60dbc" providerId="ADAL" clId="{FF627554-042B-4FA1-9F50-C339205D7D65}" dt="2021-08-10T10:29:20.708" v="1912" actId="478"/>
          <ac:cxnSpMkLst>
            <pc:docMk/>
            <pc:sldMk cId="266007335" sldId="273"/>
            <ac:cxnSpMk id="33" creationId="{2D921B2C-FCD5-4B75-A1A5-3E8551493385}"/>
          </ac:cxnSpMkLst>
        </pc:cxnChg>
        <pc:cxnChg chg="add mod">
          <ac:chgData name="5669" userId="c89f4912-6b3b-4ebe-9ef3-fb139ae60dbc" providerId="ADAL" clId="{FF627554-042B-4FA1-9F50-C339205D7D65}" dt="2021-08-10T10:30:44.850" v="1938" actId="1076"/>
          <ac:cxnSpMkLst>
            <pc:docMk/>
            <pc:sldMk cId="266007335" sldId="273"/>
            <ac:cxnSpMk id="35" creationId="{F1EF5B7E-0864-4A3D-AA6D-46F8F413157D}"/>
          </ac:cxnSpMkLst>
        </pc:cxnChg>
        <pc:cxnChg chg="add del mod">
          <ac:chgData name="5669" userId="c89f4912-6b3b-4ebe-9ef3-fb139ae60dbc" providerId="ADAL" clId="{FF627554-042B-4FA1-9F50-C339205D7D65}" dt="2021-08-10T10:38:50.595" v="2438" actId="478"/>
          <ac:cxnSpMkLst>
            <pc:docMk/>
            <pc:sldMk cId="266007335" sldId="273"/>
            <ac:cxnSpMk id="41" creationId="{4571F926-063B-4A4C-848F-EB9CE3640297}"/>
          </ac:cxnSpMkLst>
        </pc:cxnChg>
        <pc:cxnChg chg="add del mod">
          <ac:chgData name="5669" userId="c89f4912-6b3b-4ebe-9ef3-fb139ae60dbc" providerId="ADAL" clId="{FF627554-042B-4FA1-9F50-C339205D7D65}" dt="2021-08-10T10:38:31.944" v="2437" actId="478"/>
          <ac:cxnSpMkLst>
            <pc:docMk/>
            <pc:sldMk cId="266007335" sldId="273"/>
            <ac:cxnSpMk id="44" creationId="{22544710-0FB8-4116-B3AA-2D54EBDFAD8E}"/>
          </ac:cxnSpMkLst>
        </pc:cxnChg>
        <pc:cxnChg chg="add mod">
          <ac:chgData name="5669" userId="c89f4912-6b3b-4ebe-9ef3-fb139ae60dbc" providerId="ADAL" clId="{FF627554-042B-4FA1-9F50-C339205D7D65}" dt="2021-08-10T10:39:02.648" v="2440" actId="13822"/>
          <ac:cxnSpMkLst>
            <pc:docMk/>
            <pc:sldMk cId="266007335" sldId="273"/>
            <ac:cxnSpMk id="47" creationId="{19B08255-1910-4AEF-8A0E-3A8D43D9E75D}"/>
          </ac:cxnSpMkLst>
        </pc:cxnChg>
        <pc:cxnChg chg="add mod">
          <ac:chgData name="5669" userId="c89f4912-6b3b-4ebe-9ef3-fb139ae60dbc" providerId="ADAL" clId="{FF627554-042B-4FA1-9F50-C339205D7D65}" dt="2021-08-10T10:41:27.556" v="2482" actId="14100"/>
          <ac:cxnSpMkLst>
            <pc:docMk/>
            <pc:sldMk cId="266007335" sldId="273"/>
            <ac:cxnSpMk id="50" creationId="{B17A961B-1C89-4EF9-BFCC-2940D669DB00}"/>
          </ac:cxnSpMkLst>
        </pc:cxnChg>
        <pc:cxnChg chg="add mod">
          <ac:chgData name="5669" userId="c89f4912-6b3b-4ebe-9ef3-fb139ae60dbc" providerId="ADAL" clId="{FF627554-042B-4FA1-9F50-C339205D7D65}" dt="2021-08-10T10:41:21.624" v="2480" actId="14100"/>
          <ac:cxnSpMkLst>
            <pc:docMk/>
            <pc:sldMk cId="266007335" sldId="273"/>
            <ac:cxnSpMk id="52" creationId="{5A5938B0-BC59-4AC3-A914-DEFFF7900731}"/>
          </ac:cxnSpMkLst>
        </pc:cxnChg>
      </pc:sldChg>
      <pc:sldChg chg="addSp delSp modSp add mod modTransition modAnim">
        <pc:chgData name="5669" userId="c89f4912-6b3b-4ebe-9ef3-fb139ae60dbc" providerId="ADAL" clId="{FF627554-042B-4FA1-9F50-C339205D7D65}" dt="2021-08-19T17:49:20.582" v="7899"/>
        <pc:sldMkLst>
          <pc:docMk/>
          <pc:sldMk cId="4101920247" sldId="274"/>
        </pc:sldMkLst>
        <pc:spChg chg="mod">
          <ac:chgData name="5669" userId="c89f4912-6b3b-4ebe-9ef3-fb139ae60dbc" providerId="ADAL" clId="{FF627554-042B-4FA1-9F50-C339205D7D65}" dt="2021-08-10T10:44:21.982" v="2583" actId="20577"/>
          <ac:spMkLst>
            <pc:docMk/>
            <pc:sldMk cId="4101920247" sldId="274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0T11:24:28.735" v="3484" actId="20577"/>
          <ac:spMkLst>
            <pc:docMk/>
            <pc:sldMk cId="4101920247" sldId="274"/>
            <ac:spMk id="3" creationId="{D913E1FE-4E39-426D-88DE-2D02D43C23AA}"/>
          </ac:spMkLst>
        </pc:spChg>
        <pc:spChg chg="del">
          <ac:chgData name="5669" userId="c89f4912-6b3b-4ebe-9ef3-fb139ae60dbc" providerId="ADAL" clId="{FF627554-042B-4FA1-9F50-C339205D7D65}" dt="2021-08-10T11:13:15.921" v="2808" actId="478"/>
          <ac:spMkLst>
            <pc:docMk/>
            <pc:sldMk cId="4101920247" sldId="274"/>
            <ac:spMk id="11" creationId="{D411AEF2-A3D5-4FFF-B0F2-72202FB6DC99}"/>
          </ac:spMkLst>
        </pc:spChg>
        <pc:spChg chg="del">
          <ac:chgData name="5669" userId="c89f4912-6b3b-4ebe-9ef3-fb139ae60dbc" providerId="ADAL" clId="{FF627554-042B-4FA1-9F50-C339205D7D65}" dt="2021-08-10T11:13:19.975" v="2812" actId="478"/>
          <ac:spMkLst>
            <pc:docMk/>
            <pc:sldMk cId="4101920247" sldId="274"/>
            <ac:spMk id="36" creationId="{A1825967-BE00-43B8-AD58-A78F9EEF890B}"/>
          </ac:spMkLst>
        </pc:spChg>
        <pc:spChg chg="del">
          <ac:chgData name="5669" userId="c89f4912-6b3b-4ebe-9ef3-fb139ae60dbc" providerId="ADAL" clId="{FF627554-042B-4FA1-9F50-C339205D7D65}" dt="2021-08-10T11:13:15.284" v="2807" actId="478"/>
          <ac:spMkLst>
            <pc:docMk/>
            <pc:sldMk cId="4101920247" sldId="274"/>
            <ac:spMk id="37" creationId="{F9F47670-758E-4065-A741-598FE1D9C16B}"/>
          </ac:spMkLst>
        </pc:spChg>
        <pc:spChg chg="del">
          <ac:chgData name="5669" userId="c89f4912-6b3b-4ebe-9ef3-fb139ae60dbc" providerId="ADAL" clId="{FF627554-042B-4FA1-9F50-C339205D7D65}" dt="2021-08-10T11:13:14.771" v="2806" actId="478"/>
          <ac:spMkLst>
            <pc:docMk/>
            <pc:sldMk cId="4101920247" sldId="274"/>
            <ac:spMk id="38" creationId="{0CBC263C-3910-4C7B-8BD8-CAADE0B5DE10}"/>
          </ac:spMkLst>
        </pc:spChg>
        <pc:spChg chg="del">
          <ac:chgData name="5669" userId="c89f4912-6b3b-4ebe-9ef3-fb139ae60dbc" providerId="ADAL" clId="{FF627554-042B-4FA1-9F50-C339205D7D65}" dt="2021-08-10T11:13:12.033" v="2802" actId="478"/>
          <ac:spMkLst>
            <pc:docMk/>
            <pc:sldMk cId="4101920247" sldId="274"/>
            <ac:spMk id="39" creationId="{8367C628-2595-4EEC-84D1-78FD2A0717C4}"/>
          </ac:spMkLst>
        </pc:spChg>
        <pc:picChg chg="add mod">
          <ac:chgData name="5669" userId="c89f4912-6b3b-4ebe-9ef3-fb139ae60dbc" providerId="ADAL" clId="{FF627554-042B-4FA1-9F50-C339205D7D65}" dt="2021-08-10T11:21:17.222" v="3222" actId="1440"/>
          <ac:picMkLst>
            <pc:docMk/>
            <pc:sldMk cId="4101920247" sldId="274"/>
            <ac:picMk id="6" creationId="{78824A9B-CF5B-474D-B28A-52F62306175E}"/>
          </ac:picMkLst>
        </pc:picChg>
        <pc:picChg chg="del">
          <ac:chgData name="5669" userId="c89f4912-6b3b-4ebe-9ef3-fb139ae60dbc" providerId="ADAL" clId="{FF627554-042B-4FA1-9F50-C339205D7D65}" dt="2021-08-10T11:13:10.087" v="2801" actId="478"/>
          <ac:picMkLst>
            <pc:docMk/>
            <pc:sldMk cId="4101920247" sldId="274"/>
            <ac:picMk id="10" creationId="{9E822084-7ABB-41A1-A540-7C1516827EE0}"/>
          </ac:picMkLst>
        </pc:picChg>
        <pc:cxnChg chg="del mod">
          <ac:chgData name="5669" userId="c89f4912-6b3b-4ebe-9ef3-fb139ae60dbc" providerId="ADAL" clId="{FF627554-042B-4FA1-9F50-C339205D7D65}" dt="2021-08-10T11:13:16.996" v="2810" actId="478"/>
          <ac:cxnSpMkLst>
            <pc:docMk/>
            <pc:sldMk cId="4101920247" sldId="274"/>
            <ac:cxnSpMk id="25" creationId="{D0B991C9-B61D-4DB8-925A-302A6D21C832}"/>
          </ac:cxnSpMkLst>
        </pc:cxnChg>
        <pc:cxnChg chg="del">
          <ac:chgData name="5669" userId="c89f4912-6b3b-4ebe-9ef3-fb139ae60dbc" providerId="ADAL" clId="{FF627554-042B-4FA1-9F50-C339205D7D65}" dt="2021-08-10T11:13:16.546" v="2809" actId="478"/>
          <ac:cxnSpMkLst>
            <pc:docMk/>
            <pc:sldMk cId="4101920247" sldId="274"/>
            <ac:cxnSpMk id="29" creationId="{6227EA77-68FB-46B0-AE81-13F479A1DA93}"/>
          </ac:cxnSpMkLst>
        </pc:cxnChg>
        <pc:cxnChg chg="del">
          <ac:chgData name="5669" userId="c89f4912-6b3b-4ebe-9ef3-fb139ae60dbc" providerId="ADAL" clId="{FF627554-042B-4FA1-9F50-C339205D7D65}" dt="2021-08-10T11:13:17.608" v="2811" actId="478"/>
          <ac:cxnSpMkLst>
            <pc:docMk/>
            <pc:sldMk cId="4101920247" sldId="274"/>
            <ac:cxnSpMk id="35" creationId="{F1EF5B7E-0864-4A3D-AA6D-46F8F413157D}"/>
          </ac:cxnSpMkLst>
        </pc:cxnChg>
        <pc:cxnChg chg="del mod">
          <ac:chgData name="5669" userId="c89f4912-6b3b-4ebe-9ef3-fb139ae60dbc" providerId="ADAL" clId="{FF627554-042B-4FA1-9F50-C339205D7D65}" dt="2021-08-10T11:13:14.220" v="2805" actId="478"/>
          <ac:cxnSpMkLst>
            <pc:docMk/>
            <pc:sldMk cId="4101920247" sldId="274"/>
            <ac:cxnSpMk id="47" creationId="{19B08255-1910-4AEF-8A0E-3A8D43D9E75D}"/>
          </ac:cxnSpMkLst>
        </pc:cxnChg>
        <pc:cxnChg chg="del mod">
          <ac:chgData name="5669" userId="c89f4912-6b3b-4ebe-9ef3-fb139ae60dbc" providerId="ADAL" clId="{FF627554-042B-4FA1-9F50-C339205D7D65}" dt="2021-08-10T11:13:13.210" v="2804" actId="478"/>
          <ac:cxnSpMkLst>
            <pc:docMk/>
            <pc:sldMk cId="4101920247" sldId="274"/>
            <ac:cxnSpMk id="50" creationId="{B17A961B-1C89-4EF9-BFCC-2940D669DB00}"/>
          </ac:cxnSpMkLst>
        </pc:cxnChg>
        <pc:cxnChg chg="del mod">
          <ac:chgData name="5669" userId="c89f4912-6b3b-4ebe-9ef3-fb139ae60dbc" providerId="ADAL" clId="{FF627554-042B-4FA1-9F50-C339205D7D65}" dt="2021-08-10T11:13:12.598" v="2803" actId="478"/>
          <ac:cxnSpMkLst>
            <pc:docMk/>
            <pc:sldMk cId="4101920247" sldId="274"/>
            <ac:cxnSpMk id="52" creationId="{5A5938B0-BC59-4AC3-A914-DEFFF7900731}"/>
          </ac:cxnSpMkLst>
        </pc:cxnChg>
      </pc:sldChg>
      <pc:sldChg chg="addSp delSp modSp add mod modTransition modAnim">
        <pc:chgData name="5669" userId="c89f4912-6b3b-4ebe-9ef3-fb139ae60dbc" providerId="ADAL" clId="{FF627554-042B-4FA1-9F50-C339205D7D65}" dt="2021-08-19T17:26:13.405" v="7755"/>
        <pc:sldMkLst>
          <pc:docMk/>
          <pc:sldMk cId="1701950756" sldId="275"/>
        </pc:sldMkLst>
        <pc:spChg chg="mod">
          <ac:chgData name="5669" userId="c89f4912-6b3b-4ebe-9ef3-fb139ae60dbc" providerId="ADAL" clId="{FF627554-042B-4FA1-9F50-C339205D7D65}" dt="2021-08-10T13:36:21.969" v="5335" actId="20577"/>
          <ac:spMkLst>
            <pc:docMk/>
            <pc:sldMk cId="1701950756" sldId="275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9T17:16:13.995" v="7556" actId="20577"/>
          <ac:spMkLst>
            <pc:docMk/>
            <pc:sldMk cId="1701950756" sldId="275"/>
            <ac:spMk id="3" creationId="{D913E1FE-4E39-426D-88DE-2D02D43C23AA}"/>
          </ac:spMkLst>
        </pc:spChg>
        <pc:picChg chg="del">
          <ac:chgData name="5669" userId="c89f4912-6b3b-4ebe-9ef3-fb139ae60dbc" providerId="ADAL" clId="{FF627554-042B-4FA1-9F50-C339205D7D65}" dt="2021-08-10T11:27:52.947" v="3580" actId="478"/>
          <ac:picMkLst>
            <pc:docMk/>
            <pc:sldMk cId="1701950756" sldId="275"/>
            <ac:picMk id="6" creationId="{78824A9B-CF5B-474D-B28A-52F62306175E}"/>
          </ac:picMkLst>
        </pc:picChg>
        <pc:picChg chg="add mod">
          <ac:chgData name="5669" userId="c89f4912-6b3b-4ebe-9ef3-fb139ae60dbc" providerId="ADAL" clId="{FF627554-042B-4FA1-9F50-C339205D7D65}" dt="2021-08-10T11:28:35.842" v="3585" actId="1076"/>
          <ac:picMkLst>
            <pc:docMk/>
            <pc:sldMk cId="1701950756" sldId="275"/>
            <ac:picMk id="7" creationId="{E439A5D8-318D-4FA8-911D-0145A7E607D9}"/>
          </ac:picMkLst>
        </pc:picChg>
      </pc:sldChg>
      <pc:sldChg chg="addSp delSp modSp add mod modTransition modAnim">
        <pc:chgData name="5669" userId="c89f4912-6b3b-4ebe-9ef3-fb139ae60dbc" providerId="ADAL" clId="{FF627554-042B-4FA1-9F50-C339205D7D65}" dt="2021-08-19T17:17:30.027" v="7619" actId="20577"/>
        <pc:sldMkLst>
          <pc:docMk/>
          <pc:sldMk cId="2373263035" sldId="276"/>
        </pc:sldMkLst>
        <pc:spChg chg="mod">
          <ac:chgData name="5669" userId="c89f4912-6b3b-4ebe-9ef3-fb139ae60dbc" providerId="ADAL" clId="{FF627554-042B-4FA1-9F50-C339205D7D65}" dt="2021-08-10T11:30:19.551" v="3741" actId="20577"/>
          <ac:spMkLst>
            <pc:docMk/>
            <pc:sldMk cId="2373263035" sldId="276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9T17:17:30.027" v="7619" actId="20577"/>
          <ac:spMkLst>
            <pc:docMk/>
            <pc:sldMk cId="2373263035" sldId="276"/>
            <ac:spMk id="3" creationId="{D913E1FE-4E39-426D-88DE-2D02D43C23AA}"/>
          </ac:spMkLst>
        </pc:spChg>
        <pc:picChg chg="add del mod">
          <ac:chgData name="5669" userId="c89f4912-6b3b-4ebe-9ef3-fb139ae60dbc" providerId="ADAL" clId="{FF627554-042B-4FA1-9F50-C339205D7D65}" dt="2021-08-10T12:12:22.751" v="3751" actId="478"/>
          <ac:picMkLst>
            <pc:docMk/>
            <pc:sldMk cId="2373263035" sldId="276"/>
            <ac:picMk id="6" creationId="{A45ACC05-3018-4CC4-818B-A21609375C7F}"/>
          </ac:picMkLst>
        </pc:picChg>
        <pc:picChg chg="del">
          <ac:chgData name="5669" userId="c89f4912-6b3b-4ebe-9ef3-fb139ae60dbc" providerId="ADAL" clId="{FF627554-042B-4FA1-9F50-C339205D7D65}" dt="2021-08-10T12:11:36.413" v="3745" actId="478"/>
          <ac:picMkLst>
            <pc:docMk/>
            <pc:sldMk cId="2373263035" sldId="276"/>
            <ac:picMk id="7" creationId="{E439A5D8-318D-4FA8-911D-0145A7E607D9}"/>
          </ac:picMkLst>
        </pc:picChg>
        <pc:picChg chg="add del mod">
          <ac:chgData name="5669" userId="c89f4912-6b3b-4ebe-9ef3-fb139ae60dbc" providerId="ADAL" clId="{FF627554-042B-4FA1-9F50-C339205D7D65}" dt="2021-08-10T12:14:10.967" v="3760" actId="478"/>
          <ac:picMkLst>
            <pc:docMk/>
            <pc:sldMk cId="2373263035" sldId="276"/>
            <ac:picMk id="9" creationId="{2FED8F79-9FCB-4916-ADC1-FE7E161DA9B0}"/>
          </ac:picMkLst>
        </pc:picChg>
        <pc:picChg chg="add del mod">
          <ac:chgData name="5669" userId="c89f4912-6b3b-4ebe-9ef3-fb139ae60dbc" providerId="ADAL" clId="{FF627554-042B-4FA1-9F50-C339205D7D65}" dt="2021-08-10T12:14:30.350" v="3765" actId="478"/>
          <ac:picMkLst>
            <pc:docMk/>
            <pc:sldMk cId="2373263035" sldId="276"/>
            <ac:picMk id="11" creationId="{9420685B-9A5D-4D4F-A981-25776DDBEB32}"/>
          </ac:picMkLst>
        </pc:picChg>
        <pc:picChg chg="add del mod">
          <ac:chgData name="5669" userId="c89f4912-6b3b-4ebe-9ef3-fb139ae60dbc" providerId="ADAL" clId="{FF627554-042B-4FA1-9F50-C339205D7D65}" dt="2021-08-10T12:15:21.552" v="3771" actId="478"/>
          <ac:picMkLst>
            <pc:docMk/>
            <pc:sldMk cId="2373263035" sldId="276"/>
            <ac:picMk id="13" creationId="{E5E5FF9F-7E80-49F1-BA39-24324A60DEA9}"/>
          </ac:picMkLst>
        </pc:picChg>
        <pc:picChg chg="add del mod">
          <ac:chgData name="5669" userId="c89f4912-6b3b-4ebe-9ef3-fb139ae60dbc" providerId="ADAL" clId="{FF627554-042B-4FA1-9F50-C339205D7D65}" dt="2021-08-10T12:19:19.762" v="3778" actId="478"/>
          <ac:picMkLst>
            <pc:docMk/>
            <pc:sldMk cId="2373263035" sldId="276"/>
            <ac:picMk id="15" creationId="{8D9C5558-82AE-4C7B-9749-3F8651F3AE8B}"/>
          </ac:picMkLst>
        </pc:picChg>
        <pc:picChg chg="add del mod">
          <ac:chgData name="5669" userId="c89f4912-6b3b-4ebe-9ef3-fb139ae60dbc" providerId="ADAL" clId="{FF627554-042B-4FA1-9F50-C339205D7D65}" dt="2021-08-10T12:20:50.989" v="3791" actId="478"/>
          <ac:picMkLst>
            <pc:docMk/>
            <pc:sldMk cId="2373263035" sldId="276"/>
            <ac:picMk id="17" creationId="{FD545DAE-CC8A-4F4A-B80B-BE70C2C2549A}"/>
          </ac:picMkLst>
        </pc:picChg>
        <pc:picChg chg="add del mod">
          <ac:chgData name="5669" userId="c89f4912-6b3b-4ebe-9ef3-fb139ae60dbc" providerId="ADAL" clId="{FF627554-042B-4FA1-9F50-C339205D7D65}" dt="2021-08-10T13:07:57.442" v="4409" actId="478"/>
          <ac:picMkLst>
            <pc:docMk/>
            <pc:sldMk cId="2373263035" sldId="276"/>
            <ac:picMk id="19" creationId="{E9B1E734-1859-4FF7-9B48-930972A077FA}"/>
          </ac:picMkLst>
        </pc:picChg>
        <pc:picChg chg="add del mod">
          <ac:chgData name="5669" userId="c89f4912-6b3b-4ebe-9ef3-fb139ae60dbc" providerId="ADAL" clId="{FF627554-042B-4FA1-9F50-C339205D7D65}" dt="2021-08-10T13:13:49.818" v="4464" actId="478"/>
          <ac:picMkLst>
            <pc:docMk/>
            <pc:sldMk cId="2373263035" sldId="276"/>
            <ac:picMk id="21" creationId="{D7123628-CC0D-4574-B004-92AC8F0A36DD}"/>
          </ac:picMkLst>
        </pc:picChg>
        <pc:picChg chg="add mod">
          <ac:chgData name="5669" userId="c89f4912-6b3b-4ebe-9ef3-fb139ae60dbc" providerId="ADAL" clId="{FF627554-042B-4FA1-9F50-C339205D7D65}" dt="2021-08-10T13:13:54.017" v="4465" actId="14100"/>
          <ac:picMkLst>
            <pc:docMk/>
            <pc:sldMk cId="2373263035" sldId="276"/>
            <ac:picMk id="23" creationId="{64EB28DF-5BF0-4F02-B14A-3CDA0CCA7A4E}"/>
          </ac:picMkLst>
        </pc:picChg>
      </pc:sldChg>
      <pc:sldChg chg="addSp delSp modSp add mod modTransition modAnim">
        <pc:chgData name="5669" userId="c89f4912-6b3b-4ebe-9ef3-fb139ae60dbc" providerId="ADAL" clId="{FF627554-042B-4FA1-9F50-C339205D7D65}" dt="2021-08-19T17:19:54.630" v="7668"/>
        <pc:sldMkLst>
          <pc:docMk/>
          <pc:sldMk cId="1378105675" sldId="277"/>
        </pc:sldMkLst>
        <pc:spChg chg="mod">
          <ac:chgData name="5669" userId="c89f4912-6b3b-4ebe-9ef3-fb139ae60dbc" providerId="ADAL" clId="{FF627554-042B-4FA1-9F50-C339205D7D65}" dt="2021-08-10T13:36:52.482" v="5352" actId="20577"/>
          <ac:spMkLst>
            <pc:docMk/>
            <pc:sldMk cId="1378105675" sldId="277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9T17:19:17.585" v="7664" actId="20577"/>
          <ac:spMkLst>
            <pc:docMk/>
            <pc:sldMk cId="1378105675" sldId="277"/>
            <ac:spMk id="3" creationId="{D913E1FE-4E39-426D-88DE-2D02D43C23AA}"/>
          </ac:spMkLst>
        </pc:spChg>
        <pc:spChg chg="add del">
          <ac:chgData name="5669" userId="c89f4912-6b3b-4ebe-9ef3-fb139ae60dbc" providerId="ADAL" clId="{FF627554-042B-4FA1-9F50-C339205D7D65}" dt="2021-08-10T13:16:34.458" v="4469" actId="22"/>
          <ac:spMkLst>
            <pc:docMk/>
            <pc:sldMk cId="1378105675" sldId="277"/>
            <ac:spMk id="9" creationId="{99837A7F-1F29-468D-AA7D-253E48D51B5B}"/>
          </ac:spMkLst>
        </pc:spChg>
        <pc:picChg chg="add del mod">
          <ac:chgData name="5669" userId="c89f4912-6b3b-4ebe-9ef3-fb139ae60dbc" providerId="ADAL" clId="{FF627554-042B-4FA1-9F50-C339205D7D65}" dt="2021-08-10T13:13:36.215" v="4456" actId="478"/>
          <ac:picMkLst>
            <pc:docMk/>
            <pc:sldMk cId="1378105675" sldId="277"/>
            <ac:picMk id="6" creationId="{13DF1A0B-1992-43EC-A538-F2A54889F859}"/>
          </ac:picMkLst>
        </pc:picChg>
        <pc:picChg chg="add mod">
          <ac:chgData name="5669" userId="c89f4912-6b3b-4ebe-9ef3-fb139ae60dbc" providerId="ADAL" clId="{FF627554-042B-4FA1-9F50-C339205D7D65}" dt="2021-08-10T13:16:50.774" v="4478" actId="1076"/>
          <ac:picMkLst>
            <pc:docMk/>
            <pc:sldMk cId="1378105675" sldId="277"/>
            <ac:picMk id="10" creationId="{BEBCC2E2-3B94-469C-ACB1-A0307DBC7097}"/>
          </ac:picMkLst>
        </pc:picChg>
        <pc:picChg chg="add del">
          <ac:chgData name="5669" userId="c89f4912-6b3b-4ebe-9ef3-fb139ae60dbc" providerId="ADAL" clId="{FF627554-042B-4FA1-9F50-C339205D7D65}" dt="2021-08-10T13:16:44.030" v="4476" actId="478"/>
          <ac:picMkLst>
            <pc:docMk/>
            <pc:sldMk cId="1378105675" sldId="277"/>
            <ac:picMk id="19" creationId="{E9B1E734-1859-4FF7-9B48-930972A077FA}"/>
          </ac:picMkLst>
        </pc:picChg>
      </pc:sldChg>
      <pc:sldChg chg="addSp delSp modSp add mod modTransition modAnim">
        <pc:chgData name="5669" userId="c89f4912-6b3b-4ebe-9ef3-fb139ae60dbc" providerId="ADAL" clId="{FF627554-042B-4FA1-9F50-C339205D7D65}" dt="2021-08-19T17:27:58.154" v="7764" actId="20577"/>
        <pc:sldMkLst>
          <pc:docMk/>
          <pc:sldMk cId="766223289" sldId="278"/>
        </pc:sldMkLst>
        <pc:spChg chg="mod">
          <ac:chgData name="5669" userId="c89f4912-6b3b-4ebe-9ef3-fb139ae60dbc" providerId="ADAL" clId="{FF627554-042B-4FA1-9F50-C339205D7D65}" dt="2021-08-10T13:36:55.519" v="5354" actId="20577"/>
          <ac:spMkLst>
            <pc:docMk/>
            <pc:sldMk cId="766223289" sldId="278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9T17:27:58.154" v="7764" actId="20577"/>
          <ac:spMkLst>
            <pc:docMk/>
            <pc:sldMk cId="766223289" sldId="278"/>
            <ac:spMk id="3" creationId="{D913E1FE-4E39-426D-88DE-2D02D43C23AA}"/>
          </ac:spMkLst>
        </pc:spChg>
        <pc:picChg chg="add mod">
          <ac:chgData name="5669" userId="c89f4912-6b3b-4ebe-9ef3-fb139ae60dbc" providerId="ADAL" clId="{FF627554-042B-4FA1-9F50-C339205D7D65}" dt="2021-08-10T13:25:14.213" v="5157" actId="1076"/>
          <ac:picMkLst>
            <pc:docMk/>
            <pc:sldMk cId="766223289" sldId="278"/>
            <ac:picMk id="6" creationId="{2DA6FB90-2469-4AE6-AF6E-D28D40A9DA6B}"/>
          </ac:picMkLst>
        </pc:picChg>
        <pc:picChg chg="del">
          <ac:chgData name="5669" userId="c89f4912-6b3b-4ebe-9ef3-fb139ae60dbc" providerId="ADAL" clId="{FF627554-042B-4FA1-9F50-C339205D7D65}" dt="2021-08-10T13:25:16.255" v="5158" actId="478"/>
          <ac:picMkLst>
            <pc:docMk/>
            <pc:sldMk cId="766223289" sldId="278"/>
            <ac:picMk id="10" creationId="{BEBCC2E2-3B94-469C-ACB1-A0307DBC7097}"/>
          </ac:picMkLst>
        </pc:picChg>
      </pc:sldChg>
      <pc:sldChg chg="addSp delSp modSp add mod modTransition modAnim">
        <pc:chgData name="5669" userId="c89f4912-6b3b-4ebe-9ef3-fb139ae60dbc" providerId="ADAL" clId="{FF627554-042B-4FA1-9F50-C339205D7D65}" dt="2021-08-19T17:35:07.873" v="7853" actId="20577"/>
        <pc:sldMkLst>
          <pc:docMk/>
          <pc:sldMk cId="4174860251" sldId="279"/>
        </pc:sldMkLst>
        <pc:spChg chg="mod">
          <ac:chgData name="5669" userId="c89f4912-6b3b-4ebe-9ef3-fb139ae60dbc" providerId="ADAL" clId="{FF627554-042B-4FA1-9F50-C339205D7D65}" dt="2021-08-10T13:36:58.494" v="5356" actId="20577"/>
          <ac:spMkLst>
            <pc:docMk/>
            <pc:sldMk cId="4174860251" sldId="279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9T17:35:07.873" v="7853" actId="20577"/>
          <ac:spMkLst>
            <pc:docMk/>
            <pc:sldMk cId="4174860251" sldId="279"/>
            <ac:spMk id="3" creationId="{D913E1FE-4E39-426D-88DE-2D02D43C23AA}"/>
          </ac:spMkLst>
        </pc:spChg>
        <pc:graphicFrameChg chg="add del mod">
          <ac:chgData name="5669" userId="c89f4912-6b3b-4ebe-9ef3-fb139ae60dbc" providerId="ADAL" clId="{FF627554-042B-4FA1-9F50-C339205D7D65}" dt="2021-08-10T13:37:33.299" v="5359" actId="478"/>
          <ac:graphicFrameMkLst>
            <pc:docMk/>
            <pc:sldMk cId="4174860251" sldId="279"/>
            <ac:graphicFrameMk id="5" creationId="{676F30B3-D921-4D85-9AC3-F16B913A321B}"/>
          </ac:graphicFrameMkLst>
        </pc:graphicFrameChg>
        <pc:picChg chg="del">
          <ac:chgData name="5669" userId="c89f4912-6b3b-4ebe-9ef3-fb139ae60dbc" providerId="ADAL" clId="{FF627554-042B-4FA1-9F50-C339205D7D65}" dt="2021-08-10T13:37:25.218" v="5357" actId="478"/>
          <ac:picMkLst>
            <pc:docMk/>
            <pc:sldMk cId="4174860251" sldId="279"/>
            <ac:picMk id="6" creationId="{2DA6FB90-2469-4AE6-AF6E-D28D40A9DA6B}"/>
          </ac:picMkLst>
        </pc:picChg>
        <pc:picChg chg="add mod">
          <ac:chgData name="5669" userId="c89f4912-6b3b-4ebe-9ef3-fb139ae60dbc" providerId="ADAL" clId="{FF627554-042B-4FA1-9F50-C339205D7D65}" dt="2021-08-19T17:28:49.446" v="7833" actId="1076"/>
          <ac:picMkLst>
            <pc:docMk/>
            <pc:sldMk cId="4174860251" sldId="279"/>
            <ac:picMk id="8" creationId="{FC53D661-8422-47A5-8CD8-02BEDDE9F8AD}"/>
          </ac:picMkLst>
        </pc:picChg>
      </pc:sldChg>
      <pc:sldChg chg="addSp delSp modSp add mod modTransition modAnim">
        <pc:chgData name="5669" userId="c89f4912-6b3b-4ebe-9ef3-fb139ae60dbc" providerId="ADAL" clId="{FF627554-042B-4FA1-9F50-C339205D7D65}" dt="2021-08-19T17:34:33.155" v="7846"/>
        <pc:sldMkLst>
          <pc:docMk/>
          <pc:sldMk cId="3202582856" sldId="280"/>
        </pc:sldMkLst>
        <pc:spChg chg="mod">
          <ac:chgData name="5669" userId="c89f4912-6b3b-4ebe-9ef3-fb139ae60dbc" providerId="ADAL" clId="{FF627554-042B-4FA1-9F50-C339205D7D65}" dt="2021-08-19T17:34:09.684" v="7845" actId="20577"/>
          <ac:spMkLst>
            <pc:docMk/>
            <pc:sldMk cId="3202582856" sldId="280"/>
            <ac:spMk id="3" creationId="{D913E1FE-4E39-426D-88DE-2D02D43C23AA}"/>
          </ac:spMkLst>
        </pc:spChg>
        <pc:picChg chg="add mod">
          <ac:chgData name="5669" userId="c89f4912-6b3b-4ebe-9ef3-fb139ae60dbc" providerId="ADAL" clId="{FF627554-042B-4FA1-9F50-C339205D7D65}" dt="2021-08-10T13:46:34.326" v="6048" actId="1076"/>
          <ac:picMkLst>
            <pc:docMk/>
            <pc:sldMk cId="3202582856" sldId="280"/>
            <ac:picMk id="6" creationId="{380366B3-4FC7-41B7-9899-0032E587D1D1}"/>
          </ac:picMkLst>
        </pc:picChg>
        <pc:picChg chg="del">
          <ac:chgData name="5669" userId="c89f4912-6b3b-4ebe-9ef3-fb139ae60dbc" providerId="ADAL" clId="{FF627554-042B-4FA1-9F50-C339205D7D65}" dt="2021-08-10T13:44:21.731" v="5782" actId="478"/>
          <ac:picMkLst>
            <pc:docMk/>
            <pc:sldMk cId="3202582856" sldId="280"/>
            <ac:picMk id="8" creationId="{FC53D661-8422-47A5-8CD8-02BEDDE9F8AD}"/>
          </ac:picMkLst>
        </pc:picChg>
      </pc:sldChg>
      <pc:sldChg chg="addSp delSp modSp add mod modTransition modAnim">
        <pc:chgData name="5669" userId="c89f4912-6b3b-4ebe-9ef3-fb139ae60dbc" providerId="ADAL" clId="{FF627554-042B-4FA1-9F50-C339205D7D65}" dt="2021-08-19T17:36:04.025" v="7881" actId="20577"/>
        <pc:sldMkLst>
          <pc:docMk/>
          <pc:sldMk cId="2893441178" sldId="281"/>
        </pc:sldMkLst>
        <pc:spChg chg="mod">
          <ac:chgData name="5669" userId="c89f4912-6b3b-4ebe-9ef3-fb139ae60dbc" providerId="ADAL" clId="{FF627554-042B-4FA1-9F50-C339205D7D65}" dt="2021-08-10T13:51:31.008" v="6065" actId="20577"/>
          <ac:spMkLst>
            <pc:docMk/>
            <pc:sldMk cId="2893441178" sldId="281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9T17:36:04.025" v="7881" actId="20577"/>
          <ac:spMkLst>
            <pc:docMk/>
            <pc:sldMk cId="2893441178" sldId="281"/>
            <ac:spMk id="3" creationId="{D913E1FE-4E39-426D-88DE-2D02D43C23AA}"/>
          </ac:spMkLst>
        </pc:spChg>
        <pc:spChg chg="add del">
          <ac:chgData name="5669" userId="c89f4912-6b3b-4ebe-9ef3-fb139ae60dbc" providerId="ADAL" clId="{FF627554-042B-4FA1-9F50-C339205D7D65}" dt="2021-08-10T13:51:36.935" v="6067" actId="22"/>
          <ac:spMkLst>
            <pc:docMk/>
            <pc:sldMk cId="2893441178" sldId="281"/>
            <ac:spMk id="7" creationId="{B1669D5B-1384-4FE6-9AC6-88DF7B1EB162}"/>
          </ac:spMkLst>
        </pc:spChg>
        <pc:picChg chg="del">
          <ac:chgData name="5669" userId="c89f4912-6b3b-4ebe-9ef3-fb139ae60dbc" providerId="ADAL" clId="{FF627554-042B-4FA1-9F50-C339205D7D65}" dt="2021-08-10T13:51:55.320" v="6074" actId="478"/>
          <ac:picMkLst>
            <pc:docMk/>
            <pc:sldMk cId="2893441178" sldId="281"/>
            <ac:picMk id="6" creationId="{380366B3-4FC7-41B7-9899-0032E587D1D1}"/>
          </ac:picMkLst>
        </pc:picChg>
        <pc:picChg chg="add mod">
          <ac:chgData name="5669" userId="c89f4912-6b3b-4ebe-9ef3-fb139ae60dbc" providerId="ADAL" clId="{FF627554-042B-4FA1-9F50-C339205D7D65}" dt="2021-08-10T13:52:05.825" v="6077" actId="1076"/>
          <ac:picMkLst>
            <pc:docMk/>
            <pc:sldMk cId="2893441178" sldId="281"/>
            <ac:picMk id="9" creationId="{FF62C390-C483-4816-A71B-2F29E6084582}"/>
          </ac:picMkLst>
        </pc:picChg>
      </pc:sldChg>
      <pc:sldChg chg="addSp delSp modSp add mod modTransition modAnim">
        <pc:chgData name="5669" userId="c89f4912-6b3b-4ebe-9ef3-fb139ae60dbc" providerId="ADAL" clId="{FF627554-042B-4FA1-9F50-C339205D7D65}" dt="2021-08-19T17:37:22.758" v="7892"/>
        <pc:sldMkLst>
          <pc:docMk/>
          <pc:sldMk cId="2951457457" sldId="282"/>
        </pc:sldMkLst>
        <pc:spChg chg="mod">
          <ac:chgData name="5669" userId="c89f4912-6b3b-4ebe-9ef3-fb139ae60dbc" providerId="ADAL" clId="{FF627554-042B-4FA1-9F50-C339205D7D65}" dt="2021-08-10T13:57:42.459" v="6648" actId="113"/>
          <ac:spMkLst>
            <pc:docMk/>
            <pc:sldMk cId="2951457457" sldId="282"/>
            <ac:spMk id="3" creationId="{D913E1FE-4E39-426D-88DE-2D02D43C23AA}"/>
          </ac:spMkLst>
        </pc:spChg>
        <pc:picChg chg="add mod">
          <ac:chgData name="5669" userId="c89f4912-6b3b-4ebe-9ef3-fb139ae60dbc" providerId="ADAL" clId="{FF627554-042B-4FA1-9F50-C339205D7D65}" dt="2021-08-10T13:56:30.582" v="6480" actId="1076"/>
          <ac:picMkLst>
            <pc:docMk/>
            <pc:sldMk cId="2951457457" sldId="282"/>
            <ac:picMk id="6" creationId="{FE6DB499-751E-4B91-AF70-FB64CC906A2F}"/>
          </ac:picMkLst>
        </pc:picChg>
        <pc:picChg chg="del">
          <ac:chgData name="5669" userId="c89f4912-6b3b-4ebe-9ef3-fb139ae60dbc" providerId="ADAL" clId="{FF627554-042B-4FA1-9F50-C339205D7D65}" dt="2021-08-10T13:56:27.195" v="6476" actId="478"/>
          <ac:picMkLst>
            <pc:docMk/>
            <pc:sldMk cId="2951457457" sldId="282"/>
            <ac:picMk id="9" creationId="{FF62C390-C483-4816-A71B-2F29E6084582}"/>
          </ac:picMkLst>
        </pc:picChg>
      </pc:sldChg>
      <pc:sldChg chg="addSp delSp modSp add mod ord modTransition modAnim">
        <pc:chgData name="5669" userId="c89f4912-6b3b-4ebe-9ef3-fb139ae60dbc" providerId="ADAL" clId="{FF627554-042B-4FA1-9F50-C339205D7D65}" dt="2021-08-19T17:37:04.263" v="7891"/>
        <pc:sldMkLst>
          <pc:docMk/>
          <pc:sldMk cId="2639885809" sldId="283"/>
        </pc:sldMkLst>
        <pc:spChg chg="mod">
          <ac:chgData name="5669" userId="c89f4912-6b3b-4ebe-9ef3-fb139ae60dbc" providerId="ADAL" clId="{FF627554-042B-4FA1-9F50-C339205D7D65}" dt="2021-08-10T14:09:07.335" v="6662" actId="20577"/>
          <ac:spMkLst>
            <pc:docMk/>
            <pc:sldMk cId="2639885809" sldId="283"/>
            <ac:spMk id="2" creationId="{60FD3E19-27CE-4D6A-8B21-C694EA9EA88D}"/>
          </ac:spMkLst>
        </pc:spChg>
        <pc:spChg chg="mod">
          <ac:chgData name="5669" userId="c89f4912-6b3b-4ebe-9ef3-fb139ae60dbc" providerId="ADAL" clId="{FF627554-042B-4FA1-9F50-C339205D7D65}" dt="2021-08-19T17:36:50.399" v="7889" actId="20577"/>
          <ac:spMkLst>
            <pc:docMk/>
            <pc:sldMk cId="2639885809" sldId="283"/>
            <ac:spMk id="3" creationId="{D913E1FE-4E39-426D-88DE-2D02D43C23AA}"/>
          </ac:spMkLst>
        </pc:spChg>
        <pc:picChg chg="add mod">
          <ac:chgData name="5669" userId="c89f4912-6b3b-4ebe-9ef3-fb139ae60dbc" providerId="ADAL" clId="{FF627554-042B-4FA1-9F50-C339205D7D65}" dt="2021-08-10T14:09:43.428" v="6679" actId="14100"/>
          <ac:picMkLst>
            <pc:docMk/>
            <pc:sldMk cId="2639885809" sldId="283"/>
            <ac:picMk id="6" creationId="{44EA5072-0E2E-4630-B811-33DA344A2E31}"/>
          </ac:picMkLst>
        </pc:picChg>
        <pc:picChg chg="add del">
          <ac:chgData name="5669" userId="c89f4912-6b3b-4ebe-9ef3-fb139ae60dbc" providerId="ADAL" clId="{FF627554-042B-4FA1-9F50-C339205D7D65}" dt="2021-08-10T14:09:40.223" v="6678" actId="478"/>
          <ac:picMkLst>
            <pc:docMk/>
            <pc:sldMk cId="2639885809" sldId="283"/>
            <ac:picMk id="9" creationId="{FF62C390-C483-4816-A71B-2F29E6084582}"/>
          </ac:picMkLst>
        </pc:picChg>
      </pc:sldChg>
      <pc:sldChg chg="addSp delSp modSp add mod ord modTransition setBg modAnim">
        <pc:chgData name="5669" userId="c89f4912-6b3b-4ebe-9ef3-fb139ae60dbc" providerId="ADAL" clId="{FF627554-042B-4FA1-9F50-C339205D7D65}" dt="2021-08-19T17:38:07.835" v="7893"/>
        <pc:sldMkLst>
          <pc:docMk/>
          <pc:sldMk cId="2944158799" sldId="284"/>
        </pc:sldMkLst>
        <pc:spChg chg="mod">
          <ac:chgData name="5669" userId="c89f4912-6b3b-4ebe-9ef3-fb139ae60dbc" providerId="ADAL" clId="{FF627554-042B-4FA1-9F50-C339205D7D65}" dt="2021-08-10T14:13:06" v="6913" actId="26606"/>
          <ac:spMkLst>
            <pc:docMk/>
            <pc:sldMk cId="2944158799" sldId="284"/>
            <ac:spMk id="2" creationId="{60FD3E19-27CE-4D6A-8B21-C694EA9EA88D}"/>
          </ac:spMkLst>
        </pc:spChg>
        <pc:spChg chg="mod ord">
          <ac:chgData name="5669" userId="c89f4912-6b3b-4ebe-9ef3-fb139ae60dbc" providerId="ADAL" clId="{FF627554-042B-4FA1-9F50-C339205D7D65}" dt="2021-08-10T14:13:06" v="6913" actId="26606"/>
          <ac:spMkLst>
            <pc:docMk/>
            <pc:sldMk cId="2944158799" sldId="284"/>
            <ac:spMk id="3" creationId="{D913E1FE-4E39-426D-88DE-2D02D43C23AA}"/>
          </ac:spMkLst>
        </pc:spChg>
        <pc:spChg chg="mod">
          <ac:chgData name="5669" userId="c89f4912-6b3b-4ebe-9ef3-fb139ae60dbc" providerId="ADAL" clId="{FF627554-042B-4FA1-9F50-C339205D7D65}" dt="2021-08-10T14:13:06" v="6913" actId="26606"/>
          <ac:spMkLst>
            <pc:docMk/>
            <pc:sldMk cId="2944158799" sldId="284"/>
            <ac:spMk id="4" creationId="{5B46DB9C-FF16-43A5-9C90-74C4AA77562B}"/>
          </ac:spMkLst>
        </pc:spChg>
        <pc:picChg chg="del">
          <ac:chgData name="5669" userId="c89f4912-6b3b-4ebe-9ef3-fb139ae60dbc" providerId="ADAL" clId="{FF627554-042B-4FA1-9F50-C339205D7D65}" dt="2021-08-10T14:12:35.985" v="6907" actId="478"/>
          <ac:picMkLst>
            <pc:docMk/>
            <pc:sldMk cId="2944158799" sldId="284"/>
            <ac:picMk id="6" creationId="{FE6DB499-751E-4B91-AF70-FB64CC906A2F}"/>
          </ac:picMkLst>
        </pc:picChg>
        <pc:picChg chg="add mod">
          <ac:chgData name="5669" userId="c89f4912-6b3b-4ebe-9ef3-fb139ae60dbc" providerId="ADAL" clId="{FF627554-042B-4FA1-9F50-C339205D7D65}" dt="2021-08-10T14:13:06" v="6913" actId="26606"/>
          <ac:picMkLst>
            <pc:docMk/>
            <pc:sldMk cId="2944158799" sldId="284"/>
            <ac:picMk id="7" creationId="{0951D094-4DF8-4281-922C-5E17BF2BD5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19-Aug-21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19-Aug-21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19-Aug-21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19-Aug-21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oracle.com/database/what-is-database/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rud-operations-in-mysql/" TargetMode="External"/><Relationship Id="rId5" Type="http://schemas.openxmlformats.org/officeDocument/2006/relationships/hyperlink" Target="https://codeshack.io/crud-application-php-pdo-mysql/" TargetMode="External"/><Relationship Id="rId4" Type="http://schemas.openxmlformats.org/officeDocument/2006/relationships/hyperlink" Target="https://www.geeksforgeeks.org/introduction-of-dbms-database-management-system-set-1/" TargetMode="External"/><Relationship Id="rId9" Type="http://schemas.openxmlformats.org/officeDocument/2006/relationships/hyperlink" Target="http://youtube.com/bmdersler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phpbasicogratis.blogspot.com/2016/09/que-es-un-cru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ySQ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27" y="2839605"/>
            <a:ext cx="6342077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PHP </a:t>
            </a:r>
            <a:r>
              <a:rPr lang="tr-TR" b="1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Veritabanı</a:t>
            </a:r>
            <a:r>
              <a:rPr lang="tr-TR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CRUD İşlemleri</a:t>
            </a:r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257303" y="5042374"/>
            <a:ext cx="5499078" cy="214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Ahmet GÜRSEL </a:t>
            </a:r>
            <a:endParaRPr lang="tr-TR" dirty="0"/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</a:t>
            </a:r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tr-TR" dirty="0">
                <a:solidFill>
                  <a:schemeClr val="tx1"/>
                </a:solidFill>
              </a:rPr>
              <a:t>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                        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Sunucu Tabanlı Programlama</a:t>
            </a:r>
            <a:endParaRPr lang="en-US" b="1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Veritabanı</a:t>
            </a:r>
            <a:r>
              <a:rPr lang="en-US"/>
              <a:t> </a:t>
            </a:r>
            <a:r>
              <a:rPr lang="en-US" err="1"/>
              <a:t>Bağlantısı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8"/>
            <a:ext cx="4931606" cy="497510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PHP</a:t>
            </a:r>
            <a:r>
              <a:rPr lang="en-US" dirty="0"/>
              <a:t> </a:t>
            </a:r>
            <a:r>
              <a:rPr lang="en-US" dirty="0" err="1"/>
              <a:t>dilini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bağlantımızı</a:t>
            </a:r>
            <a:r>
              <a:rPr lang="en-US" dirty="0"/>
              <a:t> </a:t>
            </a:r>
            <a:r>
              <a:rPr lang="en-US" dirty="0" err="1"/>
              <a:t>sağlayabilmek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mysqli</a:t>
            </a:r>
            <a:r>
              <a:rPr lang="en-US" b="1" dirty="0"/>
              <a:t>() </a:t>
            </a:r>
            <a:r>
              <a:rPr lang="en-US" dirty="0" err="1"/>
              <a:t>objesi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MySQL’imizin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sunucuyu</a:t>
            </a:r>
            <a:r>
              <a:rPr lang="en-US" dirty="0"/>
              <a:t>, MySQL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, MySQL </a:t>
            </a:r>
            <a:r>
              <a:rPr lang="en-US" dirty="0" err="1"/>
              <a:t>şifresini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ismini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hatayla</a:t>
            </a:r>
            <a:r>
              <a:rPr lang="en-US" dirty="0"/>
              <a:t> </a:t>
            </a:r>
            <a:r>
              <a:rPr lang="en-US" dirty="0" err="1"/>
              <a:t>karşılaşılırsa</a:t>
            </a:r>
            <a:r>
              <a:rPr lang="en-US" dirty="0"/>
              <a:t> </a:t>
            </a:r>
            <a:r>
              <a:rPr lang="en-US" b="1" dirty="0"/>
              <a:t>die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yazdırabiliriz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64EB28DF-5BF0-4F02-B14A-3CDA0CCA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44" y="1838129"/>
            <a:ext cx="5355419" cy="32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Veri </a:t>
            </a:r>
            <a:r>
              <a:rPr lang="en-US" err="1"/>
              <a:t>Ekleme</a:t>
            </a:r>
            <a:r>
              <a:rPr lang="en-US"/>
              <a:t> (Create)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8"/>
            <a:ext cx="4931606" cy="497510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MySQL </a:t>
            </a:r>
            <a:r>
              <a:rPr lang="en-US" dirty="0" err="1"/>
              <a:t>tablomuza</a:t>
            </a:r>
            <a:r>
              <a:rPr lang="en-US" dirty="0"/>
              <a:t> yeni </a:t>
            </a:r>
            <a:r>
              <a:rPr lang="en-US" dirty="0" err="1"/>
              <a:t>kayıtlar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INSERT INTO</a:t>
            </a:r>
            <a:r>
              <a:rPr lang="en-US" dirty="0"/>
              <a:t> </a:t>
            </a:r>
            <a:r>
              <a:rPr lang="en-US" dirty="0" err="1"/>
              <a:t>ifadesini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İfademiz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; </a:t>
            </a:r>
          </a:p>
          <a:p>
            <a:pPr marL="0" indent="0" algn="just">
              <a:buNone/>
            </a:pPr>
            <a:r>
              <a:rPr lang="en-US" b="1" dirty="0"/>
              <a:t>	INSERT INTO </a:t>
            </a:r>
            <a:r>
              <a:rPr lang="en-US" b="1" dirty="0" err="1"/>
              <a:t>tablo</a:t>
            </a:r>
            <a:r>
              <a:rPr lang="en-US" b="1" dirty="0"/>
              <a:t> (sütun1, ….)</a:t>
            </a:r>
          </a:p>
          <a:p>
            <a:pPr marL="0" indent="0" algn="just">
              <a:buNone/>
            </a:pPr>
            <a:r>
              <a:rPr lang="en-US" b="1" dirty="0"/>
              <a:t>	VALUES (değer1,...)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MySQL </a:t>
            </a:r>
            <a:r>
              <a:rPr lang="en-US" dirty="0" err="1"/>
              <a:t>ile</a:t>
            </a:r>
            <a:r>
              <a:rPr lang="en-US" dirty="0"/>
              <a:t> PHP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kurduktan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sorgularımızı</a:t>
            </a:r>
            <a:r>
              <a:rPr lang="en-US" dirty="0"/>
              <a:t> </a:t>
            </a:r>
            <a:r>
              <a:rPr lang="en-US" dirty="0" err="1"/>
              <a:t>göndermeliyiz</a:t>
            </a:r>
            <a:r>
              <a:rPr lang="en-US" dirty="0"/>
              <a:t>.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 </a:t>
            </a:r>
            <a:r>
              <a:rPr lang="en-US" dirty="0" err="1"/>
              <a:t>işlemimiz</a:t>
            </a:r>
            <a:r>
              <a:rPr lang="en-US" dirty="0"/>
              <a:t> </a:t>
            </a:r>
            <a:r>
              <a:rPr lang="en-US" dirty="0" err="1"/>
              <a:t>bittikten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b="1" dirty="0" err="1"/>
              <a:t>sonlandırılmalıdır</a:t>
            </a:r>
            <a:r>
              <a:rPr lang="en-US" b="1" dirty="0"/>
              <a:t>.</a:t>
            </a:r>
          </a:p>
          <a:p>
            <a:pPr algn="just"/>
            <a:endParaRPr lang="en-US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EBCC2E2-3B94-469C-ACB1-A0307DBC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05" y="1815317"/>
            <a:ext cx="5153607" cy="46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 </a:t>
            </a:r>
            <a:r>
              <a:rPr lang="en-US" dirty="0" err="1"/>
              <a:t>Ekleme</a:t>
            </a:r>
            <a:r>
              <a:rPr lang="en-US" dirty="0"/>
              <a:t> (Create)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8"/>
            <a:ext cx="10408642" cy="113143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yapmamışsanız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çalıştırdıktan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tablonuzun</a:t>
            </a:r>
            <a:r>
              <a:rPr lang="en-US" dirty="0"/>
              <a:t> </a:t>
            </a:r>
            <a:r>
              <a:rPr lang="en-US" dirty="0" err="1"/>
              <a:t>paneline</a:t>
            </a:r>
            <a:r>
              <a:rPr lang="en-US" dirty="0"/>
              <a:t> </a:t>
            </a:r>
            <a:r>
              <a:rPr lang="en-US" dirty="0" err="1"/>
              <a:t>girdiğinizde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eklediğimiz</a:t>
            </a:r>
            <a:r>
              <a:rPr lang="en-US" dirty="0"/>
              <a:t> </a:t>
            </a:r>
            <a:r>
              <a:rPr lang="en-US" dirty="0" err="1"/>
              <a:t>kitap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görünmelidir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A6FB90-2469-4AE6-AF6E-D28D40A9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2875735"/>
            <a:ext cx="933580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Veri Okuma (Read)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8"/>
            <a:ext cx="10408642" cy="128089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Tablomuzdaki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çekmek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“SELECT * FROM </a:t>
            </a:r>
            <a:r>
              <a:rPr lang="en-US" b="1" dirty="0" err="1"/>
              <a:t>tablo</a:t>
            </a:r>
            <a:r>
              <a:rPr lang="en-US" b="1" dirty="0"/>
              <a:t>”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Bu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tablomuzdaki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çekip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alt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bastırabiliriz</a:t>
            </a:r>
            <a:r>
              <a:rPr lang="en-US" dirty="0"/>
              <a:t>.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sorgumuzu</a:t>
            </a:r>
            <a:r>
              <a:rPr lang="en-US" dirty="0"/>
              <a:t> </a:t>
            </a:r>
            <a:r>
              <a:rPr lang="en-US" dirty="0" err="1"/>
              <a:t>tamamladıktan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bağlantımızı</a:t>
            </a:r>
            <a:r>
              <a:rPr lang="en-US" dirty="0"/>
              <a:t> </a:t>
            </a:r>
            <a:r>
              <a:rPr lang="en-US" dirty="0" err="1"/>
              <a:t>kapatmayı</a:t>
            </a:r>
            <a:r>
              <a:rPr lang="en-US" dirty="0"/>
              <a:t> </a:t>
            </a:r>
            <a:r>
              <a:rPr lang="en-US" dirty="0" err="1"/>
              <a:t>unutmuyoruz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C53D661-8422-47A5-8CD8-02BEDDE9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16" y="3025188"/>
            <a:ext cx="5960168" cy="36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60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Veri Okuma (Read)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8"/>
            <a:ext cx="10408642" cy="113143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kodumuzu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çalıştırırsak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almamız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Ben </a:t>
            </a:r>
            <a:r>
              <a:rPr lang="en-US" dirty="0" err="1"/>
              <a:t>tabloma</a:t>
            </a:r>
            <a:r>
              <a:rPr lang="en-US" dirty="0"/>
              <a:t> 5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kitap</a:t>
            </a:r>
            <a:r>
              <a:rPr lang="en-US" dirty="0"/>
              <a:t> </a:t>
            </a:r>
            <a:r>
              <a:rPr lang="en-US" dirty="0" err="1"/>
              <a:t>eklediğim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alt </a:t>
            </a:r>
            <a:r>
              <a:rPr lang="en-US" dirty="0" err="1"/>
              <a:t>alta</a:t>
            </a:r>
            <a:r>
              <a:rPr lang="en-US" dirty="0"/>
              <a:t> 5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karşıma</a:t>
            </a:r>
            <a:r>
              <a:rPr lang="en-US" dirty="0"/>
              <a:t> </a:t>
            </a:r>
            <a:r>
              <a:rPr lang="en-US" dirty="0" err="1"/>
              <a:t>geldi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0366B3-4FC7-41B7-9899-0032E587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3725564"/>
            <a:ext cx="10195826" cy="22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82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Veri </a:t>
            </a:r>
            <a:r>
              <a:rPr lang="en-US" err="1"/>
              <a:t>Güncelleme</a:t>
            </a:r>
            <a:r>
              <a:rPr lang="en-US"/>
              <a:t> (Update)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8"/>
            <a:ext cx="5934807" cy="43259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MySQL </a:t>
            </a:r>
            <a:r>
              <a:rPr lang="en-US" dirty="0" err="1"/>
              <a:t>tablomuzdaki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güncellemek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dirty="0" err="1"/>
              <a:t>ifadesini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İfademiz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;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/>
              <a:t>UPDATE </a:t>
            </a:r>
            <a:r>
              <a:rPr lang="en-US" b="1" dirty="0" err="1"/>
              <a:t>tablo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SET sütun1=</a:t>
            </a:r>
            <a:r>
              <a:rPr lang="en-US" b="1" dirty="0" err="1"/>
              <a:t>değer</a:t>
            </a:r>
            <a:r>
              <a:rPr lang="en-US" b="1" dirty="0"/>
              <a:t>, sütun2=değer2,...</a:t>
            </a:r>
          </a:p>
          <a:p>
            <a:pPr marL="0" indent="0" algn="just">
              <a:buNone/>
            </a:pPr>
            <a:r>
              <a:rPr lang="en-US" b="1" dirty="0"/>
              <a:t>	WHERE </a:t>
            </a:r>
            <a:r>
              <a:rPr lang="en-US" b="1" dirty="0" err="1"/>
              <a:t>aramakIstediğimizSütun</a:t>
            </a:r>
            <a:r>
              <a:rPr lang="en-US" b="1" dirty="0"/>
              <a:t>=</a:t>
            </a:r>
            <a:r>
              <a:rPr lang="en-US" b="1" dirty="0" err="1"/>
              <a:t>değer</a:t>
            </a: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dirty="0" err="1"/>
              <a:t>numarası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satırın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b="1" dirty="0" err="1"/>
              <a:t>kitapYazar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sütundaki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b="1" dirty="0"/>
              <a:t>Ahmet Gürsel </a:t>
            </a:r>
            <a:r>
              <a:rPr lang="en-US" dirty="0" err="1"/>
              <a:t>değeriyle</a:t>
            </a:r>
            <a:r>
              <a:rPr lang="en-US" dirty="0"/>
              <a:t> </a:t>
            </a:r>
            <a:r>
              <a:rPr lang="en-US" dirty="0" err="1"/>
              <a:t>değiştirebiliriz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F62C390-C483-4816-A71B-2F29E608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1744298"/>
            <a:ext cx="4473835" cy="42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Veri </a:t>
            </a:r>
            <a:r>
              <a:rPr lang="en-US" err="1"/>
              <a:t>Güncelleme</a:t>
            </a:r>
            <a:r>
              <a:rPr lang="en-US"/>
              <a:t> (Update)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8"/>
            <a:ext cx="10408642" cy="99890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Son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tablomuz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hale </a:t>
            </a:r>
            <a:r>
              <a:rPr lang="en-US" dirty="0" err="1"/>
              <a:t>dönüştü</a:t>
            </a:r>
            <a:r>
              <a:rPr lang="en-US" dirty="0"/>
              <a:t>.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dirty="0" err="1"/>
              <a:t>numarası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satırdaki</a:t>
            </a:r>
            <a:r>
              <a:rPr lang="en-US" dirty="0"/>
              <a:t> </a:t>
            </a:r>
            <a:r>
              <a:rPr lang="en-US" b="1" dirty="0" err="1"/>
              <a:t>kitapYazar</a:t>
            </a:r>
            <a:r>
              <a:rPr lang="en-US" dirty="0"/>
              <a:t> </a:t>
            </a:r>
            <a:r>
              <a:rPr lang="en-US" dirty="0" err="1"/>
              <a:t>sütununa</a:t>
            </a:r>
            <a:r>
              <a:rPr lang="en-US" dirty="0"/>
              <a:t> </a:t>
            </a:r>
            <a:r>
              <a:rPr lang="en-US" dirty="0" err="1"/>
              <a:t>bakarsak</a:t>
            </a:r>
            <a:r>
              <a:rPr lang="en-US" dirty="0"/>
              <a:t> </a:t>
            </a:r>
            <a:r>
              <a:rPr lang="en-US" b="1" dirty="0"/>
              <a:t>Ahmet Gürsel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görmekteyiz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6DB499-751E-4B91-AF70-FB64CC90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2470024"/>
            <a:ext cx="933580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Veri </a:t>
            </a:r>
            <a:r>
              <a:rPr lang="en-US" err="1"/>
              <a:t>Silme</a:t>
            </a:r>
            <a:r>
              <a:rPr lang="en-US"/>
              <a:t> (Delete)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8"/>
            <a:ext cx="5934807" cy="43259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MySQL </a:t>
            </a:r>
            <a:r>
              <a:rPr lang="en-US" dirty="0" err="1"/>
              <a:t>tablomuzdaki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silmek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en-US" dirty="0" err="1"/>
              <a:t>ifadesini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İfademiz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;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/>
              <a:t>DELETE FROM </a:t>
            </a:r>
            <a:r>
              <a:rPr lang="en-US" b="1" dirty="0" err="1"/>
              <a:t>tablo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WHERE </a:t>
            </a:r>
            <a:r>
              <a:rPr lang="en-US" b="1" dirty="0" err="1"/>
              <a:t>aramakIstediğimizSütun</a:t>
            </a:r>
            <a:r>
              <a:rPr lang="en-US" b="1" dirty="0"/>
              <a:t>=</a:t>
            </a:r>
            <a:r>
              <a:rPr lang="en-US" b="1" dirty="0" err="1"/>
              <a:t>değer</a:t>
            </a: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dirty="0" err="1"/>
              <a:t>numarası</a:t>
            </a:r>
            <a:r>
              <a:rPr lang="en-US" dirty="0"/>
              <a:t> </a:t>
            </a:r>
            <a:r>
              <a:rPr lang="en-US" b="1" dirty="0"/>
              <a:t>3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satırın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silebiliriz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EA5072-0E2E-4630-B811-33DA344A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1744297"/>
            <a:ext cx="4455844" cy="43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85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Veri </a:t>
            </a:r>
            <a:r>
              <a:rPr lang="en-US" err="1"/>
              <a:t>Silme</a:t>
            </a:r>
            <a:r>
              <a:rPr lang="en-US"/>
              <a:t> (Delete)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8"/>
            <a:ext cx="10408642" cy="99890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Son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tablomuz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hale </a:t>
            </a:r>
            <a:r>
              <a:rPr lang="en-US" dirty="0" err="1"/>
              <a:t>dönüştü</a:t>
            </a:r>
            <a:r>
              <a:rPr lang="en-US" dirty="0"/>
              <a:t>.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dirty="0" err="1"/>
              <a:t>numarası</a:t>
            </a:r>
            <a:r>
              <a:rPr lang="en-US" dirty="0"/>
              <a:t> </a:t>
            </a:r>
            <a:r>
              <a:rPr lang="en-US" b="1" dirty="0"/>
              <a:t>3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satırdaki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verilerimiz</a:t>
            </a:r>
            <a:r>
              <a:rPr lang="en-US" dirty="0"/>
              <a:t> </a:t>
            </a:r>
            <a:r>
              <a:rPr lang="en-US" dirty="0" err="1"/>
              <a:t>başarıyla</a:t>
            </a:r>
            <a:r>
              <a:rPr lang="en-US" dirty="0"/>
              <a:t> </a:t>
            </a:r>
            <a:r>
              <a:rPr lang="en-US" dirty="0" err="1"/>
              <a:t>silinmiş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51D094-4DF8-4281-922C-5E17BF2B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2580622"/>
            <a:ext cx="935485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58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depolaması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uygulamalarda</a:t>
            </a:r>
            <a:r>
              <a:rPr lang="en-US" dirty="0"/>
              <a:t> CRUD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CRUD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dilinden</a:t>
            </a:r>
            <a:r>
              <a:rPr lang="en-US" dirty="0"/>
              <a:t> </a:t>
            </a:r>
            <a:r>
              <a:rPr lang="en-US" dirty="0" err="1"/>
              <a:t>bağımsızdır</a:t>
            </a:r>
            <a:r>
              <a:rPr lang="en-US" dirty="0"/>
              <a:t>. CRUD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dört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fonksiyonla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işlerdir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Özetlemek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, CRUD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anılıyorsa</a:t>
            </a:r>
            <a:r>
              <a:rPr lang="en-US" dirty="0"/>
              <a:t> </a:t>
            </a:r>
            <a:r>
              <a:rPr lang="en-US" dirty="0" err="1"/>
              <a:t>temelinde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işlemlerinin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aldığını</a:t>
            </a:r>
            <a:r>
              <a:rPr lang="en-US" dirty="0"/>
              <a:t> </a:t>
            </a:r>
            <a:r>
              <a:rPr lang="en-US" dirty="0" err="1"/>
              <a:t>anlarız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,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yapacağımız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pek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konuyu</a:t>
            </a:r>
            <a:r>
              <a:rPr lang="en-US" dirty="0"/>
              <a:t> </a:t>
            </a:r>
            <a:r>
              <a:rPr lang="en-US" dirty="0" err="1"/>
              <a:t>kapsayabilecekken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CRUD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dediğimizde</a:t>
            </a:r>
            <a:r>
              <a:rPr lang="en-US" dirty="0"/>
              <a:t> </a:t>
            </a:r>
            <a:r>
              <a:rPr lang="en-US" dirty="0" err="1"/>
              <a:t>konumuzu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 </a:t>
            </a:r>
            <a:r>
              <a:rPr lang="en-US" dirty="0" err="1"/>
              <a:t>sınırlandırmış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İçindekiler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4317"/>
            <a:ext cx="8915400" cy="542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Veritabanı(Database) Nedir?</a:t>
            </a:r>
          </a:p>
          <a:p>
            <a:r>
              <a:rPr lang="tr-TR" dirty="0"/>
              <a:t>Veritabanı Yönetim Sistemleri Nedir?</a:t>
            </a:r>
          </a:p>
          <a:p>
            <a:r>
              <a:rPr lang="tr-TR" dirty="0"/>
              <a:t>CRUD Nedir? </a:t>
            </a:r>
            <a:endParaRPr lang="en-US" dirty="0"/>
          </a:p>
          <a:p>
            <a:r>
              <a:rPr lang="en-US" dirty="0"/>
              <a:t>MySQL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tr-TR" dirty="0"/>
          </a:p>
          <a:p>
            <a:r>
              <a:rPr lang="tr-TR" dirty="0"/>
              <a:t>Veritabanı Oluşturma</a:t>
            </a:r>
          </a:p>
          <a:p>
            <a:r>
              <a:rPr lang="tr-TR" dirty="0"/>
              <a:t>Tablo Oluşturma</a:t>
            </a:r>
          </a:p>
          <a:p>
            <a:r>
              <a:rPr lang="tr-TR" dirty="0"/>
              <a:t>Veri</a:t>
            </a:r>
            <a:r>
              <a:rPr lang="en-US" dirty="0"/>
              <a:t>t</a:t>
            </a:r>
            <a:r>
              <a:rPr lang="tr-TR" dirty="0"/>
              <a:t>abanı Bağlantısı</a:t>
            </a:r>
          </a:p>
          <a:p>
            <a:r>
              <a:rPr lang="tr-TR" dirty="0"/>
              <a:t>Veri Ekleme(Create)</a:t>
            </a:r>
          </a:p>
          <a:p>
            <a:r>
              <a:rPr lang="tr-TR" dirty="0"/>
              <a:t>Veri Okuma(Read)</a:t>
            </a:r>
          </a:p>
          <a:p>
            <a:r>
              <a:rPr lang="tr-TR" dirty="0"/>
              <a:t>Veri Güncelleme(Update)</a:t>
            </a:r>
          </a:p>
          <a:p>
            <a:r>
              <a:rPr lang="tr-TR" dirty="0"/>
              <a:t>Veri Silme(Delete)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MySQL Database</a:t>
            </a:r>
            <a:br>
              <a:rPr lang="tr-TR"/>
            </a:br>
            <a:r>
              <a:rPr lang="tr-TR"/>
              <a:t>(</a:t>
            </a:r>
            <a:r>
              <a:rPr lang="en-US">
                <a:hlinkClick r:id="rId2"/>
              </a:rPr>
              <a:t>https://www.w3schools.com/</a:t>
            </a:r>
            <a:r>
              <a:rPr lang="tr-TR"/>
              <a:t>)</a:t>
            </a:r>
          </a:p>
          <a:p>
            <a:r>
              <a:rPr lang="en-US"/>
              <a:t>What is a Database?</a:t>
            </a:r>
            <a:br>
              <a:rPr lang="tr-TR"/>
            </a:br>
            <a:r>
              <a:rPr lang="tr-TR"/>
              <a:t>(</a:t>
            </a:r>
            <a:r>
              <a:rPr lang="en-US">
                <a:hlinkClick r:id="rId3"/>
              </a:rPr>
              <a:t>https://www.oracle.com/database/what-is-database/</a:t>
            </a:r>
            <a:r>
              <a:rPr lang="tr-TR"/>
              <a:t>)</a:t>
            </a:r>
          </a:p>
          <a:p>
            <a:r>
              <a:rPr lang="en-US"/>
              <a:t>Introduction of DBMS (Database Management System)</a:t>
            </a:r>
            <a:br>
              <a:rPr lang="tr-TR"/>
            </a:br>
            <a:r>
              <a:rPr lang="tr-TR"/>
              <a:t>(</a:t>
            </a:r>
            <a:r>
              <a:rPr lang="en-US">
                <a:hlinkClick r:id="rId4"/>
              </a:rPr>
              <a:t>https://www.geeksforgeeks.org/introduction-of-dbms-database-management-system-set-1/</a:t>
            </a:r>
            <a:r>
              <a:rPr lang="tr-TR"/>
              <a:t>)</a:t>
            </a:r>
          </a:p>
          <a:p>
            <a:r>
              <a:rPr lang="en-US"/>
              <a:t>CRUD Application with PHP, PDO, and MySQL</a:t>
            </a:r>
            <a:br>
              <a:rPr lang="tr-TR"/>
            </a:br>
            <a:r>
              <a:rPr lang="tr-TR"/>
              <a:t>(</a:t>
            </a:r>
            <a:r>
              <a:rPr lang="tr-TR">
                <a:hlinkClick r:id="rId5"/>
              </a:rPr>
              <a:t>https://codeshack.io/crud-application-php-pdo-mysql/</a:t>
            </a:r>
            <a:r>
              <a:rPr lang="tr-TR"/>
              <a:t>)</a:t>
            </a:r>
          </a:p>
          <a:p>
            <a:r>
              <a:rPr lang="en-US"/>
              <a:t>CRUD Operations in MySQL</a:t>
            </a:r>
            <a:br>
              <a:rPr lang="tr-TR"/>
            </a:br>
            <a:r>
              <a:rPr lang="tr-TR"/>
              <a:t>(</a:t>
            </a:r>
            <a:r>
              <a:rPr lang="en-US">
                <a:hlinkClick r:id="rId6"/>
              </a:rPr>
              <a:t>https://www.geeksforgeeks.org/crud-operations-in-mysql/</a:t>
            </a:r>
            <a:r>
              <a:rPr lang="tr-TR"/>
              <a:t>)</a:t>
            </a:r>
          </a:p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Resim 6">
            <a:hlinkClick r:id="rId7"/>
            <a:extLst>
              <a:ext uri="{FF2B5EF4-FFF2-40B4-BE49-F238E27FC236}">
                <a16:creationId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http://youtube.com/bmdersleri</a:t>
            </a:r>
            <a:endParaRPr lang="tr-TR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764120" cy="1588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Ahmet GÜRSEL</a:t>
            </a:r>
            <a:br>
              <a:rPr lang="tr-TR" b="1" dirty="0"/>
            </a:br>
            <a:r>
              <a:rPr lang="tr-TR" dirty="0">
                <a:solidFill>
                  <a:schemeClr val="tx1"/>
                </a:solidFill>
              </a:rPr>
              <a:t>E-posta                       : </a:t>
            </a:r>
            <a:r>
              <a:rPr lang="tr-TR" sz="1650" dirty="0">
                <a:solidFill>
                  <a:schemeClr val="tx1"/>
                </a:solidFill>
              </a:rPr>
              <a:t>ahmetgursel@protonmail.com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</a:t>
            </a:r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tr-TR" dirty="0">
                <a:solidFill>
                  <a:schemeClr val="tx1"/>
                </a:solidFill>
              </a:rPr>
              <a:t>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                         : v1</a:t>
            </a: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Sunucu Tabanlı Programlama</a:t>
            </a:r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Veritabanı</a:t>
            </a:r>
            <a:r>
              <a:rPr lang="en-US"/>
              <a:t> Nedir?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5950782" cy="4589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/>
              <a:t>Veritabanı</a:t>
            </a:r>
            <a:r>
              <a:rPr lang="en-US" dirty="0"/>
              <a:t>, </a:t>
            </a:r>
            <a:r>
              <a:rPr lang="en-US" dirty="0" err="1"/>
              <a:t>temelde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tr-TR" dirty="0"/>
              <a:t>elektronik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depolayan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yetkili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kullanıcılarının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erişebileceği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 </a:t>
            </a:r>
            <a:r>
              <a:rPr lang="en-US" dirty="0" err="1"/>
              <a:t>yapılardır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kaydedilirken</a:t>
            </a:r>
            <a:r>
              <a:rPr lang="en-US" dirty="0"/>
              <a:t>,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organize </a:t>
            </a:r>
            <a:r>
              <a:rPr lang="en-US" dirty="0" err="1"/>
              <a:t>edilebilmesi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tablolar</a:t>
            </a:r>
            <a:r>
              <a:rPr lang="en-US" b="1" dirty="0"/>
              <a:t>(table)</a:t>
            </a:r>
            <a:r>
              <a:rPr lang="en-US" dirty="0"/>
              <a:t>, </a:t>
            </a:r>
            <a:r>
              <a:rPr lang="en-US" b="1" dirty="0" err="1"/>
              <a:t>satırlar</a:t>
            </a:r>
            <a:r>
              <a:rPr lang="en-US" b="1" dirty="0"/>
              <a:t>(rows)</a:t>
            </a:r>
            <a:r>
              <a:rPr lang="en-US" dirty="0"/>
              <a:t>, </a:t>
            </a:r>
            <a:r>
              <a:rPr lang="en-US" b="1" dirty="0" err="1"/>
              <a:t>sütunlar</a:t>
            </a:r>
            <a:r>
              <a:rPr lang="en-US" b="1" dirty="0"/>
              <a:t>(columns)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 err="1"/>
              <a:t>dizin</a:t>
            </a:r>
            <a:r>
              <a:rPr lang="en-US" b="1" dirty="0"/>
              <a:t>(index)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Resim 7" descr="Database Management Illustration by Pramod Michael on Dribbble">
            <a:extLst>
              <a:ext uri="{FF2B5EF4-FFF2-40B4-BE49-F238E27FC236}">
                <a16:creationId xmlns:a16="http://schemas.microsoft.com/office/drawing/2014/main" id="{D51FF57C-A27A-4AE9-B7DB-6DC66989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795" y="1744300"/>
            <a:ext cx="4458817" cy="33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err="1"/>
              <a:t>Veritabanı</a:t>
            </a:r>
            <a:r>
              <a:rPr lang="tr-TR"/>
              <a:t> Yönetim Sistemleri Nedir?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153428" cy="4589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,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önlemlerini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bulundurarak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Veritabanının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r>
              <a:rPr lang="en-US" dirty="0"/>
              <a:t>, </a:t>
            </a:r>
            <a:r>
              <a:rPr lang="en-US" dirty="0" err="1"/>
              <a:t>oluşturulması</a:t>
            </a:r>
            <a:r>
              <a:rPr lang="en-US" dirty="0"/>
              <a:t>,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manipüle</a:t>
            </a:r>
            <a:r>
              <a:rPr lang="en-US" dirty="0"/>
              <a:t> </a:t>
            </a:r>
            <a:r>
              <a:rPr lang="en-US" dirty="0" err="1"/>
              <a:t>edilebilmesi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sistemleriyle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her </a:t>
            </a:r>
            <a:r>
              <a:rPr lang="en-US" dirty="0" err="1"/>
              <a:t>türlü</a:t>
            </a:r>
            <a:r>
              <a:rPr lang="en-US" dirty="0"/>
              <a:t> </a:t>
            </a:r>
            <a:r>
              <a:rPr lang="en-US" dirty="0" err="1"/>
              <a:t>işletimsel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karşılamak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tasarlanmışlardır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Resim 5" descr="Get the Competitive Edge With The Latest Database Trends ...">
            <a:extLst>
              <a:ext uri="{FF2B5EF4-FFF2-40B4-BE49-F238E27FC236}">
                <a16:creationId xmlns:a16="http://schemas.microsoft.com/office/drawing/2014/main" id="{1FB44F23-6117-4FEA-961E-37B7C0AF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686" y="1837649"/>
            <a:ext cx="4258639" cy="250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CRUD </a:t>
            </a:r>
            <a:r>
              <a:rPr lang="en-US" err="1"/>
              <a:t>Nedir</a:t>
            </a:r>
            <a:r>
              <a:rPr lang="en-US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5422276" cy="47571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CRUD,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dünyasında</a:t>
            </a:r>
            <a:r>
              <a:rPr lang="en-US" dirty="0"/>
              <a:t> </a:t>
            </a:r>
            <a:r>
              <a:rPr lang="en-US" dirty="0" err="1"/>
              <a:t>türetilen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kısaltmadır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kalıcı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düşünülen</a:t>
            </a:r>
            <a:r>
              <a:rPr lang="en-US" dirty="0"/>
              <a:t> </a:t>
            </a:r>
            <a:r>
              <a:rPr lang="en-US" dirty="0" err="1"/>
              <a:t>dört</a:t>
            </a:r>
            <a:r>
              <a:rPr lang="en-US" dirty="0"/>
              <a:t> </a:t>
            </a:r>
            <a:r>
              <a:rPr lang="en-US" dirty="0" err="1"/>
              <a:t>işlevi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; </a:t>
            </a:r>
            <a:r>
              <a:rPr lang="en-US" b="1" dirty="0"/>
              <a:t>create(</a:t>
            </a:r>
            <a:r>
              <a:rPr lang="en-US" b="1" dirty="0" err="1"/>
              <a:t>oluşturma</a:t>
            </a:r>
            <a:r>
              <a:rPr lang="en-US" b="1" dirty="0"/>
              <a:t>), read(</a:t>
            </a:r>
            <a:r>
              <a:rPr lang="en-US" b="1" dirty="0" err="1"/>
              <a:t>okuma</a:t>
            </a:r>
            <a:r>
              <a:rPr lang="en-US" b="1" dirty="0"/>
              <a:t>), update(</a:t>
            </a:r>
            <a:r>
              <a:rPr lang="en-US" b="1" dirty="0" err="1"/>
              <a:t>güncelleme</a:t>
            </a:r>
            <a:r>
              <a:rPr lang="en-US" b="1" dirty="0"/>
              <a:t>), delete(</a:t>
            </a:r>
            <a:r>
              <a:rPr lang="en-US" b="1" dirty="0" err="1"/>
              <a:t>silme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A24136-FEBE-4250-98E5-FADDFE6D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8246" y="1744300"/>
            <a:ext cx="4986366" cy="200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MySQL </a:t>
            </a:r>
            <a:r>
              <a:rPr lang="en-US" err="1"/>
              <a:t>Nedir</a:t>
            </a:r>
            <a:r>
              <a:rPr lang="en-US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5422276" cy="47571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MySQL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1995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sürülen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sistemlerinden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MySQL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her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rahatlıkla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web </a:t>
            </a:r>
            <a:r>
              <a:rPr lang="en-US" dirty="0" err="1"/>
              <a:t>sunucularında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veritabanıdır</a:t>
            </a:r>
            <a:r>
              <a:rPr lang="en-US" dirty="0"/>
              <a:t>.</a:t>
            </a:r>
          </a:p>
          <a:p>
            <a:pPr algn="just"/>
            <a:endParaRPr lang="en-US" noProof="1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0B69DB0-0178-4A54-89FA-6BB2498E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39545" y="1841954"/>
            <a:ext cx="4765067" cy="26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Veritabanı</a:t>
            </a:r>
            <a:r>
              <a:rPr lang="en-US"/>
              <a:t> </a:t>
            </a:r>
            <a:r>
              <a:rPr lang="en-US" err="1"/>
              <a:t>Oluşturma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119691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/>
              <a:t>phpMyAdmin </a:t>
            </a:r>
            <a:r>
              <a:rPr lang="en-US" dirty="0" err="1"/>
              <a:t>sayfamıza</a:t>
            </a:r>
            <a:r>
              <a:rPr lang="en-US" dirty="0"/>
              <a:t> </a:t>
            </a:r>
            <a:r>
              <a:rPr lang="en-US" dirty="0" err="1"/>
              <a:t>girmemiz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sol </a:t>
            </a:r>
            <a:r>
              <a:rPr lang="en-US" dirty="0" err="1"/>
              <a:t>panelde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b="1" dirty="0"/>
              <a:t>“new(yeni)” </a:t>
            </a:r>
            <a:r>
              <a:rPr lang="en-US" dirty="0" err="1"/>
              <a:t>butonuna</a:t>
            </a:r>
            <a:r>
              <a:rPr lang="en-US" dirty="0"/>
              <a:t> </a:t>
            </a:r>
            <a:r>
              <a:rPr lang="en-US" dirty="0" err="1"/>
              <a:t>tıklamamız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Bu </a:t>
            </a:r>
            <a:r>
              <a:rPr lang="en-US" dirty="0" err="1"/>
              <a:t>butona</a:t>
            </a:r>
            <a:r>
              <a:rPr lang="en-US" dirty="0"/>
              <a:t> </a:t>
            </a:r>
            <a:r>
              <a:rPr lang="en-US" dirty="0" err="1"/>
              <a:t>tıkladıktan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görünen</a:t>
            </a:r>
            <a:r>
              <a:rPr lang="en-US" dirty="0"/>
              <a:t> yeni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paneli</a:t>
            </a:r>
            <a:r>
              <a:rPr lang="en-US" dirty="0"/>
              <a:t> </a:t>
            </a:r>
            <a:r>
              <a:rPr lang="en-US" dirty="0" err="1"/>
              <a:t>açılacaktır</a:t>
            </a:r>
            <a:r>
              <a:rPr lang="en-US" dirty="0"/>
              <a:t>.</a:t>
            </a:r>
            <a:r>
              <a:rPr lang="en-US" b="1" dirty="0"/>
              <a:t>                                                  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822084-7ABB-41A1-A540-7C151682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54" y="3025190"/>
            <a:ext cx="5215561" cy="369435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411AEF2-A3D5-4FFF-B0F2-72202FB6DC99}"/>
              </a:ext>
            </a:extLst>
          </p:cNvPr>
          <p:cNvSpPr/>
          <p:nvPr/>
        </p:nvSpPr>
        <p:spPr>
          <a:xfrm>
            <a:off x="1492854" y="3910043"/>
            <a:ext cx="612416" cy="167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B991C9-B61D-4DB8-925A-302A6D21C832}"/>
              </a:ext>
            </a:extLst>
          </p:cNvPr>
          <p:cNvCxnSpPr>
            <a:stCxn id="11" idx="2"/>
          </p:cNvCxnSpPr>
          <p:nvPr/>
        </p:nvCxnSpPr>
        <p:spPr>
          <a:xfrm flipH="1" flipV="1">
            <a:off x="994299" y="3994018"/>
            <a:ext cx="498555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7EA77-68FB-46B0-AE81-13F479A1DA93}"/>
              </a:ext>
            </a:extLst>
          </p:cNvPr>
          <p:cNvCxnSpPr/>
          <p:nvPr/>
        </p:nvCxnSpPr>
        <p:spPr>
          <a:xfrm flipV="1">
            <a:off x="994299" y="2273097"/>
            <a:ext cx="0" cy="17209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F5B7E-0864-4A3D-AA6D-46F8F413157D}"/>
              </a:ext>
            </a:extLst>
          </p:cNvPr>
          <p:cNvCxnSpPr/>
          <p:nvPr/>
        </p:nvCxnSpPr>
        <p:spPr>
          <a:xfrm>
            <a:off x="994299" y="2273097"/>
            <a:ext cx="49855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İçerik Yer Tutucusu 2">
            <a:extLst>
              <a:ext uri="{FF2B5EF4-FFF2-40B4-BE49-F238E27FC236}">
                <a16:creationId xmlns:a16="http://schemas.microsoft.com/office/drawing/2014/main" id="{A1825967-BE00-43B8-AD58-A78F9EEF890B}"/>
              </a:ext>
            </a:extLst>
          </p:cNvPr>
          <p:cNvSpPr txBox="1">
            <a:spLocks/>
          </p:cNvSpPr>
          <p:nvPr/>
        </p:nvSpPr>
        <p:spPr>
          <a:xfrm>
            <a:off x="7022237" y="3025190"/>
            <a:ext cx="4482374" cy="369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paneli</a:t>
            </a:r>
            <a:r>
              <a:rPr lang="en-US" dirty="0"/>
              <a:t> </a:t>
            </a:r>
            <a:r>
              <a:rPr lang="en-US" dirty="0" err="1"/>
              <a:t>açıldıktan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veritabanımızın</a:t>
            </a:r>
            <a:r>
              <a:rPr lang="en-US" dirty="0"/>
              <a:t> </a:t>
            </a:r>
            <a:r>
              <a:rPr lang="en-US" dirty="0" err="1"/>
              <a:t>ismini</a:t>
            </a:r>
            <a:r>
              <a:rPr lang="en-US" dirty="0"/>
              <a:t> </a:t>
            </a:r>
            <a:r>
              <a:rPr lang="en-US" dirty="0" err="1"/>
              <a:t>yazıyoruz</a:t>
            </a:r>
            <a:r>
              <a:rPr lang="en-US" dirty="0"/>
              <a:t>. Bu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bulunmamasına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edilmeli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b="1" dirty="0"/>
              <a:t>utf8_turkish_ci </a:t>
            </a:r>
            <a:r>
              <a:rPr lang="en-US" dirty="0" err="1"/>
              <a:t>seçeneğini</a:t>
            </a:r>
            <a:r>
              <a:rPr lang="en-US" dirty="0"/>
              <a:t> </a:t>
            </a:r>
            <a:r>
              <a:rPr lang="en-US" dirty="0" err="1"/>
              <a:t>seçerek</a:t>
            </a:r>
            <a:r>
              <a:rPr lang="en-US" dirty="0"/>
              <a:t> 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desteğini</a:t>
            </a:r>
            <a:r>
              <a:rPr lang="en-US" dirty="0"/>
              <a:t> </a:t>
            </a:r>
            <a:r>
              <a:rPr lang="en-US" dirty="0" err="1"/>
              <a:t>belirtip</a:t>
            </a:r>
            <a:r>
              <a:rPr lang="en-US" dirty="0"/>
              <a:t> </a:t>
            </a:r>
            <a:r>
              <a:rPr lang="en-US" b="1" dirty="0"/>
              <a:t>“Create(</a:t>
            </a:r>
            <a:r>
              <a:rPr lang="en-US" b="1" dirty="0" err="1"/>
              <a:t>oluştur</a:t>
            </a:r>
            <a:r>
              <a:rPr lang="en-US" b="1" dirty="0"/>
              <a:t>)” </a:t>
            </a:r>
            <a:r>
              <a:rPr lang="en-US" dirty="0" err="1"/>
              <a:t>butonuna</a:t>
            </a:r>
            <a:r>
              <a:rPr lang="en-US" dirty="0"/>
              <a:t> </a:t>
            </a:r>
            <a:r>
              <a:rPr lang="en-US" dirty="0" err="1"/>
              <a:t>tıklıyoruz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F47670-758E-4065-A741-598FE1D9C16B}"/>
              </a:ext>
            </a:extLst>
          </p:cNvPr>
          <p:cNvSpPr/>
          <p:nvPr/>
        </p:nvSpPr>
        <p:spPr>
          <a:xfrm>
            <a:off x="2769833" y="4332303"/>
            <a:ext cx="1047565" cy="26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BC263C-3910-4C7B-8BD8-CAADE0B5DE10}"/>
              </a:ext>
            </a:extLst>
          </p:cNvPr>
          <p:cNvSpPr/>
          <p:nvPr/>
        </p:nvSpPr>
        <p:spPr>
          <a:xfrm>
            <a:off x="3857779" y="4332303"/>
            <a:ext cx="1236598" cy="26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67C628-2595-4EEC-84D1-78FD2A0717C4}"/>
              </a:ext>
            </a:extLst>
          </p:cNvPr>
          <p:cNvSpPr/>
          <p:nvPr/>
        </p:nvSpPr>
        <p:spPr>
          <a:xfrm>
            <a:off x="5134758" y="4332304"/>
            <a:ext cx="415266" cy="26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9B08255-1910-4AEF-8A0E-3A8D43D9E75D}"/>
              </a:ext>
            </a:extLst>
          </p:cNvPr>
          <p:cNvCxnSpPr>
            <a:stCxn id="37" idx="7"/>
          </p:cNvCxnSpPr>
          <p:nvPr/>
        </p:nvCxnSpPr>
        <p:spPr>
          <a:xfrm rot="5400000" flipH="1" flipV="1">
            <a:off x="5106107" y="2357523"/>
            <a:ext cx="571663" cy="34559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17A961B-1C89-4EF9-BFCC-2940D669DB00}"/>
              </a:ext>
            </a:extLst>
          </p:cNvPr>
          <p:cNvCxnSpPr>
            <a:cxnSpLocks/>
            <a:stCxn id="38" idx="7"/>
          </p:cNvCxnSpPr>
          <p:nvPr/>
        </p:nvCxnSpPr>
        <p:spPr>
          <a:xfrm rot="16200000" flipH="1">
            <a:off x="5601082" y="3683505"/>
            <a:ext cx="946418" cy="2322020"/>
          </a:xfrm>
          <a:prstGeom prst="bentConnector4">
            <a:avLst>
              <a:gd name="adj1" fmla="val -24154"/>
              <a:gd name="adj2" fmla="val 539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A5938B0-BC59-4AC3-A914-DEFFF7900731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5550024" y="4465469"/>
            <a:ext cx="1685277" cy="1145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Tablo</a:t>
            </a:r>
            <a:r>
              <a:rPr lang="en-US"/>
              <a:t> </a:t>
            </a:r>
            <a:r>
              <a:rPr lang="en-US" err="1"/>
              <a:t>Oluşturma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9"/>
            <a:ext cx="10408642" cy="217248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Veritabanımızı</a:t>
            </a:r>
            <a:r>
              <a:rPr lang="en-US" dirty="0"/>
              <a:t> </a:t>
            </a:r>
            <a:r>
              <a:rPr lang="en-US" dirty="0" err="1"/>
              <a:t>oluşturduktan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b="1" dirty="0"/>
              <a:t>CRUD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yapacağımız</a:t>
            </a:r>
            <a:r>
              <a:rPr lang="en-US" dirty="0"/>
              <a:t> </a:t>
            </a:r>
            <a:r>
              <a:rPr lang="en-US" dirty="0" err="1"/>
              <a:t>tablomuza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veriyoruz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belirleyip</a:t>
            </a:r>
            <a:r>
              <a:rPr lang="en-US" dirty="0"/>
              <a:t> </a:t>
            </a:r>
            <a:r>
              <a:rPr lang="en-US" dirty="0" err="1"/>
              <a:t>tablomuzu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Tablomuzda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satırların</a:t>
            </a:r>
            <a:r>
              <a:rPr lang="en-US" dirty="0"/>
              <a:t> </a:t>
            </a:r>
            <a:r>
              <a:rPr lang="en-US" dirty="0" err="1"/>
              <a:t>herbirinin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olabilmesi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sütunumuzu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belirliyoruz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Tablomuza</a:t>
            </a:r>
            <a:r>
              <a:rPr lang="en-US" dirty="0"/>
              <a:t> </a:t>
            </a:r>
            <a:r>
              <a:rPr lang="en-US" dirty="0" err="1"/>
              <a:t>kaydedeceğimiz</a:t>
            </a:r>
            <a:r>
              <a:rPr lang="en-US" dirty="0"/>
              <a:t> </a:t>
            </a:r>
            <a:r>
              <a:rPr lang="en-US" dirty="0" err="1"/>
              <a:t>kitaplar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; </a:t>
            </a:r>
            <a:r>
              <a:rPr lang="en-US" dirty="0" err="1"/>
              <a:t>kitabın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, </a:t>
            </a:r>
            <a:r>
              <a:rPr lang="en-US" dirty="0" err="1"/>
              <a:t>kitabın</a:t>
            </a:r>
            <a:r>
              <a:rPr lang="en-US" dirty="0"/>
              <a:t> </a:t>
            </a:r>
            <a:r>
              <a:rPr lang="en-US" dirty="0" err="1"/>
              <a:t>yazarı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kitabın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824A9B-CF5B-474D-B28A-52F62306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65" y="3916787"/>
            <a:ext cx="9076051" cy="2725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920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Tablo</a:t>
            </a:r>
            <a:r>
              <a:rPr lang="en-US"/>
              <a:t> </a:t>
            </a:r>
            <a:r>
              <a:rPr lang="en-US" err="1"/>
              <a:t>Oluşturma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299"/>
            <a:ext cx="10408642" cy="21724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Bir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adımda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tablomuzun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görünmelidir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istersek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panelden</a:t>
            </a:r>
            <a:r>
              <a:rPr lang="en-US" dirty="0"/>
              <a:t> </a:t>
            </a:r>
            <a:r>
              <a:rPr lang="en-US" dirty="0" err="1"/>
              <a:t>tablomuz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sütunlarla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ayarlamaları</a:t>
            </a:r>
            <a:r>
              <a:rPr lang="en-US" dirty="0"/>
              <a:t> </a:t>
            </a:r>
            <a:r>
              <a:rPr lang="en-US" dirty="0" err="1"/>
              <a:t>tekrardan</a:t>
            </a:r>
            <a:r>
              <a:rPr lang="en-US" dirty="0"/>
              <a:t> </a:t>
            </a:r>
            <a:r>
              <a:rPr lang="en-US" dirty="0" err="1"/>
              <a:t>yapabiliriz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E439A5D8-318D-4FA8-911D-0145A7E6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70" y="3916787"/>
            <a:ext cx="10408642" cy="24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50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89A7E2C30DC4A884171C9C61AD4F5" ma:contentTypeVersion="0" ma:contentTypeDescription="Create a new document." ma:contentTypeScope="" ma:versionID="5c76be44e454ef739e912deb080246d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1a7a7f2893ef6e60d4713844719073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09F436-CEC3-4D1D-AB02-DC40EC3C32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F47722-3622-47D1-BA21-C8A7A8223F86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8233AC-3DD2-42ED-AD0A-A996AEC7E0CF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1017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Duman</vt:lpstr>
      <vt:lpstr>PHP Veritabanı CRUD İşlemleri</vt:lpstr>
      <vt:lpstr>İçindekiler</vt:lpstr>
      <vt:lpstr>Veritabanı Nedir?</vt:lpstr>
      <vt:lpstr>Veritabanı Yönetim Sistemleri Nedir?</vt:lpstr>
      <vt:lpstr>CRUD Nedir?</vt:lpstr>
      <vt:lpstr>MySQL Nedir?</vt:lpstr>
      <vt:lpstr>Veritabanı Oluşturma</vt:lpstr>
      <vt:lpstr>Tablo Oluşturma</vt:lpstr>
      <vt:lpstr>Tablo Oluşturma</vt:lpstr>
      <vt:lpstr>Veritabanı Bağlantısı</vt:lpstr>
      <vt:lpstr>Veri Ekleme (Create)</vt:lpstr>
      <vt:lpstr>Veri Ekleme (Create)</vt:lpstr>
      <vt:lpstr>Veri Okuma (Read)</vt:lpstr>
      <vt:lpstr>Veri Okuma (Read)</vt:lpstr>
      <vt:lpstr>Veri Güncelleme (Update)</vt:lpstr>
      <vt:lpstr>Veri Güncelleme (Update)</vt:lpstr>
      <vt:lpstr>Veri Silme (Delete)</vt:lpstr>
      <vt:lpstr>Veri Silme (Delete)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5669</cp:lastModifiedBy>
  <cp:revision>1</cp:revision>
  <dcterms:created xsi:type="dcterms:W3CDTF">2020-04-15T07:57:29Z</dcterms:created>
  <dcterms:modified xsi:type="dcterms:W3CDTF">2021-08-19T19:08:06Z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0x010100C2D89A7E2C30DC4A884171C9C61AD4F5</vt:lpwstr>
  </property>
</Properties>
</file>