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71" r:id="rId6"/>
    <p:sldId id="273" r:id="rId7"/>
    <p:sldId id="263" r:id="rId8"/>
    <p:sldId id="272" r:id="rId9"/>
    <p:sldId id="265" r:id="rId10"/>
    <p:sldId id="262" r:id="rId11"/>
    <p:sldId id="264" r:id="rId12"/>
    <p:sldId id="274" r:id="rId13"/>
    <p:sldId id="25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7EC84-048F-4A77-846A-92643B76CB97}" v="681" dt="2021-08-20T17:50:02.307"/>
    <p1510:client id="{29FCF3C0-F8DE-49BE-AA84-4B3CE3F75F0D}" v="114" dt="2021-08-19T18:42:13.529"/>
    <p1510:client id="{6C60C552-1E5B-41B9-AF61-CB12758F09BC}" v="1219" dt="2021-08-19T18:38:13.338"/>
    <p1510:client id="{74BA9252-49DE-4892-901F-5D025E9928EA}" v="88" dt="2021-08-18T17:46:03.042"/>
    <p1510:client id="{7A11689E-CF03-4CEC-9AC7-B0DB7F254416}" v="16" dt="2021-08-20T20:04:51.824"/>
    <p1510:client id="{8D56E853-9B08-41DE-A0F5-967C92A7DCB4}" v="162" dt="2021-08-20T18:23:02.221"/>
    <p1510:client id="{FDF22CB5-81F6-4AE8-AF48-77839F518FC2}" v="875" dt="2021-08-18T18:30:24.091"/>
    <p1510:client id="{FF0D716F-183F-4F62-8233-51C2A0113673}" v="3" dt="2021-08-20T18:02:09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mertbuldur.com/php-oop-trait-kullanimi" TargetMode="External"/><Relationship Id="rId7" Type="http://schemas.openxmlformats.org/officeDocument/2006/relationships/hyperlink" Target="https://www.youtube.com/channel/UCIdYgV-XFjv9q0IHtzUTtQw" TargetMode="External"/><Relationship Id="rId2" Type="http://schemas.openxmlformats.org/officeDocument/2006/relationships/hyperlink" Target="https://www.w3schools.com/php/php_oop_trait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dlamaklazim.com/blog/php-trait-nedir" TargetMode="External"/><Relationship Id="rId5" Type="http://schemas.openxmlformats.org/officeDocument/2006/relationships/hyperlink" Target="https://burhantanis.com/blog_kod_dunyam/2017/06/17/phpde-trait-olayini-derinlemesine-inceleyelim" TargetMode="External"/><Relationship Id="rId4" Type="http://schemas.openxmlformats.org/officeDocument/2006/relationships/hyperlink" Target="https://www.yusufsezer.com.tr/php-oop-trait/" TargetMode="External"/><Relationship Id="rId9" Type="http://schemas.openxmlformats.org/officeDocument/2006/relationships/hyperlink" Target="http://youtube.com/bmdersler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channel/UCIdYgV-XFjv9q0IHtzUTtQ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6666896" y="4997115"/>
            <a:ext cx="5190957" cy="16055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610323" y="5080349"/>
            <a:ext cx="5455945" cy="2102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Fırat KENGER 1511404044</a:t>
            </a:r>
          </a:p>
          <a:p>
            <a:r>
              <a:rPr lang="tr-TR" dirty="0">
                <a:solidFill>
                  <a:schemeClr val="tx1"/>
                </a:solidFill>
              </a:rPr>
              <a:t>Tarih                            : 18/08/2021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pic>
        <p:nvPicPr>
          <p:cNvPr id="12" name="Picture 2" descr="What Is Real Artificial Intelligence: Characteristics of True AI ...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72" y="4319146"/>
            <a:ext cx="3492832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Resim 4">
            <a:hlinkClick r:id="rId3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26" y="-111072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510890" y="1335303"/>
            <a:ext cx="291696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5D3FC272-08B1-4482-8241-964622235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27" y="193824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Alt Başlık 2">
            <a:extLst>
              <a:ext uri="{FF2B5EF4-FFF2-40B4-BE49-F238E27FC236}">
                <a16:creationId xmlns:a16="http://schemas.microsoft.com/office/drawing/2014/main" id="{AFAC00CB-D72B-446D-8857-9E634BBB30B2}"/>
              </a:ext>
            </a:extLst>
          </p:cNvPr>
          <p:cNvSpPr txBox="1">
            <a:spLocks/>
          </p:cNvSpPr>
          <p:nvPr/>
        </p:nvSpPr>
        <p:spPr>
          <a:xfrm>
            <a:off x="3679991" y="58859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E02D9222-261D-4404-B774-AF1918739780}"/>
              </a:ext>
            </a:extLst>
          </p:cNvPr>
          <p:cNvSpPr txBox="1"/>
          <p:nvPr/>
        </p:nvSpPr>
        <p:spPr>
          <a:xfrm>
            <a:off x="1892061" y="2481532"/>
            <a:ext cx="87529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000" b="1" dirty="0" err="1">
                <a:ea typeface="+mn-lt"/>
                <a:cs typeface="+mn-lt"/>
              </a:rPr>
              <a:t>PHP'de</a:t>
            </a:r>
            <a:r>
              <a:rPr lang="tr-TR" sz="4000" b="1" dirty="0">
                <a:ea typeface="+mn-lt"/>
                <a:cs typeface="+mn-lt"/>
              </a:rPr>
              <a:t> </a:t>
            </a:r>
            <a:r>
              <a:rPr lang="tr-TR" sz="4000" b="1" dirty="0" err="1">
                <a:ea typeface="+mn-lt"/>
                <a:cs typeface="+mn-lt"/>
              </a:rPr>
              <a:t>Trait</a:t>
            </a:r>
            <a:r>
              <a:rPr lang="tr-TR" sz="4000" b="1" dirty="0">
                <a:ea typeface="+mn-lt"/>
                <a:cs typeface="+mn-lt"/>
              </a:rPr>
              <a:t> Kavramı ve Kullanımı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Trait</a:t>
            </a:r>
            <a:r>
              <a:rPr lang="tr-TR" dirty="0"/>
              <a:t> Örnekleri 2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4C52F25-DE17-4EE4-9AF1-A940780A1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" b="3261"/>
          <a:stretch/>
        </p:blipFill>
        <p:spPr>
          <a:xfrm>
            <a:off x="2599499" y="1348332"/>
            <a:ext cx="4464870" cy="5148381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6871D33-6745-4935-8703-3029604893AA}"/>
              </a:ext>
            </a:extLst>
          </p:cNvPr>
          <p:cNvSpPr txBox="1"/>
          <p:nvPr/>
        </p:nvSpPr>
        <p:spPr>
          <a:xfrm>
            <a:off x="7513608" y="2352136"/>
            <a:ext cx="45547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b="1"/>
              <a:t>Çıktı</a:t>
            </a:r>
            <a:endParaRPr lang="tr-TR" b="1" dirty="0"/>
          </a:p>
        </p:txBody>
      </p:sp>
      <p:pic>
        <p:nvPicPr>
          <p:cNvPr id="7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CF1E4F8B-CAAA-4DA7-888E-CF1563441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553" y="2791814"/>
            <a:ext cx="18859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Trait</a:t>
            </a:r>
            <a:r>
              <a:rPr lang="tr-TR" dirty="0"/>
              <a:t> Örnekleri 3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0173BF0-D937-442F-8692-43751FB28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92" y="1385134"/>
            <a:ext cx="4756030" cy="5007883"/>
          </a:xfrm>
          <a:prstGeom prst="rect">
            <a:avLst/>
          </a:prstGeo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7DB13E42-F295-4295-92CB-E409C77C9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50" y="3473211"/>
            <a:ext cx="2551262" cy="42916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224B2EF-573A-47ED-9F94-76EA2713FBC7}"/>
              </a:ext>
            </a:extLst>
          </p:cNvPr>
          <p:cNvSpPr txBox="1"/>
          <p:nvPr/>
        </p:nvSpPr>
        <p:spPr>
          <a:xfrm>
            <a:off x="7283570" y="30134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b="1" dirty="0"/>
              <a:t>Çıktı</a:t>
            </a:r>
          </a:p>
        </p:txBody>
      </p:sp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962" y="624110"/>
            <a:ext cx="8681650" cy="1280890"/>
          </a:xfrm>
        </p:spPr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F77B70F-926B-4296-89B8-AFD3399FAD95}"/>
              </a:ext>
            </a:extLst>
          </p:cNvPr>
          <p:cNvSpPr txBox="1"/>
          <p:nvPr/>
        </p:nvSpPr>
        <p:spPr>
          <a:xfrm>
            <a:off x="7283570" y="1360098"/>
            <a:ext cx="491418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>
              <a:ea typeface="+mn-lt"/>
              <a:cs typeface="+mn-lt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15E7455-9EDD-40FE-9FAD-78483370D753}"/>
              </a:ext>
            </a:extLst>
          </p:cNvPr>
          <p:cNvSpPr txBox="1"/>
          <p:nvPr/>
        </p:nvSpPr>
        <p:spPr>
          <a:xfrm>
            <a:off x="2366513" y="1475117"/>
            <a:ext cx="905486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ea typeface="+mn-lt"/>
                <a:cs typeface="+mn-lt"/>
              </a:rPr>
              <a:t>   </a:t>
            </a:r>
            <a:r>
              <a:rPr lang="tr-TR" dirty="0" err="1">
                <a:ea typeface="+mn-lt"/>
                <a:cs typeface="+mn-lt"/>
              </a:rPr>
              <a:t>Trait</a:t>
            </a:r>
            <a:r>
              <a:rPr lang="tr-TR" dirty="0">
                <a:ea typeface="+mn-lt"/>
                <a:cs typeface="+mn-lt"/>
              </a:rPr>
              <a:t> kelime anlamı olarak kişisel özellik anlamına gelmektedir ama yazılımda tamamen farklı bir amaca hizmet etmektedir. PHP 5.4 sürümü ile hayatımıza giren </a:t>
            </a:r>
            <a:r>
              <a:rPr lang="tr-TR" dirty="0" err="1">
                <a:ea typeface="+mn-lt"/>
                <a:cs typeface="+mn-lt"/>
              </a:rPr>
              <a:t>traitler</a:t>
            </a:r>
            <a:r>
              <a:rPr lang="tr-TR" dirty="0">
                <a:ea typeface="+mn-lt"/>
                <a:cs typeface="+mn-lt"/>
              </a:rPr>
              <a:t> bir çok alanda imdadımıza yetişmektedir.</a:t>
            </a:r>
          </a:p>
          <a:p>
            <a:r>
              <a:rPr lang="tr-TR" dirty="0"/>
              <a:t>   Bir sınıfın birden fazla sınıftan türetilemeyeceğini biliyorduk, </a:t>
            </a:r>
            <a:r>
              <a:rPr lang="tr-TR" dirty="0" err="1"/>
              <a:t>traitler</a:t>
            </a:r>
            <a:r>
              <a:rPr lang="tr-TR" dirty="0"/>
              <a:t> bize bu konuda yardımcı olduğunu öğrenmiş olduk. Bir sınıfın birden fazla </a:t>
            </a:r>
            <a:r>
              <a:rPr lang="tr-TR" dirty="0" err="1"/>
              <a:t>trait</a:t>
            </a:r>
            <a:r>
              <a:rPr lang="tr-TR" dirty="0"/>
              <a:t> kullanılarak oluşturulabileceğini görmüş olduk.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34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ea typeface="+mn-lt"/>
                <a:cs typeface="+mn-lt"/>
                <a:hlinkClick r:id="rId2"/>
              </a:rPr>
              <a:t>https://www.w3schools.com/php/php_oop_traits.asp</a:t>
            </a:r>
            <a:endParaRPr lang="tr-TR" dirty="0">
              <a:hlinkClick r:id="rId2"/>
            </a:endParaRPr>
          </a:p>
          <a:p>
            <a:r>
              <a:rPr lang="tr-TR" dirty="0">
                <a:hlinkClick r:id="rId3"/>
              </a:rPr>
              <a:t>PHP OOP Trait Kullanımı</a:t>
            </a:r>
          </a:p>
          <a:p>
            <a:r>
              <a:rPr lang="tr-TR" dirty="0">
                <a:ea typeface="+mn-lt"/>
                <a:cs typeface="+mn-lt"/>
                <a:hlinkClick r:id="rId4"/>
              </a:rPr>
              <a:t>https://www.yusufsezer.com.tr/php-oop-trait/</a:t>
            </a:r>
            <a:endParaRPr lang="tr-TR" dirty="0">
              <a:hlinkClick r:id="rId4"/>
            </a:endParaRPr>
          </a:p>
          <a:p>
            <a:r>
              <a:rPr lang="tr-TR" dirty="0">
                <a:ea typeface="+mn-lt"/>
                <a:cs typeface="+mn-lt"/>
                <a:hlinkClick r:id="rId5"/>
              </a:rPr>
              <a:t>https://burhantanis.com/blog_kod_dunyam/2017/06/17/phpde-trait-olayini-derinlemesine-inceleyelim</a:t>
            </a:r>
            <a:endParaRPr lang="tr-TR" dirty="0">
              <a:hlinkClick r:id="rId5"/>
            </a:endParaRPr>
          </a:p>
          <a:p>
            <a:r>
              <a:rPr lang="en-US" dirty="0">
                <a:ea typeface="+mn-lt"/>
                <a:cs typeface="+mn-lt"/>
                <a:hlinkClick r:id="rId6"/>
              </a:rPr>
              <a:t>https://kodlamaklazim.com/blog/php-trait-nedir</a:t>
            </a:r>
            <a:endParaRPr lang="en-US" dirty="0">
              <a:hlinkClick r:id="rId6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Resim 6">
            <a:hlinkClick r:id="rId7"/>
            <a:extLst>
              <a:ext uri="{FF2B5EF4-FFF2-40B4-BE49-F238E27FC236}">
                <a16:creationId xmlns:a16="http://schemas.microsoft.com/office/drawing/2014/main" id="{0A675831-3AA0-4363-AC92-D034C6551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2020" y="5094459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03FCA83D-C5FB-435B-A2B5-B2A5937640CC}"/>
              </a:ext>
            </a:extLst>
          </p:cNvPr>
          <p:cNvSpPr/>
          <p:nvPr/>
        </p:nvSpPr>
        <p:spPr>
          <a:xfrm>
            <a:off x="9508970" y="6450986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9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6003453" y="5057069"/>
            <a:ext cx="5972961" cy="16931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51598" y="5158863"/>
            <a:ext cx="5499078" cy="14895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Fırat Kenger 1511404044</a:t>
            </a:r>
            <a:br>
              <a:rPr lang="tr-TR" b="1" dirty="0"/>
            </a:br>
            <a:r>
              <a:rPr lang="tr-TR" dirty="0">
                <a:solidFill>
                  <a:schemeClr val="tx1"/>
                </a:solidFill>
              </a:rPr>
              <a:t>E-posta                       : frtkngr240697@hotmail.com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01/07/2021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pic>
        <p:nvPicPr>
          <p:cNvPr id="3" name="Resim 2">
            <a:hlinkClick r:id="rId2"/>
            <a:extLst>
              <a:ext uri="{FF2B5EF4-FFF2-40B4-BE49-F238E27FC236}">
                <a16:creationId xmlns:a16="http://schemas.microsoft.com/office/drawing/2014/main" id="{440EE4E6-0C22-460A-B557-4DBCDB06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8" y="-76634"/>
            <a:ext cx="1778435" cy="1633526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3DD86D6B-863B-40CB-B844-8D3FB742F68D}"/>
              </a:ext>
            </a:extLst>
          </p:cNvPr>
          <p:cNvSpPr/>
          <p:nvPr/>
        </p:nvSpPr>
        <p:spPr>
          <a:xfrm>
            <a:off x="531812" y="1355803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lt Başlık 2">
            <a:extLst>
              <a:ext uri="{FF2B5EF4-FFF2-40B4-BE49-F238E27FC236}">
                <a16:creationId xmlns:a16="http://schemas.microsoft.com/office/drawing/2014/main" id="{2ADB8702-2CF7-4796-9D02-4E0DE36007D0}"/>
              </a:ext>
            </a:extLst>
          </p:cNvPr>
          <p:cNvSpPr txBox="1">
            <a:spLocks/>
          </p:cNvSpPr>
          <p:nvPr/>
        </p:nvSpPr>
        <p:spPr>
          <a:xfrm>
            <a:off x="3653611" y="59672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0632FBCB-F34B-462F-B8B8-95EEB20FD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429" y="130029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/>
              <a:t>Trait</a:t>
            </a:r>
            <a:r>
              <a:rPr lang="tr-TR" dirty="0"/>
              <a:t> Nedir?</a:t>
            </a:r>
          </a:p>
          <a:p>
            <a:r>
              <a:rPr lang="tr-TR" dirty="0" err="1"/>
              <a:t>Trait</a:t>
            </a:r>
            <a:r>
              <a:rPr lang="tr-TR" dirty="0"/>
              <a:t> Söz Dizimi</a:t>
            </a:r>
          </a:p>
          <a:p>
            <a:r>
              <a:rPr lang="tr-TR" err="1"/>
              <a:t>Trait</a:t>
            </a:r>
            <a:r>
              <a:rPr lang="tr-TR" dirty="0"/>
              <a:t> Nasıl Kullanılır?</a:t>
            </a:r>
          </a:p>
          <a:p>
            <a:r>
              <a:rPr lang="tr-TR" dirty="0" err="1"/>
              <a:t>Trait</a:t>
            </a:r>
            <a:r>
              <a:rPr lang="tr-TR" dirty="0"/>
              <a:t> Neden Kullanılmalı</a:t>
            </a:r>
          </a:p>
          <a:p>
            <a:r>
              <a:rPr lang="tr-TR" dirty="0" err="1"/>
              <a:t>Trait</a:t>
            </a:r>
            <a:r>
              <a:rPr lang="tr-TR" dirty="0"/>
              <a:t> Hakkında Önemli Notlar</a:t>
            </a:r>
          </a:p>
          <a:p>
            <a:r>
              <a:rPr lang="tr-TR" dirty="0" err="1"/>
              <a:t>Trait</a:t>
            </a:r>
            <a:r>
              <a:rPr lang="tr-TR" dirty="0"/>
              <a:t> Örnekleri</a:t>
            </a:r>
          </a:p>
          <a:p>
            <a:r>
              <a:rPr lang="tr-TR"/>
              <a:t>Sonuç</a:t>
            </a:r>
            <a:endParaRPr lang="tr-TR" dirty="0"/>
          </a:p>
          <a:p>
            <a:r>
              <a:rPr lang="tr-TR" dirty="0"/>
              <a:t>Kaynaklar 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6" y="1534317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3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572776" y="6547199"/>
            <a:ext cx="25590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Trait Nedir?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178" y="1514263"/>
            <a:ext cx="7653409" cy="461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Kelime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anlamına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baktığımızda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b="1" dirty="0">
                <a:ea typeface="+mn-lt"/>
                <a:cs typeface="+mn-lt"/>
              </a:rPr>
              <a:t>trait</a:t>
            </a:r>
            <a:r>
              <a:rPr lang="en-US" dirty="0">
                <a:ea typeface="+mn-lt"/>
                <a:cs typeface="+mn-lt"/>
              </a:rPr>
              <a:t>; 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kişinin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karakteristik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özelliği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anlamına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gelir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Birebir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çevirdiğimizde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ise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özellik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kişisel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özellik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diyebiliriz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Programlama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özelinde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baktığımızda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ise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sınıfa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özellik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yetenek</a:t>
            </a: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yüklemek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kulllanılan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kod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diyebiliriz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Trait, </a:t>
            </a:r>
            <a:r>
              <a:rPr lang="en-US" dirty="0" err="1">
                <a:ea typeface="+mn-lt"/>
                <a:cs typeface="+mn-lt"/>
              </a:rPr>
              <a:t>birden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çok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sınıfta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kullanılabilecek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yöntemleri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barındırmak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  </a:t>
            </a:r>
            <a:r>
              <a:rPr lang="en-US" dirty="0" err="1">
                <a:ea typeface="+mn-lt"/>
                <a:cs typeface="+mn-lt"/>
              </a:rPr>
              <a:t>kullanılır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Trait, </a:t>
            </a:r>
            <a:r>
              <a:rPr lang="en-US" dirty="0" err="1">
                <a:ea typeface="+mn-lt"/>
                <a:cs typeface="+mn-lt"/>
              </a:rPr>
              <a:t>birden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çok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sınıfta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kullanılabilecek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yöntemlere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sahip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olabilir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 descr="Abstract Class in Java - Javatpoint">
            <a:extLst>
              <a:ext uri="{FF2B5EF4-FFF2-40B4-BE49-F238E27FC236}">
                <a16:creationId xmlns:a16="http://schemas.microsoft.com/office/drawing/2014/main" id="{68CBE0F4-3EA6-44F9-9B2B-B2BE0BC69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0" b="8330"/>
          <a:stretch/>
        </p:blipFill>
        <p:spPr bwMode="auto">
          <a:xfrm>
            <a:off x="8562476" y="2248788"/>
            <a:ext cx="3227642" cy="23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Trait Söz Dizimi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32" y="1600527"/>
            <a:ext cx="8913397" cy="461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DD17A53-C091-4DAD-B416-FD375F812EE3}"/>
              </a:ext>
            </a:extLst>
          </p:cNvPr>
          <p:cNvSpPr txBox="1"/>
          <p:nvPr/>
        </p:nvSpPr>
        <p:spPr>
          <a:xfrm>
            <a:off x="2869721" y="1791419"/>
            <a:ext cx="830723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800">
                <a:ea typeface="+mn-lt"/>
                <a:cs typeface="+mn-lt"/>
              </a:rPr>
              <a:t>&lt;</a:t>
            </a:r>
            <a:r>
              <a:rPr lang="tr-TR" sz="2800">
                <a:latin typeface="Consolas"/>
                <a:ea typeface="+mn-lt"/>
                <a:cs typeface="+mn-lt"/>
              </a:rPr>
              <a:t>?</a:t>
            </a:r>
            <a:r>
              <a:rPr lang="tr-TR" sz="2800">
                <a:ea typeface="+mn-lt"/>
                <a:cs typeface="+mn-lt"/>
              </a:rPr>
              <a:t>php</a:t>
            </a:r>
            <a:endParaRPr lang="tr-TR" sz="2800" dirty="0">
              <a:ea typeface="+mn-lt"/>
              <a:cs typeface="+mn-lt"/>
            </a:endParaRPr>
          </a:p>
          <a:p>
            <a:br>
              <a:rPr lang="tr-TR" sz="2800" dirty="0">
                <a:ea typeface="+mn-lt"/>
                <a:cs typeface="+mn-lt"/>
              </a:rPr>
            </a:br>
            <a:r>
              <a:rPr lang="tr-TR" sz="2800">
                <a:ea typeface="+mn-lt"/>
                <a:cs typeface="+mn-lt"/>
              </a:rPr>
              <a:t>trait Traitadı</a:t>
            </a:r>
            <a:r>
              <a:rPr lang="tr-TR" sz="2800" dirty="0">
                <a:ea typeface="+mn-lt"/>
                <a:cs typeface="+mn-lt"/>
              </a:rPr>
              <a:t> </a:t>
            </a:r>
            <a:endParaRPr lang="tr-TR" sz="2800">
              <a:ea typeface="+mn-lt"/>
              <a:cs typeface="+mn-lt"/>
            </a:endParaRPr>
          </a:p>
          <a:p>
            <a:r>
              <a:rPr lang="tr-TR" sz="2800">
                <a:ea typeface="+mn-lt"/>
                <a:cs typeface="+mn-lt"/>
              </a:rPr>
              <a:t>{</a:t>
            </a:r>
            <a:br>
              <a:rPr lang="tr-TR" sz="2800" dirty="0">
                <a:ea typeface="+mn-lt"/>
                <a:cs typeface="+mn-lt"/>
              </a:rPr>
            </a:br>
            <a:r>
              <a:rPr lang="tr-TR" sz="2800">
                <a:ea typeface="+mn-lt"/>
                <a:cs typeface="+mn-lt"/>
              </a:rPr>
              <a:t>  // yöntemler ve özellikler</a:t>
            </a:r>
            <a:br>
              <a:rPr lang="tr-TR" sz="2800" dirty="0">
                <a:ea typeface="+mn-lt"/>
                <a:cs typeface="+mn-lt"/>
              </a:rPr>
            </a:br>
            <a:r>
              <a:rPr lang="tr-TR" sz="2800" dirty="0">
                <a:ea typeface="+mn-lt"/>
                <a:cs typeface="+mn-lt"/>
              </a:rPr>
              <a:t>}</a:t>
            </a:r>
            <a:endParaRPr lang="tr-TR" sz="2800"/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Trait Nasıl Kullanılır?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2498" y="1715546"/>
            <a:ext cx="8309548" cy="46523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5AAD64C0-E65A-41BA-80A4-164469C75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060" y="1494004"/>
            <a:ext cx="5431766" cy="45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Trait</a:t>
            </a:r>
            <a:r>
              <a:rPr lang="tr-TR" dirty="0"/>
              <a:t> Neden Kullanılmalıdır?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215" y="1758678"/>
            <a:ext cx="7662567" cy="46523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>
                <a:ea typeface="+mn-lt"/>
                <a:cs typeface="+mn-lt"/>
              </a:rPr>
              <a:t>   Traitler</a:t>
            </a:r>
            <a:r>
              <a:rPr lang="en-US" sz="2000" dirty="0">
                <a:ea typeface="+mn-lt"/>
                <a:cs typeface="+mn-lt"/>
              </a:rPr>
              <a:t> bizim </a:t>
            </a:r>
            <a:r>
              <a:rPr lang="en-US" sz="2000" err="1">
                <a:ea typeface="+mn-lt"/>
                <a:cs typeface="+mn-lt"/>
              </a:rPr>
              <a:t>çoklu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kalıtım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yapmamızı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sağlar</a:t>
            </a:r>
            <a:r>
              <a:rPr lang="en-US" sz="2000" dirty="0">
                <a:ea typeface="+mn-lt"/>
                <a:cs typeface="+mn-lt"/>
              </a:rPr>
              <a:t>. </a:t>
            </a:r>
            <a:r>
              <a:rPr lang="en-US" sz="2000" err="1">
                <a:ea typeface="+mn-lt"/>
                <a:cs typeface="+mn-lt"/>
              </a:rPr>
              <a:t>Bildiğiniz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gibi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sınıflar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bu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şekilde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birden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fazla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kalıtıma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imkan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vermiyordu</a:t>
            </a:r>
            <a:r>
              <a:rPr lang="en-US" sz="2000" dirty="0">
                <a:ea typeface="+mn-lt"/>
                <a:cs typeface="+mn-lt"/>
              </a:rPr>
              <a:t> ama trait </a:t>
            </a:r>
            <a:r>
              <a:rPr lang="en-US" sz="2000" err="1">
                <a:ea typeface="+mn-lt"/>
                <a:cs typeface="+mn-lt"/>
              </a:rPr>
              <a:t>ile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artık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bu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işlemi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yapabiliyoruz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tanımladığımız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sınıflara</a:t>
            </a:r>
            <a:r>
              <a:rPr lang="en-US" sz="2000" dirty="0">
                <a:ea typeface="+mn-lt"/>
                <a:cs typeface="+mn-lt"/>
              </a:rPr>
              <a:t> “</a:t>
            </a:r>
            <a:r>
              <a:rPr lang="en-US" sz="2000" err="1">
                <a:ea typeface="+mn-lt"/>
                <a:cs typeface="+mn-lt"/>
              </a:rPr>
              <a:t>trait”ler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ile</a:t>
            </a:r>
            <a:r>
              <a:rPr lang="en-US" sz="2000" dirty="0">
                <a:ea typeface="+mn-lt"/>
                <a:cs typeface="+mn-lt"/>
              </a:rPr>
              <a:t> yeni </a:t>
            </a:r>
            <a:r>
              <a:rPr lang="en-US" sz="2000" err="1">
                <a:ea typeface="+mn-lt"/>
                <a:cs typeface="+mn-lt"/>
              </a:rPr>
              <a:t>özellikler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metodlar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ekleyebiliyoruz</a:t>
            </a:r>
            <a:r>
              <a:rPr lang="en-US" sz="2000" dirty="0">
                <a:ea typeface="+mn-lt"/>
                <a:cs typeface="+mn-lt"/>
              </a:rPr>
              <a:t>.. Bir </a:t>
            </a:r>
            <a:r>
              <a:rPr lang="en-US" sz="2000" err="1">
                <a:ea typeface="+mn-lt"/>
                <a:cs typeface="+mn-lt"/>
              </a:rPr>
              <a:t>sınıfta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istediğimiz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kadar</a:t>
            </a:r>
            <a:r>
              <a:rPr lang="en-US" sz="2000" dirty="0">
                <a:ea typeface="+mn-lt"/>
                <a:cs typeface="+mn-lt"/>
              </a:rPr>
              <a:t> “trait” </a:t>
            </a:r>
            <a:r>
              <a:rPr lang="en-US" sz="2000" err="1">
                <a:ea typeface="+mn-lt"/>
                <a:cs typeface="+mn-lt"/>
              </a:rPr>
              <a:t>kullanabiliyoruz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4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ea typeface="+mj-lt"/>
                <a:cs typeface="+mj-lt"/>
              </a:rPr>
              <a:t>Trait</a:t>
            </a:r>
            <a:r>
              <a:rPr lang="tr-TR" dirty="0">
                <a:ea typeface="+mj-lt"/>
                <a:cs typeface="+mj-lt"/>
              </a:rPr>
              <a:t> Hakkında Önemli Notlar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9856901" cy="33801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Trait </a:t>
            </a:r>
            <a:r>
              <a:rPr lang="en-US" b="1" dirty="0"/>
              <a:t>new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kelimesiyle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haline</a:t>
            </a:r>
            <a:r>
              <a:rPr lang="en-US" dirty="0"/>
              <a:t> </a:t>
            </a:r>
            <a:r>
              <a:rPr lang="en-US" dirty="0" err="1"/>
              <a:t>getirilemez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Trait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 err="1"/>
              <a:t>tanımlanamaz</a:t>
            </a:r>
            <a:r>
              <a:rPr lang="en-US" dirty="0"/>
              <a:t>,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F21E0364-CDFC-4E27-88D9-32EB8A076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51" y="1783144"/>
            <a:ext cx="4957313" cy="1638314"/>
          </a:xfrm>
          <a:prstGeom prst="rect">
            <a:avLst/>
          </a:prstGeom>
        </p:spPr>
      </p:pic>
      <p:pic>
        <p:nvPicPr>
          <p:cNvPr id="6" name="Resim 6">
            <a:extLst>
              <a:ext uri="{FF2B5EF4-FFF2-40B4-BE49-F238E27FC236}">
                <a16:creationId xmlns:a16="http://schemas.microsoft.com/office/drawing/2014/main" id="{819E79DE-CAE1-40D3-9426-6C0D4B8DF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15" y="3878435"/>
            <a:ext cx="4871049" cy="15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ea typeface="+mj-lt"/>
                <a:cs typeface="+mj-lt"/>
              </a:rPr>
              <a:t>Trait</a:t>
            </a:r>
            <a:r>
              <a:rPr lang="tr-TR" dirty="0">
                <a:ea typeface="+mj-lt"/>
                <a:cs typeface="+mj-lt"/>
              </a:rPr>
              <a:t> Hakkında Önemli Notlar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9856901" cy="33801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buFont typeface="'Wingdings 3',Sans-Serif" charset="2"/>
            </a:pPr>
            <a:r>
              <a:rPr lang="en-US" dirty="0">
                <a:ea typeface="+mn-lt"/>
                <a:cs typeface="+mn-lt"/>
              </a:rPr>
              <a:t>Trait </a:t>
            </a:r>
            <a:r>
              <a:rPr lang="en-US" dirty="0" err="1">
                <a:ea typeface="+mn-lt"/>
                <a:cs typeface="+mn-lt"/>
              </a:rPr>
              <a:t>önceki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belirttiğimiz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kurallar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dışında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class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yapısının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sahip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olduğu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tüm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özelliklere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sahiptir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 algn="just">
              <a:buFont typeface="'Wingdings 3',Sans-Serif" charset="2"/>
            </a:pPr>
            <a:r>
              <a:rPr lang="en-US" dirty="0">
                <a:ea typeface="+mn-lt"/>
                <a:cs typeface="+mn-lt"/>
              </a:rPr>
              <a:t>Trait </a:t>
            </a:r>
            <a:r>
              <a:rPr lang="en-US" dirty="0" err="1">
                <a:ea typeface="+mn-lt"/>
                <a:cs typeface="+mn-lt"/>
              </a:rPr>
              <a:t>içinde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tanımlanan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özellikleri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metotları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kullanmak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use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anahtar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kelimesi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kullanılır</a:t>
            </a:r>
            <a:r>
              <a:rPr lang="en-US" dirty="0">
                <a:ea typeface="+mn-lt"/>
                <a:cs typeface="+mn-lt"/>
              </a:rPr>
              <a:t>. Bu </a:t>
            </a:r>
            <a:r>
              <a:rPr lang="en-US" dirty="0" err="1">
                <a:ea typeface="+mn-lt"/>
                <a:cs typeface="+mn-lt"/>
              </a:rPr>
              <a:t>anahtar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kelime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başka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 trait </a:t>
            </a:r>
            <a:r>
              <a:rPr lang="en-US" dirty="0" err="1">
                <a:ea typeface="+mn-lt"/>
                <a:cs typeface="+mn-lt"/>
              </a:rPr>
              <a:t>yapısının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özelliklerini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metodlarını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devralmak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içinde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kullanılr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 algn="just">
              <a:buFont typeface="'Wingdings 3',Sans-Serif" charset="2"/>
            </a:pPr>
            <a:r>
              <a:rPr lang="en-US" dirty="0">
                <a:ea typeface="+mn-lt"/>
                <a:cs typeface="+mn-lt"/>
              </a:rPr>
              <a:t>Birden </a:t>
            </a:r>
            <a:r>
              <a:rPr lang="en-US" dirty="0" err="1">
                <a:ea typeface="+mn-lt"/>
                <a:cs typeface="+mn-lt"/>
              </a:rPr>
              <a:t>fazla</a:t>
            </a:r>
            <a:r>
              <a:rPr lang="en-US" dirty="0">
                <a:ea typeface="+mn-lt"/>
                <a:cs typeface="+mn-lt"/>
              </a:rPr>
              <a:t> Trait </a:t>
            </a:r>
            <a:r>
              <a:rPr lang="en-US" dirty="0" err="1">
                <a:ea typeface="+mn-lt"/>
                <a:cs typeface="+mn-lt"/>
              </a:rPr>
              <a:t>içinde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aynı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sahip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metot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olduğunda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hata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verir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8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962" y="624110"/>
            <a:ext cx="8681650" cy="1280890"/>
          </a:xfrm>
        </p:spPr>
        <p:txBody>
          <a:bodyPr>
            <a:normAutofit/>
          </a:bodyPr>
          <a:lstStyle/>
          <a:p>
            <a:r>
              <a:rPr lang="tr-TR" dirty="0" err="1"/>
              <a:t>Trait</a:t>
            </a:r>
            <a:r>
              <a:rPr lang="tr-TR" dirty="0"/>
              <a:t> Örnekleri 1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117FB198-91A9-4EF8-92F2-4642136E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10" y="1358291"/>
            <a:ext cx="5561161" cy="444334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F77B70F-926B-4296-89B8-AFD3399FAD95}"/>
              </a:ext>
            </a:extLst>
          </p:cNvPr>
          <p:cNvSpPr txBox="1"/>
          <p:nvPr/>
        </p:nvSpPr>
        <p:spPr>
          <a:xfrm>
            <a:off x="7283570" y="1360098"/>
            <a:ext cx="491418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1580</Words>
  <Application>Microsoft Office PowerPoint</Application>
  <PresentationFormat>Geniş ekran</PresentationFormat>
  <Paragraphs>87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Duman</vt:lpstr>
      <vt:lpstr>PowerPoint Sunusu</vt:lpstr>
      <vt:lpstr>İçindekiler</vt:lpstr>
      <vt:lpstr>Trait Nedir?  </vt:lpstr>
      <vt:lpstr>Trait Söz Dizimi</vt:lpstr>
      <vt:lpstr>Trait Nasıl Kullanılır?</vt:lpstr>
      <vt:lpstr>Trait Neden Kullanılmalıdır?</vt:lpstr>
      <vt:lpstr>Trait Hakkında Önemli Notlar</vt:lpstr>
      <vt:lpstr>Trait Hakkında Önemli Notlar</vt:lpstr>
      <vt:lpstr>Trait Örnekleri 1</vt:lpstr>
      <vt:lpstr>Trait Örnekleri 2</vt:lpstr>
      <vt:lpstr>Trait Örnekleri 3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YRO389</cp:lastModifiedBy>
  <cp:revision>400</cp:revision>
  <dcterms:created xsi:type="dcterms:W3CDTF">2020-04-15T07:57:29Z</dcterms:created>
  <dcterms:modified xsi:type="dcterms:W3CDTF">2021-08-20T20:17:03Z</dcterms:modified>
</cp:coreProperties>
</file>