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1" r:id="rId6"/>
    <p:sldId id="262" r:id="rId7"/>
    <p:sldId id="264" r:id="rId8"/>
    <p:sldId id="263" r:id="rId9"/>
    <p:sldId id="265" r:id="rId10"/>
    <p:sldId id="266" r:id="rId11"/>
    <p:sldId id="268" r:id="rId12"/>
    <p:sldId id="269" r:id="rId13"/>
    <p:sldId id="270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bmdersleri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ava/" TargetMode="External"/><Relationship Id="rId7" Type="http://schemas.openxmlformats.org/officeDocument/2006/relationships/hyperlink" Target="http://youtube.com/@bmderslerim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java-data-abstraction.html" TargetMode="External"/><Relationship Id="rId5" Type="http://schemas.openxmlformats.org/officeDocument/2006/relationships/hyperlink" Target="https://www.javatpoint.com/java-tutorial" TargetMode="External"/><Relationship Id="rId4" Type="http://schemas.openxmlformats.org/officeDocument/2006/relationships/hyperlink" Target="https://www.tutorialspoint.com/java/index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@bmdersleri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youtube.com/bmdersler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05042" y="4370664"/>
            <a:ext cx="6015714" cy="21844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527" y="2839605"/>
            <a:ext cx="6342077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Soyutlama Nedir?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19997" y="4539292"/>
            <a:ext cx="638120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Adem Oğlu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06/01/2023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302737" y="95931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610042" y="1570353"/>
            <a:ext cx="289332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id="{DB474768-8265-4825-B490-0A4ABEF5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374" y="440789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19D2D9E-98F2-4D32-AB5B-DC3A750997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94" t="21526" r="11094" b="21125"/>
          <a:stretch/>
        </p:blipFill>
        <p:spPr>
          <a:xfrm>
            <a:off x="1109726" y="264405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548613-D3A5-4337-9911-92B20AD4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t="6839" r="4770" b="967"/>
          <a:stretch/>
        </p:blipFill>
        <p:spPr>
          <a:xfrm>
            <a:off x="3515147" y="2919011"/>
            <a:ext cx="5914239" cy="37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-3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548613-D3A5-4337-9911-92B20AD4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t="6839" r="4770" b="967"/>
          <a:stretch/>
        </p:blipFill>
        <p:spPr>
          <a:xfrm>
            <a:off x="2398617" y="1455970"/>
            <a:ext cx="8391787" cy="53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-4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548613-D3A5-4337-9911-92B20AD4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t="6839" r="4770" b="967"/>
          <a:stretch/>
        </p:blipFill>
        <p:spPr>
          <a:xfrm>
            <a:off x="2263862" y="1407844"/>
            <a:ext cx="8468306" cy="535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tutorials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https://docs.oracle.com/javase/tutorial/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https://www.w3schools.com/java/</a:t>
            </a:r>
            <a:r>
              <a:rPr lang="tr-TR" dirty="0"/>
              <a:t>)</a:t>
            </a:r>
          </a:p>
          <a:p>
            <a:r>
              <a:rPr lang="tr-TR" dirty="0" err="1"/>
              <a:t>Learn</a:t>
            </a:r>
            <a:r>
              <a:rPr lang="tr-TR" dirty="0"/>
              <a:t> Java Programming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4"/>
              </a:rPr>
              <a:t>https://www.tutorialspoint.com/java/index.htm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5"/>
              </a:rPr>
              <a:t>https://www.javatpoint.com/java-tutorial</a:t>
            </a:r>
            <a:r>
              <a:rPr lang="tr-TR" dirty="0"/>
              <a:t>)</a:t>
            </a:r>
          </a:p>
          <a:p>
            <a:r>
              <a:rPr lang="en-US" dirty="0"/>
              <a:t>Java Tutorial for Beginners: Learn in 7 Days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6"/>
              </a:rPr>
              <a:t>https://www.guru99.com/java-data-abstraction.html</a:t>
            </a:r>
            <a:r>
              <a:rPr lang="tr-TR" dirty="0"/>
              <a:t>)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303026" y="6450986"/>
            <a:ext cx="288897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884824E-9ABA-46E8-A589-83522BCF90F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094" t="21526" r="11094" b="21125"/>
          <a:stretch/>
        </p:blipFill>
        <p:spPr>
          <a:xfrm>
            <a:off x="10052869" y="5115683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4362681" y="5057069"/>
            <a:ext cx="7613734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720" y="2984641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4693186" y="5158863"/>
            <a:ext cx="7157490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Adem Oğlu</a:t>
            </a:r>
            <a:br>
              <a:rPr lang="tr-TR" b="1" dirty="0">
                <a:solidFill>
                  <a:schemeClr val="tx1"/>
                </a:solidFill>
              </a:rPr>
            </a:b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ademoglu@gmail.com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06/01/2023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526004" y="50651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Veri Madenciliğine Giriş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8" name="Picture 2" descr="5 Temel Soruda Veri Madenciliği (Data Mining) Nedir? - Vizyoner Genç">
            <a:extLst>
              <a:ext uri="{FF2B5EF4-FFF2-40B4-BE49-F238E27FC236}">
                <a16:creationId xmlns:a16="http://schemas.microsoft.com/office/drawing/2014/main" id="{B5411EE9-9287-46B7-A776-02783B9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95" y="318325"/>
            <a:ext cx="3441481" cy="1934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DB04ABB8-254C-4048-B046-344B5E0579C6}"/>
              </a:ext>
            </a:extLst>
          </p:cNvPr>
          <p:cNvSpPr/>
          <p:nvPr/>
        </p:nvSpPr>
        <p:spPr>
          <a:xfrm>
            <a:off x="564054" y="1473529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B8EB301-BEE9-4D50-B8FC-046E46C5C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94" t="21526" r="11094" b="21125"/>
          <a:stretch/>
        </p:blipFill>
        <p:spPr>
          <a:xfrm>
            <a:off x="1054642" y="107098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Soyutlama kavramı nedir?</a:t>
            </a:r>
          </a:p>
          <a:p>
            <a:r>
              <a:rPr lang="tr-TR" dirty="0"/>
              <a:t>Soyutlama kavramı</a:t>
            </a:r>
          </a:p>
          <a:p>
            <a:r>
              <a:rPr lang="tr-TR" dirty="0"/>
              <a:t>Soyutlama Örneği -1 </a:t>
            </a:r>
          </a:p>
          <a:p>
            <a:r>
              <a:rPr lang="tr-TR" dirty="0"/>
              <a:t>Soyutlama Örneği -2</a:t>
            </a:r>
          </a:p>
          <a:p>
            <a:r>
              <a:rPr lang="tr-TR" dirty="0"/>
              <a:t>Soyutlama Uygulaması -1</a:t>
            </a:r>
          </a:p>
          <a:p>
            <a:r>
              <a:rPr lang="tr-TR" dirty="0"/>
              <a:t>Soyutlama Uygulaması -2</a:t>
            </a:r>
          </a:p>
          <a:p>
            <a:r>
              <a:rPr lang="tr-TR" dirty="0"/>
              <a:t>Soyutlama Uygulaması -3</a:t>
            </a:r>
          </a:p>
          <a:p>
            <a:r>
              <a:rPr lang="tr-TR" dirty="0"/>
              <a:t>Soyutlama Uygulaması -4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221118" y="6547199"/>
            <a:ext cx="29107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52394C0-7382-490D-A6ED-0FD560AF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9857119" y="5211896"/>
            <a:ext cx="1811729" cy="1335303"/>
          </a:xfrm>
          <a:prstGeom prst="rect">
            <a:avLst/>
          </a:prstGeom>
        </p:spPr>
      </p:pic>
      <p:pic>
        <p:nvPicPr>
          <p:cNvPr id="1026" name="Picture 2" descr="Content Writer Resume - How to Build the Perfect Resume | Leverage Edu">
            <a:extLst>
              <a:ext uri="{FF2B5EF4-FFF2-40B4-BE49-F238E27FC236}">
                <a16:creationId xmlns:a16="http://schemas.microsoft.com/office/drawing/2014/main" id="{0A2E6492-6398-476E-9C1F-A2181423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6" y="305522"/>
            <a:ext cx="3814721" cy="23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Soyutlama</a:t>
            </a:r>
            <a:r>
              <a:rPr lang="en-US" dirty="0"/>
              <a:t>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at </a:t>
            </a:r>
            <a:r>
              <a:rPr lang="en-US" dirty="0" err="1"/>
              <a:t>bibendum</a:t>
            </a:r>
            <a:r>
              <a:rPr lang="en-US" dirty="0"/>
              <a:t>. In vel ipsum non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Sed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et ligula </a:t>
            </a:r>
            <a:r>
              <a:rPr lang="en-US" dirty="0" err="1"/>
              <a:t>mattis</a:t>
            </a:r>
            <a:r>
              <a:rPr lang="en-US" dirty="0"/>
              <a:t>, et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vitae dolor et dictum.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ac dolor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 Donec </a:t>
            </a:r>
            <a:r>
              <a:rPr lang="en-US" dirty="0" err="1"/>
              <a:t>nec</a:t>
            </a:r>
            <a:r>
              <a:rPr lang="en-US" dirty="0"/>
              <a:t> magna id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Maecenas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Vestibulum sit </a:t>
            </a:r>
            <a:r>
              <a:rPr lang="en-US" dirty="0" err="1"/>
              <a:t>amet</a:t>
            </a:r>
            <a:r>
              <a:rPr lang="en-US" dirty="0"/>
              <a:t> libero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a non </a:t>
            </a:r>
            <a:r>
              <a:rPr lang="en-US" dirty="0" err="1"/>
              <a:t>leo</a:t>
            </a:r>
            <a:r>
              <a:rPr lang="en-US" dirty="0"/>
              <a:t>. In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, dictum </a:t>
            </a:r>
            <a:r>
              <a:rPr lang="en-US" dirty="0" err="1"/>
              <a:t>nisl</a:t>
            </a:r>
            <a:r>
              <a:rPr lang="en-US" dirty="0"/>
              <a:t> sed, dictum diam. Vestibulum </a:t>
            </a:r>
            <a:r>
              <a:rPr lang="en-US" dirty="0" err="1"/>
              <a:t>felis</a:t>
            </a:r>
            <a:r>
              <a:rPr lang="en-US" dirty="0"/>
              <a:t> dui, </a:t>
            </a:r>
            <a:r>
              <a:rPr lang="en-US" dirty="0" err="1"/>
              <a:t>scelerisque</a:t>
            </a:r>
            <a:r>
              <a:rPr lang="en-US" dirty="0"/>
              <a:t> at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vestibulum, </a:t>
            </a:r>
            <a:r>
              <a:rPr lang="en-US" dirty="0" err="1"/>
              <a:t>nibh</a:t>
            </a:r>
            <a:r>
              <a:rPr lang="en-US" dirty="0"/>
              <a:t> at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, </a:t>
            </a:r>
            <a:r>
              <a:rPr lang="en-US" dirty="0" err="1"/>
              <a:t>elit</a:t>
            </a:r>
            <a:r>
              <a:rPr lang="en-US" dirty="0"/>
              <a:t> nisi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ipsum vitae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non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Aenean pulvinar </a:t>
            </a:r>
            <a:r>
              <a:rPr lang="en-US" dirty="0" err="1"/>
              <a:t>tristique</a:t>
            </a:r>
            <a:r>
              <a:rPr lang="en-US" dirty="0"/>
              <a:t> ex, sit </a:t>
            </a:r>
            <a:r>
              <a:rPr lang="en-US" dirty="0" err="1"/>
              <a:t>amet</a:t>
            </a:r>
            <a:r>
              <a:rPr lang="en-US" dirty="0"/>
              <a:t> pulvinar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vel.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Soyutlama Kavramı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at </a:t>
            </a:r>
            <a:r>
              <a:rPr lang="en-US" dirty="0" err="1"/>
              <a:t>bibendum</a:t>
            </a:r>
            <a:r>
              <a:rPr lang="en-US" dirty="0"/>
              <a:t>. In vel ipsum non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Sed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et ligula </a:t>
            </a:r>
            <a:r>
              <a:rPr lang="en-US" dirty="0" err="1"/>
              <a:t>mattis</a:t>
            </a:r>
            <a:r>
              <a:rPr lang="en-US" dirty="0"/>
              <a:t>, et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vitae dolor et dictum.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ac dolor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 Donec </a:t>
            </a:r>
            <a:r>
              <a:rPr lang="en-US" dirty="0" err="1"/>
              <a:t>nec</a:t>
            </a:r>
            <a:r>
              <a:rPr lang="en-US" dirty="0"/>
              <a:t> magna id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Maecenas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Vestibulum sit </a:t>
            </a:r>
            <a:r>
              <a:rPr lang="en-US" dirty="0" err="1"/>
              <a:t>amet</a:t>
            </a:r>
            <a:r>
              <a:rPr lang="en-US" dirty="0"/>
              <a:t> libero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a non </a:t>
            </a:r>
            <a:r>
              <a:rPr lang="en-US" dirty="0" err="1"/>
              <a:t>leo</a:t>
            </a:r>
            <a:r>
              <a:rPr lang="en-US" dirty="0"/>
              <a:t>. In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, dictum </a:t>
            </a:r>
            <a:r>
              <a:rPr lang="en-US" dirty="0" err="1"/>
              <a:t>nisl</a:t>
            </a:r>
            <a:r>
              <a:rPr lang="en-US" dirty="0"/>
              <a:t> sed, dictum diam. Vestibulum </a:t>
            </a:r>
            <a:r>
              <a:rPr lang="en-US" dirty="0" err="1"/>
              <a:t>felis</a:t>
            </a:r>
            <a:r>
              <a:rPr lang="en-US" dirty="0"/>
              <a:t> dui, </a:t>
            </a:r>
            <a:r>
              <a:rPr lang="en-US" dirty="0" err="1"/>
              <a:t>scelerisque</a:t>
            </a:r>
            <a:r>
              <a:rPr lang="en-US" dirty="0"/>
              <a:t> at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vestibulum, </a:t>
            </a:r>
            <a:r>
              <a:rPr lang="en-US" dirty="0" err="1"/>
              <a:t>nibh</a:t>
            </a:r>
            <a:r>
              <a:rPr lang="en-US" dirty="0"/>
              <a:t> at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, </a:t>
            </a:r>
            <a:r>
              <a:rPr lang="en-US" dirty="0" err="1"/>
              <a:t>elit</a:t>
            </a:r>
            <a:r>
              <a:rPr lang="en-US" dirty="0"/>
              <a:t> nisi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ipsum vitae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non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Aenean pulvinar </a:t>
            </a:r>
            <a:r>
              <a:rPr lang="en-US" dirty="0" err="1"/>
              <a:t>tristique</a:t>
            </a:r>
            <a:r>
              <a:rPr lang="en-US" dirty="0"/>
              <a:t> ex, sit </a:t>
            </a:r>
            <a:r>
              <a:rPr lang="en-US" dirty="0" err="1"/>
              <a:t>amet</a:t>
            </a:r>
            <a:r>
              <a:rPr lang="en-US" dirty="0"/>
              <a:t> pulvinar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vel.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Soyutlama Kavramı (devam)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tr-TR" dirty="0"/>
              <a:t>c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2DFE085A-F89B-48AF-8AB7-0984F2555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27068"/>
              </p:ext>
            </p:extLst>
          </p:nvPr>
        </p:nvGraphicFramePr>
        <p:xfrm>
          <a:off x="2317225" y="437969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81237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18154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514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finibus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tincidunt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rutrum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rutrum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9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Morbi </a:t>
                      </a:r>
                      <a:r>
                        <a:rPr lang="en-US" dirty="0" err="1"/>
                        <a:t>tempor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nisl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tincidunt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tincidunt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erat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tincidunt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vestibulum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tincidunt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Duis </a:t>
                      </a:r>
                      <a:r>
                        <a:rPr lang="en-US" dirty="0" err="1"/>
                        <a:t>pretium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magna </a:t>
                      </a:r>
                      <a:r>
                        <a:rPr lang="en-US" dirty="0" err="1"/>
                        <a:t>dignissim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sollicitudin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nunc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nunc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lacus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ante vitae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Soyutlama 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Java OOPS - Part 3 - Data abstraction with examples - qavalidation">
            <a:extLst>
              <a:ext uri="{FF2B5EF4-FFF2-40B4-BE49-F238E27FC236}">
                <a16:creationId xmlns:a16="http://schemas.microsoft.com/office/drawing/2014/main" id="{B39B1CFD-5566-4070-919E-58B1B4586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1" b="10041"/>
          <a:stretch/>
        </p:blipFill>
        <p:spPr bwMode="auto">
          <a:xfrm>
            <a:off x="1950599" y="3665989"/>
            <a:ext cx="9688237" cy="27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Soyutlama Örneği -1 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pic>
        <p:nvPicPr>
          <p:cNvPr id="11270" name="Picture 6" descr="Veritas | The Leader in Enterprise Data Services">
            <a:extLst>
              <a:ext uri="{FF2B5EF4-FFF2-40B4-BE49-F238E27FC236}">
                <a16:creationId xmlns:a16="http://schemas.microsoft.com/office/drawing/2014/main" id="{EB14AE96-335D-4318-A9CD-54D62A4B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50" y="3870039"/>
            <a:ext cx="8199971" cy="258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Soyutlama Örneği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5888751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pic>
        <p:nvPicPr>
          <p:cNvPr id="6146" name="Picture 2" descr="abstraction-perspective – Codingeek">
            <a:extLst>
              <a:ext uri="{FF2B5EF4-FFF2-40B4-BE49-F238E27FC236}">
                <a16:creationId xmlns:a16="http://schemas.microsoft.com/office/drawing/2014/main" id="{0B473400-BC6F-4AD0-9FC4-115591F5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62" y="1405650"/>
            <a:ext cx="4122225" cy="267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548613-D3A5-4337-9911-92B20AD4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t="6839" r="4770" b="967"/>
          <a:stretch/>
        </p:blipFill>
        <p:spPr>
          <a:xfrm>
            <a:off x="3515147" y="2919011"/>
            <a:ext cx="5914239" cy="37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1581</Words>
  <Application>Microsoft Office PowerPoint</Application>
  <PresentationFormat>Geniş ekran</PresentationFormat>
  <Paragraphs>87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Duman</vt:lpstr>
      <vt:lpstr>Soyutlama Nedir?</vt:lpstr>
      <vt:lpstr>İçindekiler</vt:lpstr>
      <vt:lpstr>Soyutlama kavramı nedir? </vt:lpstr>
      <vt:lpstr>Soyutlama Kavramı</vt:lpstr>
      <vt:lpstr>Soyutlama Kavramı (devam)</vt:lpstr>
      <vt:lpstr>Soyutlama Örneği -1 </vt:lpstr>
      <vt:lpstr>Soyutlama Örneği -1  (devam)</vt:lpstr>
      <vt:lpstr>Soyutlama Örneği -2 </vt:lpstr>
      <vt:lpstr>Uygulama Örneği -1 </vt:lpstr>
      <vt:lpstr>Uygulama Örneği -2 </vt:lpstr>
      <vt:lpstr>Uygulama Örneği -3 </vt:lpstr>
      <vt:lpstr>Uygulama Örneği -4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İsmail KIRBAŞ</cp:lastModifiedBy>
  <cp:revision>29</cp:revision>
  <dcterms:created xsi:type="dcterms:W3CDTF">2020-04-15T07:57:29Z</dcterms:created>
  <dcterms:modified xsi:type="dcterms:W3CDTF">2023-01-06T07:36:24Z</dcterms:modified>
</cp:coreProperties>
</file>