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77" r:id="rId2"/>
    <p:sldId id="257" r:id="rId3"/>
    <p:sldId id="258" r:id="rId4"/>
    <p:sldId id="261" r:id="rId5"/>
    <p:sldId id="271" r:id="rId6"/>
    <p:sldId id="262" r:id="rId7"/>
    <p:sldId id="265" r:id="rId8"/>
    <p:sldId id="263" r:id="rId9"/>
    <p:sldId id="266" r:id="rId10"/>
    <p:sldId id="268" r:id="rId11"/>
    <p:sldId id="272" r:id="rId12"/>
    <p:sldId id="269" r:id="rId13"/>
    <p:sldId id="270" r:id="rId14"/>
    <p:sldId id="273" r:id="rId15"/>
    <p:sldId id="275" r:id="rId16"/>
    <p:sldId id="276" r:id="rId17"/>
    <p:sldId id="274" r:id="rId18"/>
    <p:sldId id="259"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17D358-5D03-4368-9971-3C59EAF84EE5}" v="688" dt="2023-01-07T16:15:42.675"/>
    <p1510:client id="{5B85FA44-E51E-4712-B966-D67AE2EF2220}" v="105" dt="2023-01-11T11:27:30.832"/>
    <p1510:client id="{678D3FA0-159C-487F-BCCC-D30A0B74D166}" v="98" dt="2023-01-12T16:28:25.614"/>
    <p1510:client id="{6C7BCE48-B250-4554-8718-5C812D89D5CD}" v="6" dt="2023-01-12T16:29:56.005"/>
    <p1510:client id="{B3151A06-E837-45EC-9537-BCB59311C024}" v="99" dt="2023-01-12T17:06:59.624"/>
    <p1510:client id="{D65D6DF8-E1D7-43DE-974C-663FF1160DBB}" v="2" dt="2023-01-07T16:17:07.087"/>
    <p1510:client id="{FE21A3F8-A07B-4EA9-BE9C-0EE70260707D}" v="490" dt="2023-01-11T13:02:54.685"/>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d almacı" userId="190b857f2c6c3b9e" providerId="Windows Live" clId="Web-{FE21A3F8-A07B-4EA9-BE9C-0EE70260707D}"/>
    <pc:docChg chg="addSld delSld modSld">
      <pc:chgData name="samed almacı" userId="190b857f2c6c3b9e" providerId="Windows Live" clId="Web-{FE21A3F8-A07B-4EA9-BE9C-0EE70260707D}" dt="2023-01-11T13:02:54.685" v="547" actId="20577"/>
      <pc:docMkLst>
        <pc:docMk/>
      </pc:docMkLst>
      <pc:sldChg chg="addSp delSp modSp del">
        <pc:chgData name="samed almacı" userId="190b857f2c6c3b9e" providerId="Windows Live" clId="Web-{FE21A3F8-A07B-4EA9-BE9C-0EE70260707D}" dt="2023-01-11T12:19:01.253" v="90"/>
        <pc:sldMkLst>
          <pc:docMk/>
          <pc:sldMk cId="1461375390" sldId="256"/>
        </pc:sldMkLst>
        <pc:spChg chg="del">
          <ac:chgData name="samed almacı" userId="190b857f2c6c3b9e" providerId="Windows Live" clId="Web-{FE21A3F8-A07B-4EA9-BE9C-0EE70260707D}" dt="2023-01-11T12:18:22.970" v="72"/>
          <ac:spMkLst>
            <pc:docMk/>
            <pc:sldMk cId="1461375390" sldId="256"/>
            <ac:spMk id="2" creationId="{9BA139C7-4FF9-4739-8B42-CEE441CD9363}"/>
          </ac:spMkLst>
        </pc:spChg>
        <pc:spChg chg="add mod">
          <ac:chgData name="samed almacı" userId="190b857f2c6c3b9e" providerId="Windows Live" clId="Web-{FE21A3F8-A07B-4EA9-BE9C-0EE70260707D}" dt="2023-01-11T12:18:22.970" v="72"/>
          <ac:spMkLst>
            <pc:docMk/>
            <pc:sldMk cId="1461375390" sldId="256"/>
            <ac:spMk id="9" creationId="{2796A9C6-481F-DCE0-6A88-9573893F606B}"/>
          </ac:spMkLst>
        </pc:spChg>
        <pc:picChg chg="add del mod">
          <ac:chgData name="samed almacı" userId="190b857f2c6c3b9e" providerId="Windows Live" clId="Web-{FE21A3F8-A07B-4EA9-BE9C-0EE70260707D}" dt="2023-01-11T12:17:10.561" v="68"/>
          <ac:picMkLst>
            <pc:docMk/>
            <pc:sldMk cId="1461375390" sldId="256"/>
            <ac:picMk id="3" creationId="{546660C0-48F2-56D4-87B2-B29944381733}"/>
          </ac:picMkLst>
        </pc:picChg>
      </pc:sldChg>
      <pc:sldChg chg="modSp">
        <pc:chgData name="samed almacı" userId="190b857f2c6c3b9e" providerId="Windows Live" clId="Web-{FE21A3F8-A07B-4EA9-BE9C-0EE70260707D}" dt="2023-01-11T13:02:01.651" v="532" actId="14100"/>
        <pc:sldMkLst>
          <pc:docMk/>
          <pc:sldMk cId="1120228224" sldId="257"/>
        </pc:sldMkLst>
        <pc:spChg chg="mod">
          <ac:chgData name="samed almacı" userId="190b857f2c6c3b9e" providerId="Windows Live" clId="Web-{FE21A3F8-A07B-4EA9-BE9C-0EE70260707D}" dt="2023-01-11T13:02:01.651" v="532" actId="14100"/>
          <ac:spMkLst>
            <pc:docMk/>
            <pc:sldMk cId="1120228224" sldId="257"/>
            <ac:spMk id="3" creationId="{D913E1FE-4E39-426D-88DE-2D02D43C23AA}"/>
          </ac:spMkLst>
        </pc:spChg>
      </pc:sldChg>
      <pc:sldChg chg="modSp">
        <pc:chgData name="samed almacı" userId="190b857f2c6c3b9e" providerId="Windows Live" clId="Web-{FE21A3F8-A07B-4EA9-BE9C-0EE70260707D}" dt="2023-01-11T13:02:54.685" v="547" actId="20577"/>
        <pc:sldMkLst>
          <pc:docMk/>
          <pc:sldMk cId="2556138553" sldId="259"/>
        </pc:sldMkLst>
        <pc:spChg chg="mod">
          <ac:chgData name="samed almacı" userId="190b857f2c6c3b9e" providerId="Windows Live" clId="Web-{FE21A3F8-A07B-4EA9-BE9C-0EE70260707D}" dt="2023-01-11T13:02:54.685" v="547" actId="20577"/>
          <ac:spMkLst>
            <pc:docMk/>
            <pc:sldMk cId="2556138553" sldId="259"/>
            <ac:spMk id="2" creationId="{60FD3E19-27CE-4D6A-8B21-C694EA9EA88D}"/>
          </ac:spMkLst>
        </pc:spChg>
        <pc:spChg chg="mod">
          <ac:chgData name="samed almacı" userId="190b857f2c6c3b9e" providerId="Windows Live" clId="Web-{FE21A3F8-A07B-4EA9-BE9C-0EE70260707D}" dt="2023-01-11T12:55:26.229" v="342" actId="1076"/>
          <ac:spMkLst>
            <pc:docMk/>
            <pc:sldMk cId="2556138553" sldId="259"/>
            <ac:spMk id="3" creationId="{D913E1FE-4E39-426D-88DE-2D02D43C23AA}"/>
          </ac:spMkLst>
        </pc:spChg>
      </pc:sldChg>
      <pc:sldChg chg="addSp modSp">
        <pc:chgData name="samed almacı" userId="190b857f2c6c3b9e" providerId="Windows Live" clId="Web-{FE21A3F8-A07B-4EA9-BE9C-0EE70260707D}" dt="2023-01-11T11:47:24.568" v="4" actId="1076"/>
        <pc:sldMkLst>
          <pc:docMk/>
          <pc:sldMk cId="2325487131" sldId="261"/>
        </pc:sldMkLst>
        <pc:picChg chg="add mod">
          <ac:chgData name="samed almacı" userId="190b857f2c6c3b9e" providerId="Windows Live" clId="Web-{FE21A3F8-A07B-4EA9-BE9C-0EE70260707D}" dt="2023-01-11T11:47:24.568" v="4" actId="1076"/>
          <ac:picMkLst>
            <pc:docMk/>
            <pc:sldMk cId="2325487131" sldId="261"/>
            <ac:picMk id="5" creationId="{5FF404AB-3EA4-F418-424E-7FB94B0A12FD}"/>
          </ac:picMkLst>
        </pc:picChg>
      </pc:sldChg>
      <pc:sldChg chg="modSp">
        <pc:chgData name="samed almacı" userId="190b857f2c6c3b9e" providerId="Windows Live" clId="Web-{FE21A3F8-A07B-4EA9-BE9C-0EE70260707D}" dt="2023-01-11T12:57:52.173" v="408" actId="1076"/>
        <pc:sldMkLst>
          <pc:docMk/>
          <pc:sldMk cId="530251165" sldId="263"/>
        </pc:sldMkLst>
        <pc:spChg chg="mod">
          <ac:chgData name="samed almacı" userId="190b857f2c6c3b9e" providerId="Windows Live" clId="Web-{FE21A3F8-A07B-4EA9-BE9C-0EE70260707D}" dt="2023-01-11T12:57:52.173" v="408" actId="1076"/>
          <ac:spMkLst>
            <pc:docMk/>
            <pc:sldMk cId="530251165" sldId="263"/>
            <ac:spMk id="2" creationId="{60FD3E19-27CE-4D6A-8B21-C694EA9EA88D}"/>
          </ac:spMkLst>
        </pc:spChg>
        <pc:spChg chg="mod">
          <ac:chgData name="samed almacı" userId="190b857f2c6c3b9e" providerId="Windows Live" clId="Web-{FE21A3F8-A07B-4EA9-BE9C-0EE70260707D}" dt="2023-01-11T12:55:41.543" v="344" actId="20577"/>
          <ac:spMkLst>
            <pc:docMk/>
            <pc:sldMk cId="530251165" sldId="263"/>
            <ac:spMk id="8" creationId="{F2A25E5B-E61F-42AF-BFF3-6EA49E8C2BEA}"/>
          </ac:spMkLst>
        </pc:spChg>
      </pc:sldChg>
      <pc:sldChg chg="addSp delSp modSp del">
        <pc:chgData name="samed almacı" userId="190b857f2c6c3b9e" providerId="Windows Live" clId="Web-{FE21A3F8-A07B-4EA9-BE9C-0EE70260707D}" dt="2023-01-11T11:54:41.773" v="37"/>
        <pc:sldMkLst>
          <pc:docMk/>
          <pc:sldMk cId="4014743303" sldId="264"/>
        </pc:sldMkLst>
        <pc:spChg chg="add mod">
          <ac:chgData name="samed almacı" userId="190b857f2c6c3b9e" providerId="Windows Live" clId="Web-{FE21A3F8-A07B-4EA9-BE9C-0EE70260707D}" dt="2023-01-11T11:54:35.148" v="34"/>
          <ac:spMkLst>
            <pc:docMk/>
            <pc:sldMk cId="4014743303" sldId="264"/>
            <ac:spMk id="5" creationId="{B8590259-BE81-7116-4D7C-44A616AA7B7D}"/>
          </ac:spMkLst>
        </pc:spChg>
        <pc:spChg chg="del mod">
          <ac:chgData name="samed almacı" userId="190b857f2c6c3b9e" providerId="Windows Live" clId="Web-{FE21A3F8-A07B-4EA9-BE9C-0EE70260707D}" dt="2023-01-11T11:54:35.148" v="34"/>
          <ac:spMkLst>
            <pc:docMk/>
            <pc:sldMk cId="4014743303" sldId="264"/>
            <ac:spMk id="8" creationId="{F2A25E5B-E61F-42AF-BFF3-6EA49E8C2BEA}"/>
          </ac:spMkLst>
        </pc:spChg>
      </pc:sldChg>
      <pc:sldChg chg="addSp delSp modSp">
        <pc:chgData name="samed almacı" userId="190b857f2c6c3b9e" providerId="Windows Live" clId="Web-{FE21A3F8-A07B-4EA9-BE9C-0EE70260707D}" dt="2023-01-11T12:57:37.781" v="405"/>
        <pc:sldMkLst>
          <pc:docMk/>
          <pc:sldMk cId="3150035731" sldId="265"/>
        </pc:sldMkLst>
        <pc:spChg chg="mod">
          <ac:chgData name="samed almacı" userId="190b857f2c6c3b9e" providerId="Windows Live" clId="Web-{FE21A3F8-A07B-4EA9-BE9C-0EE70260707D}" dt="2023-01-11T12:57:37.781" v="405"/>
          <ac:spMkLst>
            <pc:docMk/>
            <pc:sldMk cId="3150035731" sldId="265"/>
            <ac:spMk id="2" creationId="{60FD3E19-27CE-4D6A-8B21-C694EA9EA88D}"/>
          </ac:spMkLst>
        </pc:spChg>
        <pc:spChg chg="add mod">
          <ac:chgData name="samed almacı" userId="190b857f2c6c3b9e" providerId="Windows Live" clId="Web-{FE21A3F8-A07B-4EA9-BE9C-0EE70260707D}" dt="2023-01-11T12:55:45.215" v="346" actId="20577"/>
          <ac:spMkLst>
            <pc:docMk/>
            <pc:sldMk cId="3150035731" sldId="265"/>
            <ac:spMk id="3" creationId="{F88D1588-A82B-E24B-6235-A28EFFBA96D6}"/>
          </ac:spMkLst>
        </pc:spChg>
        <pc:spChg chg="del mod">
          <ac:chgData name="samed almacı" userId="190b857f2c6c3b9e" providerId="Windows Live" clId="Web-{FE21A3F8-A07B-4EA9-BE9C-0EE70260707D}" dt="2023-01-11T11:50:45.967" v="7"/>
          <ac:spMkLst>
            <pc:docMk/>
            <pc:sldMk cId="3150035731" sldId="265"/>
            <ac:spMk id="8" creationId="{F2A25E5B-E61F-42AF-BFF3-6EA49E8C2BEA}"/>
          </ac:spMkLst>
        </pc:spChg>
        <pc:picChg chg="mod">
          <ac:chgData name="samed almacı" userId="190b857f2c6c3b9e" providerId="Windows Live" clId="Web-{FE21A3F8-A07B-4EA9-BE9C-0EE70260707D}" dt="2023-01-11T12:55:55.324" v="349" actId="14100"/>
          <ac:picMkLst>
            <pc:docMk/>
            <pc:sldMk cId="3150035731" sldId="265"/>
            <ac:picMk id="5" creationId="{0C6914C7-F6D2-05EC-D0B0-41EEAAACE807}"/>
          </ac:picMkLst>
        </pc:picChg>
        <pc:picChg chg="mod">
          <ac:chgData name="samed almacı" userId="190b857f2c6c3b9e" providerId="Windows Live" clId="Web-{FE21A3F8-A07B-4EA9-BE9C-0EE70260707D}" dt="2023-01-11T12:55:52.699" v="348" actId="14100"/>
          <ac:picMkLst>
            <pc:docMk/>
            <pc:sldMk cId="3150035731" sldId="265"/>
            <ac:picMk id="6" creationId="{DC01B35C-F5FD-1A7E-10F8-1FBE5276ADAF}"/>
          </ac:picMkLst>
        </pc:picChg>
      </pc:sldChg>
      <pc:sldChg chg="modSp">
        <pc:chgData name="samed almacı" userId="190b857f2c6c3b9e" providerId="Windows Live" clId="Web-{FE21A3F8-A07B-4EA9-BE9C-0EE70260707D}" dt="2023-01-11T12:59:10.363" v="432" actId="20577"/>
        <pc:sldMkLst>
          <pc:docMk/>
          <pc:sldMk cId="527634716" sldId="266"/>
        </pc:sldMkLst>
        <pc:spChg chg="mod">
          <ac:chgData name="samed almacı" userId="190b857f2c6c3b9e" providerId="Windows Live" clId="Web-{FE21A3F8-A07B-4EA9-BE9C-0EE70260707D}" dt="2023-01-11T12:59:10.363" v="432" actId="20577"/>
          <ac:spMkLst>
            <pc:docMk/>
            <pc:sldMk cId="527634716" sldId="266"/>
            <ac:spMk id="2" creationId="{60FD3E19-27CE-4D6A-8B21-C694EA9EA88D}"/>
          </ac:spMkLst>
        </pc:spChg>
        <pc:spChg chg="mod">
          <ac:chgData name="samed almacı" userId="190b857f2c6c3b9e" providerId="Windows Live" clId="Web-{FE21A3F8-A07B-4EA9-BE9C-0EE70260707D}" dt="2023-01-11T11:56:14.871" v="44" actId="20577"/>
          <ac:spMkLst>
            <pc:docMk/>
            <pc:sldMk cId="527634716" sldId="266"/>
            <ac:spMk id="8" creationId="{F2A25E5B-E61F-42AF-BFF3-6EA49E8C2BEA}"/>
          </ac:spMkLst>
        </pc:spChg>
      </pc:sldChg>
      <pc:sldChg chg="modSp">
        <pc:chgData name="samed almacı" userId="190b857f2c6c3b9e" providerId="Windows Live" clId="Web-{FE21A3F8-A07B-4EA9-BE9C-0EE70260707D}" dt="2023-01-11T12:59:15.160" v="433" actId="20577"/>
        <pc:sldMkLst>
          <pc:docMk/>
          <pc:sldMk cId="1816773913" sldId="268"/>
        </pc:sldMkLst>
        <pc:spChg chg="mod">
          <ac:chgData name="samed almacı" userId="190b857f2c6c3b9e" providerId="Windows Live" clId="Web-{FE21A3F8-A07B-4EA9-BE9C-0EE70260707D}" dt="2023-01-11T12:59:15.160" v="433" actId="20577"/>
          <ac:spMkLst>
            <pc:docMk/>
            <pc:sldMk cId="1816773913" sldId="268"/>
            <ac:spMk id="2" creationId="{60FD3E19-27CE-4D6A-8B21-C694EA9EA88D}"/>
          </ac:spMkLst>
        </pc:spChg>
        <pc:spChg chg="mod">
          <ac:chgData name="samed almacı" userId="190b857f2c6c3b9e" providerId="Windows Live" clId="Web-{FE21A3F8-A07B-4EA9-BE9C-0EE70260707D}" dt="2023-01-11T12:09:58.950" v="54" actId="1076"/>
          <ac:spMkLst>
            <pc:docMk/>
            <pc:sldMk cId="1816773913" sldId="268"/>
            <ac:spMk id="8" creationId="{C7A36022-6747-10E4-668C-84524596F0A5}"/>
          </ac:spMkLst>
        </pc:spChg>
        <pc:picChg chg="mod">
          <ac:chgData name="samed almacı" userId="190b857f2c6c3b9e" providerId="Windows Live" clId="Web-{FE21A3F8-A07B-4EA9-BE9C-0EE70260707D}" dt="2023-01-11T12:09:07.948" v="52" actId="1076"/>
          <ac:picMkLst>
            <pc:docMk/>
            <pc:sldMk cId="1816773913" sldId="268"/>
            <ac:picMk id="9" creationId="{BEFADEEA-3CD3-11BA-C167-12A671E4BF22}"/>
          </ac:picMkLst>
        </pc:picChg>
      </pc:sldChg>
      <pc:sldChg chg="addSp delSp modSp">
        <pc:chgData name="samed almacı" userId="190b857f2c6c3b9e" providerId="Windows Live" clId="Web-{FE21A3F8-A07B-4EA9-BE9C-0EE70260707D}" dt="2023-01-11T12:59:48.927" v="442" actId="20577"/>
        <pc:sldMkLst>
          <pc:docMk/>
          <pc:sldMk cId="65530012" sldId="269"/>
        </pc:sldMkLst>
        <pc:spChg chg="mod">
          <ac:chgData name="samed almacı" userId="190b857f2c6c3b9e" providerId="Windows Live" clId="Web-{FE21A3F8-A07B-4EA9-BE9C-0EE70260707D}" dt="2023-01-11T12:59:48.927" v="442" actId="20577"/>
          <ac:spMkLst>
            <pc:docMk/>
            <pc:sldMk cId="65530012" sldId="269"/>
            <ac:spMk id="2" creationId="{60FD3E19-27CE-4D6A-8B21-C694EA9EA88D}"/>
          </ac:spMkLst>
        </pc:spChg>
        <pc:spChg chg="mod">
          <ac:chgData name="samed almacı" userId="190b857f2c6c3b9e" providerId="Windows Live" clId="Web-{FE21A3F8-A07B-4EA9-BE9C-0EE70260707D}" dt="2023-01-11T12:23:52.170" v="151" actId="20577"/>
          <ac:spMkLst>
            <pc:docMk/>
            <pc:sldMk cId="65530012" sldId="269"/>
            <ac:spMk id="6" creationId="{8C78F7B0-268A-9CEB-82D4-D5FB23ED66AB}"/>
          </ac:spMkLst>
        </pc:spChg>
        <pc:picChg chg="add del mod">
          <ac:chgData name="samed almacı" userId="190b857f2c6c3b9e" providerId="Windows Live" clId="Web-{FE21A3F8-A07B-4EA9-BE9C-0EE70260707D}" dt="2023-01-11T12:11:01.782" v="56"/>
          <ac:picMkLst>
            <pc:docMk/>
            <pc:sldMk cId="65530012" sldId="269"/>
            <ac:picMk id="3" creationId="{46A50013-AAAA-5727-0322-D024FE633203}"/>
          </ac:picMkLst>
        </pc:picChg>
        <pc:picChg chg="mod">
          <ac:chgData name="samed almacı" userId="190b857f2c6c3b9e" providerId="Windows Live" clId="Web-{FE21A3F8-A07B-4EA9-BE9C-0EE70260707D}" dt="2023-01-11T12:23:55.249" v="153" actId="1076"/>
          <ac:picMkLst>
            <pc:docMk/>
            <pc:sldMk cId="65530012" sldId="269"/>
            <ac:picMk id="7" creationId="{2587ADDC-1CE9-813B-F272-063EDBCB2B58}"/>
          </ac:picMkLst>
        </pc:picChg>
      </pc:sldChg>
      <pc:sldChg chg="modSp">
        <pc:chgData name="samed almacı" userId="190b857f2c6c3b9e" providerId="Windows Live" clId="Web-{FE21A3F8-A07B-4EA9-BE9C-0EE70260707D}" dt="2023-01-11T13:00:01.787" v="451" actId="20577"/>
        <pc:sldMkLst>
          <pc:docMk/>
          <pc:sldMk cId="2697588103" sldId="270"/>
        </pc:sldMkLst>
        <pc:spChg chg="mod">
          <ac:chgData name="samed almacı" userId="190b857f2c6c3b9e" providerId="Windows Live" clId="Web-{FE21A3F8-A07B-4EA9-BE9C-0EE70260707D}" dt="2023-01-11T13:00:01.787" v="451" actId="20577"/>
          <ac:spMkLst>
            <pc:docMk/>
            <pc:sldMk cId="2697588103" sldId="270"/>
            <ac:spMk id="2" creationId="{60FD3E19-27CE-4D6A-8B21-C694EA9EA88D}"/>
          </ac:spMkLst>
        </pc:spChg>
        <pc:spChg chg="mod">
          <ac:chgData name="samed almacı" userId="190b857f2c6c3b9e" providerId="Windows Live" clId="Web-{FE21A3F8-A07B-4EA9-BE9C-0EE70260707D}" dt="2023-01-11T12:24:17.593" v="160" actId="20577"/>
          <ac:spMkLst>
            <pc:docMk/>
            <pc:sldMk cId="2697588103" sldId="270"/>
            <ac:spMk id="8" creationId="{F2A25E5B-E61F-42AF-BFF3-6EA49E8C2BEA}"/>
          </ac:spMkLst>
        </pc:spChg>
      </pc:sldChg>
      <pc:sldChg chg="addSp delSp modSp">
        <pc:chgData name="samed almacı" userId="190b857f2c6c3b9e" providerId="Windows Live" clId="Web-{FE21A3F8-A07B-4EA9-BE9C-0EE70260707D}" dt="2023-01-11T12:59:43.958" v="440" actId="20577"/>
        <pc:sldMkLst>
          <pc:docMk/>
          <pc:sldMk cId="3027097837" sldId="272"/>
        </pc:sldMkLst>
        <pc:spChg chg="mod">
          <ac:chgData name="samed almacı" userId="190b857f2c6c3b9e" providerId="Windows Live" clId="Web-{FE21A3F8-A07B-4EA9-BE9C-0EE70260707D}" dt="2023-01-11T12:59:43.958" v="440" actId="20577"/>
          <ac:spMkLst>
            <pc:docMk/>
            <pc:sldMk cId="3027097837" sldId="272"/>
            <ac:spMk id="2" creationId="{60FD3E19-27CE-4D6A-8B21-C694EA9EA88D}"/>
          </ac:spMkLst>
        </pc:spChg>
        <pc:spChg chg="mod">
          <ac:chgData name="samed almacı" userId="190b857f2c6c3b9e" providerId="Windows Live" clId="Web-{FE21A3F8-A07B-4EA9-BE9C-0EE70260707D}" dt="2023-01-11T12:14:04.475" v="63" actId="20577"/>
          <ac:spMkLst>
            <pc:docMk/>
            <pc:sldMk cId="3027097837" sldId="272"/>
            <ac:spMk id="8" creationId="{C7A36022-6747-10E4-668C-84524596F0A5}"/>
          </ac:spMkLst>
        </pc:spChg>
        <pc:picChg chg="del mod">
          <ac:chgData name="samed almacı" userId="190b857f2c6c3b9e" providerId="Windows Live" clId="Web-{FE21A3F8-A07B-4EA9-BE9C-0EE70260707D}" dt="2023-01-11T12:11:17.516" v="61"/>
          <ac:picMkLst>
            <pc:docMk/>
            <pc:sldMk cId="3027097837" sldId="272"/>
            <ac:picMk id="3" creationId="{D55EA4AB-6E2C-99B9-3026-865BCC856DD3}"/>
          </ac:picMkLst>
        </pc:picChg>
        <pc:picChg chg="add del mod">
          <ac:chgData name="samed almacı" userId="190b857f2c6c3b9e" providerId="Windows Live" clId="Web-{FE21A3F8-A07B-4EA9-BE9C-0EE70260707D}" dt="2023-01-11T12:21:49.525" v="101"/>
          <ac:picMkLst>
            <pc:docMk/>
            <pc:sldMk cId="3027097837" sldId="272"/>
            <ac:picMk id="5" creationId="{8D32A35E-8044-D310-EFEB-BF401011DFB1}"/>
          </ac:picMkLst>
        </pc:picChg>
        <pc:picChg chg="add del mod">
          <ac:chgData name="samed almacı" userId="190b857f2c6c3b9e" providerId="Windows Live" clId="Web-{FE21A3F8-A07B-4EA9-BE9C-0EE70260707D}" dt="2023-01-11T12:21:50.322" v="102"/>
          <ac:picMkLst>
            <pc:docMk/>
            <pc:sldMk cId="3027097837" sldId="272"/>
            <ac:picMk id="6" creationId="{5F33753B-FFD0-F9A3-F89F-E79BB6B62E97}"/>
          </ac:picMkLst>
        </pc:picChg>
        <pc:picChg chg="add mod">
          <ac:chgData name="samed almacı" userId="190b857f2c6c3b9e" providerId="Windows Live" clId="Web-{FE21A3F8-A07B-4EA9-BE9C-0EE70260707D}" dt="2023-01-11T12:22:03.275" v="109" actId="1076"/>
          <ac:picMkLst>
            <pc:docMk/>
            <pc:sldMk cId="3027097837" sldId="272"/>
            <ac:picMk id="7" creationId="{88409A2E-E791-7394-203C-7D79EA864EEA}"/>
          </ac:picMkLst>
        </pc:picChg>
        <pc:picChg chg="add mod">
          <ac:chgData name="samed almacı" userId="190b857f2c6c3b9e" providerId="Windows Live" clId="Web-{FE21A3F8-A07B-4EA9-BE9C-0EE70260707D}" dt="2023-01-11T12:22:11.010" v="113" actId="1076"/>
          <ac:picMkLst>
            <pc:docMk/>
            <pc:sldMk cId="3027097837" sldId="272"/>
            <ac:picMk id="9" creationId="{5A3C5318-85D3-BCE2-7575-7C68BBE61DC3}"/>
          </ac:picMkLst>
        </pc:picChg>
      </pc:sldChg>
      <pc:sldChg chg="addSp modSp">
        <pc:chgData name="samed almacı" userId="190b857f2c6c3b9e" providerId="Windows Live" clId="Web-{FE21A3F8-A07B-4EA9-BE9C-0EE70260707D}" dt="2023-01-11T13:02:41.997" v="542" actId="20577"/>
        <pc:sldMkLst>
          <pc:docMk/>
          <pc:sldMk cId="2036867236" sldId="273"/>
        </pc:sldMkLst>
        <pc:spChg chg="mod">
          <ac:chgData name="samed almacı" userId="190b857f2c6c3b9e" providerId="Windows Live" clId="Web-{FE21A3F8-A07B-4EA9-BE9C-0EE70260707D}" dt="2023-01-11T13:02:41.997" v="542" actId="20577"/>
          <ac:spMkLst>
            <pc:docMk/>
            <pc:sldMk cId="2036867236" sldId="273"/>
            <ac:spMk id="2" creationId="{60FD3E19-27CE-4D6A-8B21-C694EA9EA88D}"/>
          </ac:spMkLst>
        </pc:spChg>
        <pc:spChg chg="mod">
          <ac:chgData name="samed almacı" userId="190b857f2c6c3b9e" providerId="Windows Live" clId="Web-{FE21A3F8-A07B-4EA9-BE9C-0EE70260707D}" dt="2023-01-11T12:36:16.559" v="188" actId="20577"/>
          <ac:spMkLst>
            <pc:docMk/>
            <pc:sldMk cId="2036867236" sldId="273"/>
            <ac:spMk id="8" creationId="{F2A25E5B-E61F-42AF-BFF3-6EA49E8C2BEA}"/>
          </ac:spMkLst>
        </pc:spChg>
        <pc:picChg chg="add mod modCrop">
          <ac:chgData name="samed almacı" userId="190b857f2c6c3b9e" providerId="Windows Live" clId="Web-{FE21A3F8-A07B-4EA9-BE9C-0EE70260707D}" dt="2023-01-11T12:37:25.515" v="202" actId="1076"/>
          <ac:picMkLst>
            <pc:docMk/>
            <pc:sldMk cId="2036867236" sldId="273"/>
            <ac:picMk id="3" creationId="{3CD0F4BB-05E0-168A-D5AF-6C4E52B37103}"/>
          </ac:picMkLst>
        </pc:picChg>
      </pc:sldChg>
      <pc:sldChg chg="modSp">
        <pc:chgData name="samed almacı" userId="190b857f2c6c3b9e" providerId="Windows Live" clId="Web-{FE21A3F8-A07B-4EA9-BE9C-0EE70260707D}" dt="2023-01-11T13:02:51.513" v="546" actId="20577"/>
        <pc:sldMkLst>
          <pc:docMk/>
          <pc:sldMk cId="2069069016" sldId="274"/>
        </pc:sldMkLst>
        <pc:spChg chg="mod">
          <ac:chgData name="samed almacı" userId="190b857f2c6c3b9e" providerId="Windows Live" clId="Web-{FE21A3F8-A07B-4EA9-BE9C-0EE70260707D}" dt="2023-01-11T13:02:51.513" v="546" actId="20577"/>
          <ac:spMkLst>
            <pc:docMk/>
            <pc:sldMk cId="2069069016" sldId="274"/>
            <ac:spMk id="2" creationId="{60FD3E19-27CE-4D6A-8B21-C694EA9EA88D}"/>
          </ac:spMkLst>
        </pc:spChg>
        <pc:spChg chg="mod">
          <ac:chgData name="samed almacı" userId="190b857f2c6c3b9e" providerId="Windows Live" clId="Web-{FE21A3F8-A07B-4EA9-BE9C-0EE70260707D}" dt="2023-01-11T12:48:31.869" v="242" actId="20577"/>
          <ac:spMkLst>
            <pc:docMk/>
            <pc:sldMk cId="2069069016" sldId="274"/>
            <ac:spMk id="8" creationId="{F2A25E5B-E61F-42AF-BFF3-6EA49E8C2BEA}"/>
          </ac:spMkLst>
        </pc:spChg>
      </pc:sldChg>
      <pc:sldChg chg="addSp delSp modSp">
        <pc:chgData name="samed almacı" userId="190b857f2c6c3b9e" providerId="Windows Live" clId="Web-{FE21A3F8-A07B-4EA9-BE9C-0EE70260707D}" dt="2023-01-11T13:02:34.371" v="537" actId="20577"/>
        <pc:sldMkLst>
          <pc:docMk/>
          <pc:sldMk cId="1232142196" sldId="275"/>
        </pc:sldMkLst>
        <pc:spChg chg="mod">
          <ac:chgData name="samed almacı" userId="190b857f2c6c3b9e" providerId="Windows Live" clId="Web-{FE21A3F8-A07B-4EA9-BE9C-0EE70260707D}" dt="2023-01-11T13:02:34.371" v="537" actId="20577"/>
          <ac:spMkLst>
            <pc:docMk/>
            <pc:sldMk cId="1232142196" sldId="275"/>
            <ac:spMk id="2" creationId="{60FD3E19-27CE-4D6A-8B21-C694EA9EA88D}"/>
          </ac:spMkLst>
        </pc:spChg>
        <pc:spChg chg="del mod">
          <ac:chgData name="samed almacı" userId="190b857f2c6c3b9e" providerId="Windows Live" clId="Web-{FE21A3F8-A07B-4EA9-BE9C-0EE70260707D}" dt="2023-01-11T12:45:32.581" v="204"/>
          <ac:spMkLst>
            <pc:docMk/>
            <pc:sldMk cId="1232142196" sldId="275"/>
            <ac:spMk id="8" creationId="{F2A25E5B-E61F-42AF-BFF3-6EA49E8C2BEA}"/>
          </ac:spMkLst>
        </pc:spChg>
        <pc:picChg chg="add mod ord">
          <ac:chgData name="samed almacı" userId="190b857f2c6c3b9e" providerId="Windows Live" clId="Web-{FE21A3F8-A07B-4EA9-BE9C-0EE70260707D}" dt="2023-01-11T12:45:38.112" v="209" actId="1076"/>
          <ac:picMkLst>
            <pc:docMk/>
            <pc:sldMk cId="1232142196" sldId="275"/>
            <ac:picMk id="3" creationId="{E76D49BA-BE83-D6E8-8FA8-702109B6C912}"/>
          </ac:picMkLst>
        </pc:picChg>
        <pc:picChg chg="add mod">
          <ac:chgData name="samed almacı" userId="190b857f2c6c3b9e" providerId="Windows Live" clId="Web-{FE21A3F8-A07B-4EA9-BE9C-0EE70260707D}" dt="2023-01-11T12:45:45.253" v="215" actId="1076"/>
          <ac:picMkLst>
            <pc:docMk/>
            <pc:sldMk cId="1232142196" sldId="275"/>
            <ac:picMk id="5" creationId="{03E0C715-4C38-D13A-E89E-C915EC5528B1}"/>
          </ac:picMkLst>
        </pc:picChg>
      </pc:sldChg>
      <pc:sldChg chg="addSp modSp">
        <pc:chgData name="samed almacı" userId="190b857f2c6c3b9e" providerId="Windows Live" clId="Web-{FE21A3F8-A07B-4EA9-BE9C-0EE70260707D}" dt="2023-01-11T13:02:31.637" v="536" actId="20577"/>
        <pc:sldMkLst>
          <pc:docMk/>
          <pc:sldMk cId="1828277839" sldId="276"/>
        </pc:sldMkLst>
        <pc:spChg chg="mod">
          <ac:chgData name="samed almacı" userId="190b857f2c6c3b9e" providerId="Windows Live" clId="Web-{FE21A3F8-A07B-4EA9-BE9C-0EE70260707D}" dt="2023-01-11T13:02:31.637" v="536" actId="20577"/>
          <ac:spMkLst>
            <pc:docMk/>
            <pc:sldMk cId="1828277839" sldId="276"/>
            <ac:spMk id="2" creationId="{60FD3E19-27CE-4D6A-8B21-C694EA9EA88D}"/>
          </ac:spMkLst>
        </pc:spChg>
        <pc:spChg chg="mod">
          <ac:chgData name="samed almacı" userId="190b857f2c6c3b9e" providerId="Windows Live" clId="Web-{FE21A3F8-A07B-4EA9-BE9C-0EE70260707D}" dt="2023-01-11T12:48:08.868" v="238" actId="20577"/>
          <ac:spMkLst>
            <pc:docMk/>
            <pc:sldMk cId="1828277839" sldId="276"/>
            <ac:spMk id="8" creationId="{F2A25E5B-E61F-42AF-BFF3-6EA49E8C2BEA}"/>
          </ac:spMkLst>
        </pc:spChg>
        <pc:picChg chg="add mod">
          <ac:chgData name="samed almacı" userId="190b857f2c6c3b9e" providerId="Windows Live" clId="Web-{FE21A3F8-A07B-4EA9-BE9C-0EE70260707D}" dt="2023-01-11T12:47:42.992" v="230" actId="1076"/>
          <ac:picMkLst>
            <pc:docMk/>
            <pc:sldMk cId="1828277839" sldId="276"/>
            <ac:picMk id="3" creationId="{F656FF41-748B-D048-4158-7C4C2A629B2C}"/>
          </ac:picMkLst>
        </pc:picChg>
      </pc:sldChg>
      <pc:sldChg chg="addSp delSp modSp add">
        <pc:chgData name="samed almacı" userId="190b857f2c6c3b9e" providerId="Windows Live" clId="Web-{FE21A3F8-A07B-4EA9-BE9C-0EE70260707D}" dt="2023-01-11T12:19:10.909" v="91" actId="1076"/>
        <pc:sldMkLst>
          <pc:docMk/>
          <pc:sldMk cId="2587772594" sldId="277"/>
        </pc:sldMkLst>
        <pc:spChg chg="del mod">
          <ac:chgData name="samed almacı" userId="190b857f2c6c3b9e" providerId="Windows Live" clId="Web-{FE21A3F8-A07B-4EA9-BE9C-0EE70260707D}" dt="2023-01-11T12:18:26.111" v="73"/>
          <ac:spMkLst>
            <pc:docMk/>
            <pc:sldMk cId="2587772594" sldId="277"/>
            <ac:spMk id="2" creationId="{9BA139C7-4FF9-4739-8B42-CEE441CD9363}"/>
          </ac:spMkLst>
        </pc:spChg>
        <pc:spChg chg="add del mod">
          <ac:chgData name="samed almacı" userId="190b857f2c6c3b9e" providerId="Windows Live" clId="Web-{FE21A3F8-A07B-4EA9-BE9C-0EE70260707D}" dt="2023-01-11T12:18:29.955" v="75"/>
          <ac:spMkLst>
            <pc:docMk/>
            <pc:sldMk cId="2587772594" sldId="277"/>
            <ac:spMk id="5" creationId="{887041EF-D6BD-ADBC-5678-D3D3CC3CD8FE}"/>
          </ac:spMkLst>
        </pc:spChg>
        <pc:spChg chg="mod">
          <ac:chgData name="samed almacı" userId="190b857f2c6c3b9e" providerId="Windows Live" clId="Web-{FE21A3F8-A07B-4EA9-BE9C-0EE70260707D}" dt="2023-01-11T12:18:58.315" v="89" actId="20577"/>
          <ac:spMkLst>
            <pc:docMk/>
            <pc:sldMk cId="2587772594" sldId="277"/>
            <ac:spMk id="7" creationId="{ABB297CB-A6C7-4031-8C8E-CA95B981B15B}"/>
          </ac:spMkLst>
        </pc:spChg>
        <pc:spChg chg="add mod">
          <ac:chgData name="samed almacı" userId="190b857f2c6c3b9e" providerId="Windows Live" clId="Web-{FE21A3F8-A07B-4EA9-BE9C-0EE70260707D}" dt="2023-01-11T12:19:10.909" v="91" actId="1076"/>
          <ac:spMkLst>
            <pc:docMk/>
            <pc:sldMk cId="2587772594" sldId="277"/>
            <ac:spMk id="9" creationId="{94F72258-2451-E775-6A28-8510B8DCD1EF}"/>
          </ac:spMkLst>
        </pc:spChg>
      </pc:sldChg>
    </pc:docChg>
  </pc:docChgLst>
  <pc:docChgLst>
    <pc:chgData name="samed almacı" userId="190b857f2c6c3b9e" providerId="Windows Live" clId="Web-{5B85FA44-E51E-4712-B966-D67AE2EF2220}"/>
    <pc:docChg chg="modSld">
      <pc:chgData name="samed almacı" userId="190b857f2c6c3b9e" providerId="Windows Live" clId="Web-{5B85FA44-E51E-4712-B966-D67AE2EF2220}" dt="2023-01-11T11:27:30.457" v="123" actId="20577"/>
      <pc:docMkLst>
        <pc:docMk/>
      </pc:docMkLst>
      <pc:sldChg chg="modSp">
        <pc:chgData name="samed almacı" userId="190b857f2c6c3b9e" providerId="Windows Live" clId="Web-{5B85FA44-E51E-4712-B966-D67AE2EF2220}" dt="2023-01-11T11:27:13.035" v="119" actId="20577"/>
        <pc:sldMkLst>
          <pc:docMk/>
          <pc:sldMk cId="1510154242" sldId="258"/>
        </pc:sldMkLst>
        <pc:spChg chg="mod">
          <ac:chgData name="samed almacı" userId="190b857f2c6c3b9e" providerId="Windows Live" clId="Web-{5B85FA44-E51E-4712-B966-D67AE2EF2220}" dt="2023-01-11T11:27:13.035" v="119" actId="20577"/>
          <ac:spMkLst>
            <pc:docMk/>
            <pc:sldMk cId="1510154242" sldId="258"/>
            <ac:spMk id="3" creationId="{D913E1FE-4E39-426D-88DE-2D02D43C23AA}"/>
          </ac:spMkLst>
        </pc:spChg>
      </pc:sldChg>
      <pc:sldChg chg="modSp">
        <pc:chgData name="samed almacı" userId="190b857f2c6c3b9e" providerId="Windows Live" clId="Web-{5B85FA44-E51E-4712-B966-D67AE2EF2220}" dt="2023-01-11T11:26:55.112" v="117" actId="20577"/>
        <pc:sldMkLst>
          <pc:docMk/>
          <pc:sldMk cId="1291746220" sldId="262"/>
        </pc:sldMkLst>
        <pc:spChg chg="mod">
          <ac:chgData name="samed almacı" userId="190b857f2c6c3b9e" providerId="Windows Live" clId="Web-{5B85FA44-E51E-4712-B966-D67AE2EF2220}" dt="2023-01-11T11:26:55.112" v="117" actId="20577"/>
          <ac:spMkLst>
            <pc:docMk/>
            <pc:sldMk cId="1291746220" sldId="262"/>
            <ac:spMk id="2" creationId="{60FD3E19-27CE-4D6A-8B21-C694EA9EA88D}"/>
          </ac:spMkLst>
        </pc:spChg>
        <pc:spChg chg="mod">
          <ac:chgData name="samed almacı" userId="190b857f2c6c3b9e" providerId="Windows Live" clId="Web-{5B85FA44-E51E-4712-B966-D67AE2EF2220}" dt="2023-01-11T11:26:36.878" v="113" actId="20577"/>
          <ac:spMkLst>
            <pc:docMk/>
            <pc:sldMk cId="1291746220" sldId="262"/>
            <ac:spMk id="8" creationId="{F2A25E5B-E61F-42AF-BFF3-6EA49E8C2BEA}"/>
          </ac:spMkLst>
        </pc:spChg>
        <pc:picChg chg="mod">
          <ac:chgData name="samed almacı" userId="190b857f2c6c3b9e" providerId="Windows Live" clId="Web-{5B85FA44-E51E-4712-B966-D67AE2EF2220}" dt="2023-01-11T11:26:39.096" v="115" actId="14100"/>
          <ac:picMkLst>
            <pc:docMk/>
            <pc:sldMk cId="1291746220" sldId="262"/>
            <ac:picMk id="3" creationId="{1C60D483-DD78-466F-E8DA-65D292AFAFC7}"/>
          </ac:picMkLst>
        </pc:picChg>
      </pc:sldChg>
      <pc:sldChg chg="delSp modSp">
        <pc:chgData name="samed almacı" userId="190b857f2c6c3b9e" providerId="Windows Live" clId="Web-{5B85FA44-E51E-4712-B966-D67AE2EF2220}" dt="2023-01-11T11:27:30.457" v="123" actId="20577"/>
        <pc:sldMkLst>
          <pc:docMk/>
          <pc:sldMk cId="4014743303" sldId="264"/>
        </pc:sldMkLst>
        <pc:spChg chg="del">
          <ac:chgData name="samed almacı" userId="190b857f2c6c3b9e" providerId="Windows Live" clId="Web-{5B85FA44-E51E-4712-B966-D67AE2EF2220}" dt="2023-01-11T11:13:41.377" v="36"/>
          <ac:spMkLst>
            <pc:docMk/>
            <pc:sldMk cId="4014743303" sldId="264"/>
            <ac:spMk id="3" creationId="{7629C020-E063-612E-F2B0-CDC261DA3496}"/>
          </ac:spMkLst>
        </pc:spChg>
        <pc:spChg chg="mod">
          <ac:chgData name="samed almacı" userId="190b857f2c6c3b9e" providerId="Windows Live" clId="Web-{5B85FA44-E51E-4712-B966-D67AE2EF2220}" dt="2023-01-11T11:27:30.457" v="123" actId="20577"/>
          <ac:spMkLst>
            <pc:docMk/>
            <pc:sldMk cId="4014743303" sldId="264"/>
            <ac:spMk id="8" creationId="{F2A25E5B-E61F-42AF-BFF3-6EA49E8C2BEA}"/>
          </ac:spMkLst>
        </pc:spChg>
      </pc:sldChg>
      <pc:sldChg chg="addSp modSp">
        <pc:chgData name="samed almacı" userId="190b857f2c6c3b9e" providerId="Windows Live" clId="Web-{5B85FA44-E51E-4712-B966-D67AE2EF2220}" dt="2023-01-11T11:12:45.532" v="35" actId="1076"/>
        <pc:sldMkLst>
          <pc:docMk/>
          <pc:sldMk cId="527634716" sldId="266"/>
        </pc:sldMkLst>
        <pc:picChg chg="add mod">
          <ac:chgData name="samed almacı" userId="190b857f2c6c3b9e" providerId="Windows Live" clId="Web-{5B85FA44-E51E-4712-B966-D67AE2EF2220}" dt="2023-01-11T11:12:45.532" v="35" actId="1076"/>
          <ac:picMkLst>
            <pc:docMk/>
            <pc:sldMk cId="527634716" sldId="266"/>
            <ac:picMk id="3" creationId="{DE50353B-A107-C48D-D0D1-4FE50B8ACBF4}"/>
          </ac:picMkLst>
        </pc:picChg>
      </pc:sldChg>
      <pc:sldChg chg="delSp modSp">
        <pc:chgData name="samed almacı" userId="190b857f2c6c3b9e" providerId="Windows Live" clId="Web-{5B85FA44-E51E-4712-B966-D67AE2EF2220}" dt="2023-01-11T11:10:55.451" v="30"/>
        <pc:sldMkLst>
          <pc:docMk/>
          <pc:sldMk cId="1816773913" sldId="268"/>
        </pc:sldMkLst>
        <pc:spChg chg="ord">
          <ac:chgData name="samed almacı" userId="190b857f2c6c3b9e" providerId="Windows Live" clId="Web-{5B85FA44-E51E-4712-B966-D67AE2EF2220}" dt="2023-01-11T11:07:20.056" v="16"/>
          <ac:spMkLst>
            <pc:docMk/>
            <pc:sldMk cId="1816773913" sldId="268"/>
            <ac:spMk id="2" creationId="{60FD3E19-27CE-4D6A-8B21-C694EA9EA88D}"/>
          </ac:spMkLst>
        </pc:spChg>
        <pc:spChg chg="ord">
          <ac:chgData name="samed almacı" userId="190b857f2c6c3b9e" providerId="Windows Live" clId="Web-{5B85FA44-E51E-4712-B966-D67AE2EF2220}" dt="2023-01-11T11:07:13.587" v="13"/>
          <ac:spMkLst>
            <pc:docMk/>
            <pc:sldMk cId="1816773913" sldId="268"/>
            <ac:spMk id="4" creationId="{5B46DB9C-FF16-43A5-9C90-74C4AA77562B}"/>
          </ac:spMkLst>
        </pc:spChg>
        <pc:spChg chg="del ord">
          <ac:chgData name="samed almacı" userId="190b857f2c6c3b9e" providerId="Windows Live" clId="Web-{5B85FA44-E51E-4712-B966-D67AE2EF2220}" dt="2023-01-11T11:10:55.451" v="30"/>
          <ac:spMkLst>
            <pc:docMk/>
            <pc:sldMk cId="1816773913" sldId="268"/>
            <ac:spMk id="6" creationId="{3E333EDB-4B5E-C07C-8E3A-CB8AF7F2C1AB}"/>
          </ac:spMkLst>
        </pc:spChg>
        <pc:spChg chg="mod">
          <ac:chgData name="samed almacı" userId="190b857f2c6c3b9e" providerId="Windows Live" clId="Web-{5B85FA44-E51E-4712-B966-D67AE2EF2220}" dt="2023-01-11T11:07:22.619" v="21" actId="20577"/>
          <ac:spMkLst>
            <pc:docMk/>
            <pc:sldMk cId="1816773913" sldId="268"/>
            <ac:spMk id="8" creationId="{C7A36022-6747-10E4-668C-84524596F0A5}"/>
          </ac:spMkLst>
        </pc:spChg>
        <pc:picChg chg="mod ord">
          <ac:chgData name="samed almacı" userId="190b857f2c6c3b9e" providerId="Windows Live" clId="Web-{5B85FA44-E51E-4712-B966-D67AE2EF2220}" dt="2023-01-11T11:10:52.014" v="29" actId="1076"/>
          <ac:picMkLst>
            <pc:docMk/>
            <pc:sldMk cId="1816773913" sldId="268"/>
            <ac:picMk id="9" creationId="{BEFADEEA-3CD3-11BA-C167-12A671E4BF22}"/>
          </ac:picMkLst>
        </pc:picChg>
      </pc:sldChg>
      <pc:sldChg chg="modSp">
        <pc:chgData name="samed almacı" userId="190b857f2c6c3b9e" providerId="Windows Live" clId="Web-{5B85FA44-E51E-4712-B966-D67AE2EF2220}" dt="2023-01-11T11:27:22.894" v="121" actId="20577"/>
        <pc:sldMkLst>
          <pc:docMk/>
          <pc:sldMk cId="1676439155" sldId="271"/>
        </pc:sldMkLst>
        <pc:spChg chg="mod">
          <ac:chgData name="samed almacı" userId="190b857f2c6c3b9e" providerId="Windows Live" clId="Web-{5B85FA44-E51E-4712-B966-D67AE2EF2220}" dt="2023-01-11T11:27:22.894" v="121" actId="20577"/>
          <ac:spMkLst>
            <pc:docMk/>
            <pc:sldMk cId="1676439155" sldId="271"/>
            <ac:spMk id="3" creationId="{D913E1FE-4E39-426D-88DE-2D02D43C23AA}"/>
          </ac:spMkLst>
        </pc:spChg>
      </pc:sldChg>
    </pc:docChg>
  </pc:docChgLst>
  <pc:docChgLst>
    <pc:chgData name="samed almacı" userId="190b857f2c6c3b9e" providerId="Windows Live" clId="Web-{6C7BCE48-B250-4554-8718-5C812D89D5CD}"/>
    <pc:docChg chg="modSld">
      <pc:chgData name="samed almacı" userId="190b857f2c6c3b9e" providerId="Windows Live" clId="Web-{6C7BCE48-B250-4554-8718-5C812D89D5CD}" dt="2023-01-12T16:29:56.005" v="7" actId="20577"/>
      <pc:docMkLst>
        <pc:docMk/>
      </pc:docMkLst>
      <pc:sldChg chg="modSp">
        <pc:chgData name="samed almacı" userId="190b857f2c6c3b9e" providerId="Windows Live" clId="Web-{6C7BCE48-B250-4554-8718-5C812D89D5CD}" dt="2023-01-12T16:29:56.005" v="7" actId="20577"/>
        <pc:sldMkLst>
          <pc:docMk/>
          <pc:sldMk cId="2325487131" sldId="261"/>
        </pc:sldMkLst>
        <pc:spChg chg="mod">
          <ac:chgData name="samed almacı" userId="190b857f2c6c3b9e" providerId="Windows Live" clId="Web-{6C7BCE48-B250-4554-8718-5C812D89D5CD}" dt="2023-01-12T16:29:56.005" v="7" actId="20577"/>
          <ac:spMkLst>
            <pc:docMk/>
            <pc:sldMk cId="2325487131" sldId="261"/>
            <ac:spMk id="3" creationId="{D913E1FE-4E39-426D-88DE-2D02D43C23AA}"/>
          </ac:spMkLst>
        </pc:spChg>
      </pc:sldChg>
    </pc:docChg>
  </pc:docChgLst>
  <pc:docChgLst>
    <pc:chgData name="samed almacı" userId="190b857f2c6c3b9e" providerId="Windows Live" clId="Web-{678D3FA0-159C-487F-BCCC-D30A0B74D166}"/>
    <pc:docChg chg="modSld">
      <pc:chgData name="samed almacı" userId="190b857f2c6c3b9e" providerId="Windows Live" clId="Web-{678D3FA0-159C-487F-BCCC-D30A0B74D166}" dt="2023-01-12T16:28:22.099" v="93" actId="20577"/>
      <pc:docMkLst>
        <pc:docMk/>
      </pc:docMkLst>
      <pc:sldChg chg="modSp">
        <pc:chgData name="samed almacı" userId="190b857f2c6c3b9e" providerId="Windows Live" clId="Web-{678D3FA0-159C-487F-BCCC-D30A0B74D166}" dt="2023-01-12T16:28:22.099" v="93" actId="20577"/>
        <pc:sldMkLst>
          <pc:docMk/>
          <pc:sldMk cId="1120228224" sldId="257"/>
        </pc:sldMkLst>
        <pc:spChg chg="mod">
          <ac:chgData name="samed almacı" userId="190b857f2c6c3b9e" providerId="Windows Live" clId="Web-{678D3FA0-159C-487F-BCCC-D30A0B74D166}" dt="2023-01-12T16:28:22.099" v="93" actId="20577"/>
          <ac:spMkLst>
            <pc:docMk/>
            <pc:sldMk cId="1120228224" sldId="257"/>
            <ac:spMk id="3" creationId="{D913E1FE-4E39-426D-88DE-2D02D43C23AA}"/>
          </ac:spMkLst>
        </pc:spChg>
      </pc:sldChg>
      <pc:sldChg chg="modSp">
        <pc:chgData name="samed almacı" userId="190b857f2c6c3b9e" providerId="Windows Live" clId="Web-{678D3FA0-159C-487F-BCCC-D30A0B74D166}" dt="2023-01-12T16:27:54.346" v="84" actId="20577"/>
        <pc:sldMkLst>
          <pc:docMk/>
          <pc:sldMk cId="1510154242" sldId="258"/>
        </pc:sldMkLst>
        <pc:spChg chg="mod">
          <ac:chgData name="samed almacı" userId="190b857f2c6c3b9e" providerId="Windows Live" clId="Web-{678D3FA0-159C-487F-BCCC-D30A0B74D166}" dt="2023-01-12T16:27:54.346" v="84" actId="20577"/>
          <ac:spMkLst>
            <pc:docMk/>
            <pc:sldMk cId="1510154242" sldId="258"/>
            <ac:spMk id="3" creationId="{D913E1FE-4E39-426D-88DE-2D02D43C23AA}"/>
          </ac:spMkLst>
        </pc:spChg>
        <pc:picChg chg="mod">
          <ac:chgData name="samed almacı" userId="190b857f2c6c3b9e" providerId="Windows Live" clId="Web-{678D3FA0-159C-487F-BCCC-D30A0B74D166}" dt="2023-01-12T16:26:43.591" v="34" actId="1076"/>
          <ac:picMkLst>
            <pc:docMk/>
            <pc:sldMk cId="1510154242" sldId="258"/>
            <ac:picMk id="5" creationId="{32145C1C-7948-FAD9-CC63-B5D943182475}"/>
          </ac:picMkLst>
        </pc:picChg>
      </pc:sldChg>
    </pc:docChg>
  </pc:docChgLst>
  <pc:docChgLst>
    <pc:chgData name="samed almacı" userId="190b857f2c6c3b9e" providerId="Windows Live" clId="Web-{B3151A06-E837-45EC-9537-BCB59311C024}"/>
    <pc:docChg chg="modSld">
      <pc:chgData name="samed almacı" userId="190b857f2c6c3b9e" providerId="Windows Live" clId="Web-{B3151A06-E837-45EC-9537-BCB59311C024}" dt="2023-01-12T17:05:02.135" v="118" actId="20577"/>
      <pc:docMkLst>
        <pc:docMk/>
      </pc:docMkLst>
      <pc:sldChg chg="modSp">
        <pc:chgData name="samed almacı" userId="190b857f2c6c3b9e" providerId="Windows Live" clId="Web-{B3151A06-E837-45EC-9537-BCB59311C024}" dt="2023-01-12T16:34:10.880" v="90" actId="14100"/>
        <pc:sldMkLst>
          <pc:docMk/>
          <pc:sldMk cId="2556138553" sldId="259"/>
        </pc:sldMkLst>
        <pc:spChg chg="mod">
          <ac:chgData name="samed almacı" userId="190b857f2c6c3b9e" providerId="Windows Live" clId="Web-{B3151A06-E837-45EC-9537-BCB59311C024}" dt="2023-01-12T16:34:10.880" v="90" actId="14100"/>
          <ac:spMkLst>
            <pc:docMk/>
            <pc:sldMk cId="2556138553" sldId="259"/>
            <ac:spMk id="3" creationId="{D913E1FE-4E39-426D-88DE-2D02D43C23AA}"/>
          </ac:spMkLst>
        </pc:spChg>
      </pc:sldChg>
      <pc:sldChg chg="modSp">
        <pc:chgData name="samed almacı" userId="190b857f2c6c3b9e" providerId="Windows Live" clId="Web-{B3151A06-E837-45EC-9537-BCB59311C024}" dt="2023-01-12T16:47:12.987" v="109" actId="20577"/>
        <pc:sldMkLst>
          <pc:docMk/>
          <pc:sldMk cId="1291746220" sldId="262"/>
        </pc:sldMkLst>
        <pc:spChg chg="mod">
          <ac:chgData name="samed almacı" userId="190b857f2c6c3b9e" providerId="Windows Live" clId="Web-{B3151A06-E837-45EC-9537-BCB59311C024}" dt="2023-01-12T16:47:12.987" v="109" actId="20577"/>
          <ac:spMkLst>
            <pc:docMk/>
            <pc:sldMk cId="1291746220" sldId="262"/>
            <ac:spMk id="8" creationId="{F2A25E5B-E61F-42AF-BFF3-6EA49E8C2BEA}"/>
          </ac:spMkLst>
        </pc:spChg>
      </pc:sldChg>
      <pc:sldChg chg="addSp modSp">
        <pc:chgData name="samed almacı" userId="190b857f2c6c3b9e" providerId="Windows Live" clId="Web-{B3151A06-E837-45EC-9537-BCB59311C024}" dt="2023-01-12T16:50:56.698" v="113" actId="1076"/>
        <pc:sldMkLst>
          <pc:docMk/>
          <pc:sldMk cId="3150035731" sldId="265"/>
        </pc:sldMkLst>
        <pc:picChg chg="add mod">
          <ac:chgData name="samed almacı" userId="190b857f2c6c3b9e" providerId="Windows Live" clId="Web-{B3151A06-E837-45EC-9537-BCB59311C024}" dt="2023-01-12T16:50:56.698" v="113" actId="1076"/>
          <ac:picMkLst>
            <pc:docMk/>
            <pc:sldMk cId="3150035731" sldId="265"/>
            <ac:picMk id="7" creationId="{F52A64CC-0FBF-8717-8A29-4D97AB138331}"/>
          </ac:picMkLst>
        </pc:picChg>
      </pc:sldChg>
      <pc:sldChg chg="modSp">
        <pc:chgData name="samed almacı" userId="190b857f2c6c3b9e" providerId="Windows Live" clId="Web-{B3151A06-E837-45EC-9537-BCB59311C024}" dt="2023-01-12T16:31:27.077" v="9" actId="20577"/>
        <pc:sldMkLst>
          <pc:docMk/>
          <pc:sldMk cId="1676439155" sldId="271"/>
        </pc:sldMkLst>
        <pc:spChg chg="mod">
          <ac:chgData name="samed almacı" userId="190b857f2c6c3b9e" providerId="Windows Live" clId="Web-{B3151A06-E837-45EC-9537-BCB59311C024}" dt="2023-01-12T16:31:27.077" v="9" actId="20577"/>
          <ac:spMkLst>
            <pc:docMk/>
            <pc:sldMk cId="1676439155" sldId="271"/>
            <ac:spMk id="3" creationId="{D913E1FE-4E39-426D-88DE-2D02D43C23AA}"/>
          </ac:spMkLst>
        </pc:spChg>
      </pc:sldChg>
      <pc:sldChg chg="modSp">
        <pc:chgData name="samed almacı" userId="190b857f2c6c3b9e" providerId="Windows Live" clId="Web-{B3151A06-E837-45EC-9537-BCB59311C024}" dt="2023-01-12T17:05:02.135" v="118" actId="20577"/>
        <pc:sldMkLst>
          <pc:docMk/>
          <pc:sldMk cId="2069069016" sldId="274"/>
        </pc:sldMkLst>
        <pc:spChg chg="mod">
          <ac:chgData name="samed almacı" userId="190b857f2c6c3b9e" providerId="Windows Live" clId="Web-{B3151A06-E837-45EC-9537-BCB59311C024}" dt="2023-01-12T17:05:02.135" v="118" actId="20577"/>
          <ac:spMkLst>
            <pc:docMk/>
            <pc:sldMk cId="2069069016" sldId="274"/>
            <ac:spMk id="8" creationId="{F2A25E5B-E61F-42AF-BFF3-6EA49E8C2BEA}"/>
          </ac:spMkLst>
        </pc:spChg>
      </pc:sldChg>
    </pc:docChg>
  </pc:docChgLst>
  <pc:docChgLst>
    <pc:chgData name="samed almacı" userId="190b857f2c6c3b9e" providerId="Windows Live" clId="Web-{0717D358-5D03-4368-9971-3C59EAF84EE5}"/>
    <pc:docChg chg="addSld modSld sldOrd">
      <pc:chgData name="samed almacı" userId="190b857f2c6c3b9e" providerId="Windows Live" clId="Web-{0717D358-5D03-4368-9971-3C59EAF84EE5}" dt="2023-01-07T16:15:42.675" v="737" actId="14100"/>
      <pc:docMkLst>
        <pc:docMk/>
      </pc:docMkLst>
      <pc:sldChg chg="modSp">
        <pc:chgData name="samed almacı" userId="190b857f2c6c3b9e" providerId="Windows Live" clId="Web-{0717D358-5D03-4368-9971-3C59EAF84EE5}" dt="2023-01-07T12:36:53.088" v="22" actId="14100"/>
        <pc:sldMkLst>
          <pc:docMk/>
          <pc:sldMk cId="1461375390" sldId="256"/>
        </pc:sldMkLst>
        <pc:spChg chg="mod">
          <ac:chgData name="samed almacı" userId="190b857f2c6c3b9e" providerId="Windows Live" clId="Web-{0717D358-5D03-4368-9971-3C59EAF84EE5}" dt="2023-01-07T12:36:26.164" v="14" actId="1076"/>
          <ac:spMkLst>
            <pc:docMk/>
            <pc:sldMk cId="1461375390" sldId="256"/>
            <ac:spMk id="2" creationId="{9BA139C7-4FF9-4739-8B42-CEE441CD9363}"/>
          </ac:spMkLst>
        </pc:spChg>
        <pc:spChg chg="mod">
          <ac:chgData name="samed almacı" userId="190b857f2c6c3b9e" providerId="Windows Live" clId="Web-{0717D358-5D03-4368-9971-3C59EAF84EE5}" dt="2023-01-07T12:36:44.400" v="21" actId="20577"/>
          <ac:spMkLst>
            <pc:docMk/>
            <pc:sldMk cId="1461375390" sldId="256"/>
            <ac:spMk id="7" creationId="{ABB297CB-A6C7-4031-8C8E-CA95B981B15B}"/>
          </ac:spMkLst>
        </pc:spChg>
        <pc:spChg chg="mod">
          <ac:chgData name="samed almacı" userId="190b857f2c6c3b9e" providerId="Windows Live" clId="Web-{0717D358-5D03-4368-9971-3C59EAF84EE5}" dt="2023-01-07T12:36:53.088" v="22" actId="14100"/>
          <ac:spMkLst>
            <pc:docMk/>
            <pc:sldMk cId="1461375390" sldId="256"/>
            <ac:spMk id="13" creationId="{49E0EA79-140A-465A-BD6F-C58E011B4CAE}"/>
          </ac:spMkLst>
        </pc:spChg>
      </pc:sldChg>
      <pc:sldChg chg="addSp delSp modSp">
        <pc:chgData name="samed almacı" userId="190b857f2c6c3b9e" providerId="Windows Live" clId="Web-{0717D358-5D03-4368-9971-3C59EAF84EE5}" dt="2023-01-07T13:47:16.630" v="391" actId="1076"/>
        <pc:sldMkLst>
          <pc:docMk/>
          <pc:sldMk cId="1510154242" sldId="258"/>
        </pc:sldMkLst>
        <pc:spChg chg="mod">
          <ac:chgData name="samed almacı" userId="190b857f2c6c3b9e" providerId="Windows Live" clId="Web-{0717D358-5D03-4368-9971-3C59EAF84EE5}" dt="2023-01-07T13:47:16.630" v="391" actId="1076"/>
          <ac:spMkLst>
            <pc:docMk/>
            <pc:sldMk cId="1510154242" sldId="258"/>
            <ac:spMk id="2" creationId="{60FD3E19-27CE-4D6A-8B21-C694EA9EA88D}"/>
          </ac:spMkLst>
        </pc:spChg>
        <pc:spChg chg="mod">
          <ac:chgData name="samed almacı" userId="190b857f2c6c3b9e" providerId="Windows Live" clId="Web-{0717D358-5D03-4368-9971-3C59EAF84EE5}" dt="2023-01-07T13:23:31.891" v="372" actId="20577"/>
          <ac:spMkLst>
            <pc:docMk/>
            <pc:sldMk cId="1510154242" sldId="258"/>
            <ac:spMk id="3" creationId="{D913E1FE-4E39-426D-88DE-2D02D43C23AA}"/>
          </ac:spMkLst>
        </pc:spChg>
        <pc:picChg chg="add mod">
          <ac:chgData name="samed almacı" userId="190b857f2c6c3b9e" providerId="Windows Live" clId="Web-{0717D358-5D03-4368-9971-3C59EAF84EE5}" dt="2023-01-07T13:23:35.891" v="374" actId="14100"/>
          <ac:picMkLst>
            <pc:docMk/>
            <pc:sldMk cId="1510154242" sldId="258"/>
            <ac:picMk id="5" creationId="{32145C1C-7948-FAD9-CC63-B5D943182475}"/>
          </ac:picMkLst>
        </pc:picChg>
        <pc:picChg chg="add del mod">
          <ac:chgData name="samed almacı" userId="190b857f2c6c3b9e" providerId="Windows Live" clId="Web-{0717D358-5D03-4368-9971-3C59EAF84EE5}" dt="2023-01-07T13:20:43.770" v="235"/>
          <ac:picMkLst>
            <pc:docMk/>
            <pc:sldMk cId="1510154242" sldId="258"/>
            <ac:picMk id="6" creationId="{A8726618-53ED-CAC2-9A3A-A8E321FEF488}"/>
          </ac:picMkLst>
        </pc:picChg>
        <pc:picChg chg="del">
          <ac:chgData name="samed almacı" userId="190b857f2c6c3b9e" providerId="Windows Live" clId="Web-{0717D358-5D03-4368-9971-3C59EAF84EE5}" dt="2023-01-07T13:06:44.477" v="68"/>
          <ac:picMkLst>
            <pc:docMk/>
            <pc:sldMk cId="1510154242" sldId="258"/>
            <ac:picMk id="3074" creationId="{68CBE0F4-3EA6-44F9-9B2B-B2BE0BC69AC0}"/>
          </ac:picMkLst>
        </pc:picChg>
      </pc:sldChg>
      <pc:sldChg chg="modSp">
        <pc:chgData name="samed almacı" userId="190b857f2c6c3b9e" providerId="Windows Live" clId="Web-{0717D358-5D03-4368-9971-3C59EAF84EE5}" dt="2023-01-07T13:57:11.030" v="402" actId="20577"/>
        <pc:sldMkLst>
          <pc:docMk/>
          <pc:sldMk cId="2325487131" sldId="261"/>
        </pc:sldMkLst>
        <pc:spChg chg="mod">
          <ac:chgData name="samed almacı" userId="190b857f2c6c3b9e" providerId="Windows Live" clId="Web-{0717D358-5D03-4368-9971-3C59EAF84EE5}" dt="2023-01-07T13:57:11.030" v="402" actId="20577"/>
          <ac:spMkLst>
            <pc:docMk/>
            <pc:sldMk cId="2325487131" sldId="261"/>
            <ac:spMk id="2" creationId="{60FD3E19-27CE-4D6A-8B21-C694EA9EA88D}"/>
          </ac:spMkLst>
        </pc:spChg>
        <pc:spChg chg="mod">
          <ac:chgData name="samed almacı" userId="190b857f2c6c3b9e" providerId="Windows Live" clId="Web-{0717D358-5D03-4368-9971-3C59EAF84EE5}" dt="2023-01-07T13:46:20.219" v="381" actId="20577"/>
          <ac:spMkLst>
            <pc:docMk/>
            <pc:sldMk cId="2325487131" sldId="261"/>
            <ac:spMk id="3" creationId="{D913E1FE-4E39-426D-88DE-2D02D43C23AA}"/>
          </ac:spMkLst>
        </pc:spChg>
      </pc:sldChg>
      <pc:sldChg chg="addSp delSp modSp">
        <pc:chgData name="samed almacı" userId="190b857f2c6c3b9e" providerId="Windows Live" clId="Web-{0717D358-5D03-4368-9971-3C59EAF84EE5}" dt="2023-01-07T15:28:36.107" v="647" actId="1076"/>
        <pc:sldMkLst>
          <pc:docMk/>
          <pc:sldMk cId="1291746220" sldId="262"/>
        </pc:sldMkLst>
        <pc:spChg chg="mod">
          <ac:chgData name="samed almacı" userId="190b857f2c6c3b9e" providerId="Windows Live" clId="Web-{0717D358-5D03-4368-9971-3C59EAF84EE5}" dt="2023-01-07T14:02:10.535" v="488" actId="1076"/>
          <ac:spMkLst>
            <pc:docMk/>
            <pc:sldMk cId="1291746220" sldId="262"/>
            <ac:spMk id="2" creationId="{60FD3E19-27CE-4D6A-8B21-C694EA9EA88D}"/>
          </ac:spMkLst>
        </pc:spChg>
        <pc:spChg chg="mod">
          <ac:chgData name="samed almacı" userId="190b857f2c6c3b9e" providerId="Windows Live" clId="Web-{0717D358-5D03-4368-9971-3C59EAF84EE5}" dt="2023-01-07T14:24:39.706" v="500" actId="20577"/>
          <ac:spMkLst>
            <pc:docMk/>
            <pc:sldMk cId="1291746220" sldId="262"/>
            <ac:spMk id="8" creationId="{F2A25E5B-E61F-42AF-BFF3-6EA49E8C2BEA}"/>
          </ac:spMkLst>
        </pc:spChg>
        <pc:picChg chg="add mod">
          <ac:chgData name="samed almacı" userId="190b857f2c6c3b9e" providerId="Windows Live" clId="Web-{0717D358-5D03-4368-9971-3C59EAF84EE5}" dt="2023-01-07T15:28:36.107" v="647" actId="1076"/>
          <ac:picMkLst>
            <pc:docMk/>
            <pc:sldMk cId="1291746220" sldId="262"/>
            <ac:picMk id="3" creationId="{1C60D483-DD78-466F-E8DA-65D292AFAFC7}"/>
          </ac:picMkLst>
        </pc:picChg>
        <pc:picChg chg="del">
          <ac:chgData name="samed almacı" userId="190b857f2c6c3b9e" providerId="Windows Live" clId="Web-{0717D358-5D03-4368-9971-3C59EAF84EE5}" dt="2023-01-07T14:02:15.958" v="489"/>
          <ac:picMkLst>
            <pc:docMk/>
            <pc:sldMk cId="1291746220" sldId="262"/>
            <ac:picMk id="4098" creationId="{B39B1CFD-5566-4070-919E-58B1B45865F3}"/>
          </ac:picMkLst>
        </pc:picChg>
      </pc:sldChg>
      <pc:sldChg chg="addSp delSp modSp">
        <pc:chgData name="samed almacı" userId="190b857f2c6c3b9e" providerId="Windows Live" clId="Web-{0717D358-5D03-4368-9971-3C59EAF84EE5}" dt="2023-01-07T15:04:58.041" v="542" actId="14100"/>
        <pc:sldMkLst>
          <pc:docMk/>
          <pc:sldMk cId="530251165" sldId="263"/>
        </pc:sldMkLst>
        <pc:spChg chg="mod">
          <ac:chgData name="samed almacı" userId="190b857f2c6c3b9e" providerId="Windows Live" clId="Web-{0717D358-5D03-4368-9971-3C59EAF84EE5}" dt="2023-01-07T15:03:59.728" v="527" actId="1076"/>
          <ac:spMkLst>
            <pc:docMk/>
            <pc:sldMk cId="530251165" sldId="263"/>
            <ac:spMk id="2" creationId="{60FD3E19-27CE-4D6A-8B21-C694EA9EA88D}"/>
          </ac:spMkLst>
        </pc:spChg>
        <pc:spChg chg="mod">
          <ac:chgData name="samed almacı" userId="190b857f2c6c3b9e" providerId="Windows Live" clId="Web-{0717D358-5D03-4368-9971-3C59EAF84EE5}" dt="2023-01-07T15:04:21.759" v="531" actId="20577"/>
          <ac:spMkLst>
            <pc:docMk/>
            <pc:sldMk cId="530251165" sldId="263"/>
            <ac:spMk id="8" creationId="{F2A25E5B-E61F-42AF-BFF3-6EA49E8C2BEA}"/>
          </ac:spMkLst>
        </pc:spChg>
        <pc:picChg chg="add mod">
          <ac:chgData name="samed almacı" userId="190b857f2c6c3b9e" providerId="Windows Live" clId="Web-{0717D358-5D03-4368-9971-3C59EAF84EE5}" dt="2023-01-07T15:04:58.041" v="542" actId="14100"/>
          <ac:picMkLst>
            <pc:docMk/>
            <pc:sldMk cId="530251165" sldId="263"/>
            <ac:picMk id="3" creationId="{922DF149-F7F8-EC9E-5708-9C95FC50D749}"/>
          </ac:picMkLst>
        </pc:picChg>
        <pc:picChg chg="del">
          <ac:chgData name="samed almacı" userId="190b857f2c6c3b9e" providerId="Windows Live" clId="Web-{0717D358-5D03-4368-9971-3C59EAF84EE5}" dt="2023-01-07T15:03:19.977" v="518"/>
          <ac:picMkLst>
            <pc:docMk/>
            <pc:sldMk cId="530251165" sldId="263"/>
            <ac:picMk id="6146" creationId="{0B473400-BC6F-4AD0-9FC4-115591F56798}"/>
          </ac:picMkLst>
        </pc:picChg>
      </pc:sldChg>
      <pc:sldChg chg="addSp delSp modSp">
        <pc:chgData name="samed almacı" userId="190b857f2c6c3b9e" providerId="Windows Live" clId="Web-{0717D358-5D03-4368-9971-3C59EAF84EE5}" dt="2023-01-07T15:08:42.906" v="566" actId="14100"/>
        <pc:sldMkLst>
          <pc:docMk/>
          <pc:sldMk cId="4014743303" sldId="264"/>
        </pc:sldMkLst>
        <pc:spChg chg="mod">
          <ac:chgData name="samed almacı" userId="190b857f2c6c3b9e" providerId="Windows Live" clId="Web-{0717D358-5D03-4368-9971-3C59EAF84EE5}" dt="2023-01-07T15:08:39.078" v="564" actId="14100"/>
          <ac:spMkLst>
            <pc:docMk/>
            <pc:sldMk cId="4014743303" sldId="264"/>
            <ac:spMk id="2" creationId="{60FD3E19-27CE-4D6A-8B21-C694EA9EA88D}"/>
          </ac:spMkLst>
        </pc:spChg>
        <pc:spChg chg="add mod">
          <ac:chgData name="samed almacı" userId="190b857f2c6c3b9e" providerId="Windows Live" clId="Web-{0717D358-5D03-4368-9971-3C59EAF84EE5}" dt="2023-01-07T15:02:02.912" v="506" actId="1076"/>
          <ac:spMkLst>
            <pc:docMk/>
            <pc:sldMk cId="4014743303" sldId="264"/>
            <ac:spMk id="3" creationId="{7629C020-E063-612E-F2B0-CDC261DA3496}"/>
          </ac:spMkLst>
        </pc:spChg>
        <pc:spChg chg="mod">
          <ac:chgData name="samed almacı" userId="190b857f2c6c3b9e" providerId="Windows Live" clId="Web-{0717D358-5D03-4368-9971-3C59EAF84EE5}" dt="2023-01-07T15:08:42.906" v="566" actId="14100"/>
          <ac:spMkLst>
            <pc:docMk/>
            <pc:sldMk cId="4014743303" sldId="264"/>
            <ac:spMk id="8" creationId="{F2A25E5B-E61F-42AF-BFF3-6EA49E8C2BEA}"/>
          </ac:spMkLst>
        </pc:spChg>
        <pc:picChg chg="del">
          <ac:chgData name="samed almacı" userId="190b857f2c6c3b9e" providerId="Windows Live" clId="Web-{0717D358-5D03-4368-9971-3C59EAF84EE5}" dt="2023-01-07T15:01:41.349" v="501"/>
          <ac:picMkLst>
            <pc:docMk/>
            <pc:sldMk cId="4014743303" sldId="264"/>
            <ac:picMk id="11270" creationId="{EB14AE96-335D-4318-A9CD-54D62A4BD5E7}"/>
          </ac:picMkLst>
        </pc:picChg>
      </pc:sldChg>
      <pc:sldChg chg="addSp delSp modSp ord">
        <pc:chgData name="samed almacı" userId="190b857f2c6c3b9e" providerId="Windows Live" clId="Web-{0717D358-5D03-4368-9971-3C59EAF84EE5}" dt="2023-01-07T15:14:06.805" v="592"/>
        <pc:sldMkLst>
          <pc:docMk/>
          <pc:sldMk cId="3150035731" sldId="265"/>
        </pc:sldMkLst>
        <pc:picChg chg="del">
          <ac:chgData name="samed almacı" userId="190b857f2c6c3b9e" providerId="Windows Live" clId="Web-{0717D358-5D03-4368-9971-3C59EAF84EE5}" dt="2023-01-07T15:12:21.537" v="569"/>
          <ac:picMkLst>
            <pc:docMk/>
            <pc:sldMk cId="3150035731" sldId="265"/>
            <ac:picMk id="3" creationId="{05548613-D3A5-4337-9911-92B20AD474E5}"/>
          </ac:picMkLst>
        </pc:picChg>
        <pc:picChg chg="add mod">
          <ac:chgData name="samed almacı" userId="190b857f2c6c3b9e" providerId="Windows Live" clId="Web-{0717D358-5D03-4368-9971-3C59EAF84EE5}" dt="2023-01-07T15:13:27.726" v="591" actId="1076"/>
          <ac:picMkLst>
            <pc:docMk/>
            <pc:sldMk cId="3150035731" sldId="265"/>
            <ac:picMk id="5" creationId="{0C6914C7-F6D2-05EC-D0B0-41EEAAACE807}"/>
          </ac:picMkLst>
        </pc:picChg>
        <pc:picChg chg="add mod">
          <ac:chgData name="samed almacı" userId="190b857f2c6c3b9e" providerId="Windows Live" clId="Web-{0717D358-5D03-4368-9971-3C59EAF84EE5}" dt="2023-01-07T15:13:24.538" v="590" actId="1076"/>
          <ac:picMkLst>
            <pc:docMk/>
            <pc:sldMk cId="3150035731" sldId="265"/>
            <ac:picMk id="6" creationId="{DC01B35C-F5FD-1A7E-10F8-1FBE5276ADAF}"/>
          </ac:picMkLst>
        </pc:picChg>
      </pc:sldChg>
      <pc:sldChg chg="addSp delSp modSp mod setBg">
        <pc:chgData name="samed almacı" userId="190b857f2c6c3b9e" providerId="Windows Live" clId="Web-{0717D358-5D03-4368-9971-3C59EAF84EE5}" dt="2023-01-07T15:28:31.279" v="645"/>
        <pc:sldMkLst>
          <pc:docMk/>
          <pc:sldMk cId="527634716" sldId="266"/>
        </pc:sldMkLst>
        <pc:spChg chg="mod">
          <ac:chgData name="samed almacı" userId="190b857f2c6c3b9e" providerId="Windows Live" clId="Web-{0717D358-5D03-4368-9971-3C59EAF84EE5}" dt="2023-01-07T15:25:12.680" v="620"/>
          <ac:spMkLst>
            <pc:docMk/>
            <pc:sldMk cId="527634716" sldId="266"/>
            <ac:spMk id="2" creationId="{60FD3E19-27CE-4D6A-8B21-C694EA9EA88D}"/>
          </ac:spMkLst>
        </pc:spChg>
        <pc:spChg chg="mod">
          <ac:chgData name="samed almacı" userId="190b857f2c6c3b9e" providerId="Windows Live" clId="Web-{0717D358-5D03-4368-9971-3C59EAF84EE5}" dt="2023-01-07T15:25:12.680" v="620"/>
          <ac:spMkLst>
            <pc:docMk/>
            <pc:sldMk cId="527634716" sldId="266"/>
            <ac:spMk id="4" creationId="{5B46DB9C-FF16-43A5-9C90-74C4AA77562B}"/>
          </ac:spMkLst>
        </pc:spChg>
        <pc:spChg chg="add del mod">
          <ac:chgData name="samed almacı" userId="190b857f2c6c3b9e" providerId="Windows Live" clId="Web-{0717D358-5D03-4368-9971-3C59EAF84EE5}" dt="2023-01-07T15:25:12.680" v="620"/>
          <ac:spMkLst>
            <pc:docMk/>
            <pc:sldMk cId="527634716" sldId="266"/>
            <ac:spMk id="8" creationId="{F2A25E5B-E61F-42AF-BFF3-6EA49E8C2BEA}"/>
          </ac:spMkLst>
        </pc:spChg>
        <pc:spChg chg="add del">
          <ac:chgData name="samed almacı" userId="190b857f2c6c3b9e" providerId="Windows Live" clId="Web-{0717D358-5D03-4368-9971-3C59EAF84EE5}" dt="2023-01-07T15:25:12.680" v="620"/>
          <ac:spMkLst>
            <pc:docMk/>
            <pc:sldMk cId="527634716" sldId="266"/>
            <ac:spMk id="14" creationId="{1BB01FB5-37B9-4EBD-AF40-DE68D3CA46A6}"/>
          </ac:spMkLst>
        </pc:spChg>
        <pc:spChg chg="add del">
          <ac:chgData name="samed almacı" userId="190b857f2c6c3b9e" providerId="Windows Live" clId="Web-{0717D358-5D03-4368-9971-3C59EAF84EE5}" dt="2023-01-07T15:25:12.680" v="620"/>
          <ac:spMkLst>
            <pc:docMk/>
            <pc:sldMk cId="527634716" sldId="266"/>
            <ac:spMk id="16" creationId="{06AF6A9A-0638-4916-AD29-9FC8FC07AE5F}"/>
          </ac:spMkLst>
        </pc:spChg>
        <pc:spChg chg="add del">
          <ac:chgData name="samed almacı" userId="190b857f2c6c3b9e" providerId="Windows Live" clId="Web-{0717D358-5D03-4368-9971-3C59EAF84EE5}" dt="2023-01-07T15:25:12.680" v="620"/>
          <ac:spMkLst>
            <pc:docMk/>
            <pc:sldMk cId="527634716" sldId="266"/>
            <ac:spMk id="18" creationId="{79057B2B-0D8C-47F2-836B-2E7DD462150A}"/>
          </ac:spMkLst>
        </pc:spChg>
        <pc:graphicFrameChg chg="add del">
          <ac:chgData name="samed almacı" userId="190b857f2c6c3b9e" providerId="Windows Live" clId="Web-{0717D358-5D03-4368-9971-3C59EAF84EE5}" dt="2023-01-07T15:25:12.680" v="620"/>
          <ac:graphicFrameMkLst>
            <pc:docMk/>
            <pc:sldMk cId="527634716" sldId="266"/>
            <ac:graphicFrameMk id="10" creationId="{16484445-A79C-822B-1147-70125DF6110A}"/>
          </ac:graphicFrameMkLst>
        </pc:graphicFrameChg>
        <pc:picChg chg="del mod">
          <ac:chgData name="samed almacı" userId="190b857f2c6c3b9e" providerId="Windows Live" clId="Web-{0717D358-5D03-4368-9971-3C59EAF84EE5}" dt="2023-01-07T15:24:46.414" v="618"/>
          <ac:picMkLst>
            <pc:docMk/>
            <pc:sldMk cId="527634716" sldId="266"/>
            <ac:picMk id="3" creationId="{05548613-D3A5-4337-9911-92B20AD474E5}"/>
          </ac:picMkLst>
        </pc:picChg>
        <pc:picChg chg="add del mod">
          <ac:chgData name="samed almacı" userId="190b857f2c6c3b9e" providerId="Windows Live" clId="Web-{0717D358-5D03-4368-9971-3C59EAF84EE5}" dt="2023-01-07T15:28:31.279" v="645"/>
          <ac:picMkLst>
            <pc:docMk/>
            <pc:sldMk cId="527634716" sldId="266"/>
            <ac:picMk id="5" creationId="{1CB7E12B-A174-89D6-3F9B-49B378A788A1}"/>
          </ac:picMkLst>
        </pc:picChg>
      </pc:sldChg>
      <pc:sldChg chg="modSp">
        <pc:chgData name="samed almacı" userId="190b857f2c6c3b9e" providerId="Windows Live" clId="Web-{0717D358-5D03-4368-9971-3C59EAF84EE5}" dt="2023-01-07T12:37:27.824" v="42" actId="20577"/>
        <pc:sldMkLst>
          <pc:docMk/>
          <pc:sldMk cId="3793757714" sldId="267"/>
        </pc:sldMkLst>
        <pc:spChg chg="mod">
          <ac:chgData name="samed almacı" userId="190b857f2c6c3b9e" providerId="Windows Live" clId="Web-{0717D358-5D03-4368-9971-3C59EAF84EE5}" dt="2023-01-07T12:37:27.824" v="42" actId="20577"/>
          <ac:spMkLst>
            <pc:docMk/>
            <pc:sldMk cId="3793757714" sldId="267"/>
            <ac:spMk id="7" creationId="{ABB297CB-A6C7-4031-8C8E-CA95B981B15B}"/>
          </ac:spMkLst>
        </pc:spChg>
      </pc:sldChg>
      <pc:sldChg chg="addSp delSp modSp">
        <pc:chgData name="samed almacı" userId="190b857f2c6c3b9e" providerId="Windows Live" clId="Web-{0717D358-5D03-4368-9971-3C59EAF84EE5}" dt="2023-01-07T15:39:38.904" v="680" actId="20577"/>
        <pc:sldMkLst>
          <pc:docMk/>
          <pc:sldMk cId="1816773913" sldId="268"/>
        </pc:sldMkLst>
        <pc:spChg chg="mod">
          <ac:chgData name="samed almacı" userId="190b857f2c6c3b9e" providerId="Windows Live" clId="Web-{0717D358-5D03-4368-9971-3C59EAF84EE5}" dt="2023-01-07T15:22:17.379" v="598" actId="20577"/>
          <ac:spMkLst>
            <pc:docMk/>
            <pc:sldMk cId="1816773913" sldId="268"/>
            <ac:spMk id="2" creationId="{60FD3E19-27CE-4D6A-8B21-C694EA9EA88D}"/>
          </ac:spMkLst>
        </pc:spChg>
        <pc:spChg chg="add del mod">
          <ac:chgData name="samed almacı" userId="190b857f2c6c3b9e" providerId="Windows Live" clId="Web-{0717D358-5D03-4368-9971-3C59EAF84EE5}" dt="2023-01-07T15:26:58.605" v="633"/>
          <ac:spMkLst>
            <pc:docMk/>
            <pc:sldMk cId="1816773913" sldId="268"/>
            <ac:spMk id="5" creationId="{E217B5C4-59AA-27BA-10D3-E5E76AB65143}"/>
          </ac:spMkLst>
        </pc:spChg>
        <pc:spChg chg="add mod">
          <ac:chgData name="samed almacı" userId="190b857f2c6c3b9e" providerId="Windows Live" clId="Web-{0717D358-5D03-4368-9971-3C59EAF84EE5}" dt="2023-01-07T15:24:24.445" v="615" actId="1076"/>
          <ac:spMkLst>
            <pc:docMk/>
            <pc:sldMk cId="1816773913" sldId="268"/>
            <ac:spMk id="6" creationId="{3E333EDB-4B5E-C07C-8E3A-CB8AF7F2C1AB}"/>
          </ac:spMkLst>
        </pc:spChg>
        <pc:spChg chg="add mod">
          <ac:chgData name="samed almacı" userId="190b857f2c6c3b9e" providerId="Windows Live" clId="Web-{0717D358-5D03-4368-9971-3C59EAF84EE5}" dt="2023-01-07T15:39:38.904" v="680" actId="20577"/>
          <ac:spMkLst>
            <pc:docMk/>
            <pc:sldMk cId="1816773913" sldId="268"/>
            <ac:spMk id="8" creationId="{C7A36022-6747-10E4-668C-84524596F0A5}"/>
          </ac:spMkLst>
        </pc:spChg>
        <pc:picChg chg="add del">
          <ac:chgData name="samed almacı" userId="190b857f2c6c3b9e" providerId="Windows Live" clId="Web-{0717D358-5D03-4368-9971-3C59EAF84EE5}" dt="2023-01-07T15:22:47.849" v="601"/>
          <ac:picMkLst>
            <pc:docMk/>
            <pc:sldMk cId="1816773913" sldId="268"/>
            <ac:picMk id="3" creationId="{05548613-D3A5-4337-9911-92B20AD474E5}"/>
          </ac:picMkLst>
        </pc:picChg>
        <pc:picChg chg="add mod">
          <ac:chgData name="samed almacı" userId="190b857f2c6c3b9e" providerId="Windows Live" clId="Web-{0717D358-5D03-4368-9971-3C59EAF84EE5}" dt="2023-01-07T15:29:59.484" v="650" actId="1076"/>
          <ac:picMkLst>
            <pc:docMk/>
            <pc:sldMk cId="1816773913" sldId="268"/>
            <ac:picMk id="9" creationId="{BEFADEEA-3CD3-11BA-C167-12A671E4BF22}"/>
          </ac:picMkLst>
        </pc:picChg>
      </pc:sldChg>
      <pc:sldChg chg="addSp delSp modSp">
        <pc:chgData name="samed almacı" userId="190b857f2c6c3b9e" providerId="Windows Live" clId="Web-{0717D358-5D03-4368-9971-3C59EAF84EE5}" dt="2023-01-07T15:48:24.104" v="711" actId="20577"/>
        <pc:sldMkLst>
          <pc:docMk/>
          <pc:sldMk cId="65530012" sldId="269"/>
        </pc:sldMkLst>
        <pc:spChg chg="mod">
          <ac:chgData name="samed almacı" userId="190b857f2c6c3b9e" providerId="Windows Live" clId="Web-{0717D358-5D03-4368-9971-3C59EAF84EE5}" dt="2023-01-07T15:48:24.104" v="711" actId="20577"/>
          <ac:spMkLst>
            <pc:docMk/>
            <pc:sldMk cId="65530012" sldId="269"/>
            <ac:spMk id="2" creationId="{60FD3E19-27CE-4D6A-8B21-C694EA9EA88D}"/>
          </ac:spMkLst>
        </pc:spChg>
        <pc:spChg chg="add mod">
          <ac:chgData name="samed almacı" userId="190b857f2c6c3b9e" providerId="Windows Live" clId="Web-{0717D358-5D03-4368-9971-3C59EAF84EE5}" dt="2023-01-07T15:30:50.985" v="666" actId="20577"/>
          <ac:spMkLst>
            <pc:docMk/>
            <pc:sldMk cId="65530012" sldId="269"/>
            <ac:spMk id="6" creationId="{8C78F7B0-268A-9CEB-82D4-D5FB23ED66AB}"/>
          </ac:spMkLst>
        </pc:spChg>
        <pc:picChg chg="del">
          <ac:chgData name="samed almacı" userId="190b857f2c6c3b9e" providerId="Windows Live" clId="Web-{0717D358-5D03-4368-9971-3C59EAF84EE5}" dt="2023-01-07T15:24:29.585" v="616"/>
          <ac:picMkLst>
            <pc:docMk/>
            <pc:sldMk cId="65530012" sldId="269"/>
            <ac:picMk id="3" creationId="{05548613-D3A5-4337-9911-92B20AD474E5}"/>
          </ac:picMkLst>
        </pc:picChg>
        <pc:picChg chg="add mod">
          <ac:chgData name="samed almacı" userId="190b857f2c6c3b9e" providerId="Windows Live" clId="Web-{0717D358-5D03-4368-9971-3C59EAF84EE5}" dt="2023-01-07T15:31:25.830" v="669" actId="1076"/>
          <ac:picMkLst>
            <pc:docMk/>
            <pc:sldMk cId="65530012" sldId="269"/>
            <ac:picMk id="7" creationId="{2587ADDC-1CE9-813B-F272-063EDBCB2B58}"/>
          </ac:picMkLst>
        </pc:picChg>
      </pc:sldChg>
      <pc:sldChg chg="modSp ord">
        <pc:chgData name="samed almacı" userId="190b857f2c6c3b9e" providerId="Windows Live" clId="Web-{0717D358-5D03-4368-9971-3C59EAF84EE5}" dt="2023-01-07T15:48:27.573" v="713" actId="20577"/>
        <pc:sldMkLst>
          <pc:docMk/>
          <pc:sldMk cId="2697588103" sldId="270"/>
        </pc:sldMkLst>
        <pc:spChg chg="mod">
          <ac:chgData name="samed almacı" userId="190b857f2c6c3b9e" providerId="Windows Live" clId="Web-{0717D358-5D03-4368-9971-3C59EAF84EE5}" dt="2023-01-07T15:48:27.573" v="713" actId="20577"/>
          <ac:spMkLst>
            <pc:docMk/>
            <pc:sldMk cId="2697588103" sldId="270"/>
            <ac:spMk id="2" creationId="{60FD3E19-27CE-4D6A-8B21-C694EA9EA88D}"/>
          </ac:spMkLst>
        </pc:spChg>
        <pc:spChg chg="mod">
          <ac:chgData name="samed almacı" userId="190b857f2c6c3b9e" providerId="Windows Live" clId="Web-{0717D358-5D03-4368-9971-3C59EAF84EE5}" dt="2023-01-07T15:47:53.994" v="704" actId="20577"/>
          <ac:spMkLst>
            <pc:docMk/>
            <pc:sldMk cId="2697588103" sldId="270"/>
            <ac:spMk id="8" creationId="{F2A25E5B-E61F-42AF-BFF3-6EA49E8C2BEA}"/>
          </ac:spMkLst>
        </pc:spChg>
      </pc:sldChg>
      <pc:sldChg chg="addSp delSp modSp">
        <pc:chgData name="samed almacı" userId="190b857f2c6c3b9e" providerId="Windows Live" clId="Web-{0717D358-5D03-4368-9971-3C59EAF84EE5}" dt="2023-01-07T14:01:32.423" v="482" actId="20577"/>
        <pc:sldMkLst>
          <pc:docMk/>
          <pc:sldMk cId="1676439155" sldId="271"/>
        </pc:sldMkLst>
        <pc:spChg chg="mod">
          <ac:chgData name="samed almacı" userId="190b857f2c6c3b9e" providerId="Windows Live" clId="Web-{0717D358-5D03-4368-9971-3C59EAF84EE5}" dt="2023-01-07T13:57:05.561" v="401" actId="20577"/>
          <ac:spMkLst>
            <pc:docMk/>
            <pc:sldMk cId="1676439155" sldId="271"/>
            <ac:spMk id="2" creationId="{60FD3E19-27CE-4D6A-8B21-C694EA9EA88D}"/>
          </ac:spMkLst>
        </pc:spChg>
        <pc:spChg chg="mod">
          <ac:chgData name="samed almacı" userId="190b857f2c6c3b9e" providerId="Windows Live" clId="Web-{0717D358-5D03-4368-9971-3C59EAF84EE5}" dt="2023-01-07T14:01:32.423" v="482" actId="20577"/>
          <ac:spMkLst>
            <pc:docMk/>
            <pc:sldMk cId="1676439155" sldId="271"/>
            <ac:spMk id="3" creationId="{D913E1FE-4E39-426D-88DE-2D02D43C23AA}"/>
          </ac:spMkLst>
        </pc:spChg>
        <pc:graphicFrameChg chg="del">
          <ac:chgData name="samed almacı" userId="190b857f2c6c3b9e" providerId="Windows Live" clId="Web-{0717D358-5D03-4368-9971-3C59EAF84EE5}" dt="2023-01-07T13:57:29.141" v="403"/>
          <ac:graphicFrameMkLst>
            <pc:docMk/>
            <pc:sldMk cId="1676439155" sldId="271"/>
            <ac:graphicFrameMk id="5" creationId="{2DFE085A-F89B-48AF-8AB7-0984F2555D1D}"/>
          </ac:graphicFrameMkLst>
        </pc:graphicFrameChg>
        <pc:picChg chg="add mod">
          <ac:chgData name="samed almacı" userId="190b857f2c6c3b9e" providerId="Windows Live" clId="Web-{0717D358-5D03-4368-9971-3C59EAF84EE5}" dt="2023-01-07T13:59:36.119" v="463" actId="1076"/>
          <ac:picMkLst>
            <pc:docMk/>
            <pc:sldMk cId="1676439155" sldId="271"/>
            <ac:picMk id="6" creationId="{BD25D4E7-329A-E327-DC3C-BF6497662261}"/>
          </ac:picMkLst>
        </pc:picChg>
      </pc:sldChg>
      <pc:sldChg chg="addSp delSp modSp add replId">
        <pc:chgData name="samed almacı" userId="190b857f2c6c3b9e" providerId="Windows Live" clId="Web-{0717D358-5D03-4368-9971-3C59EAF84EE5}" dt="2023-01-07T15:39:45.920" v="683" actId="20577"/>
        <pc:sldMkLst>
          <pc:docMk/>
          <pc:sldMk cId="3027097837" sldId="272"/>
        </pc:sldMkLst>
        <pc:spChg chg="del">
          <ac:chgData name="samed almacı" userId="190b857f2c6c3b9e" providerId="Windows Live" clId="Web-{0717D358-5D03-4368-9971-3C59EAF84EE5}" dt="2023-01-07T15:31:46.627" v="676"/>
          <ac:spMkLst>
            <pc:docMk/>
            <pc:sldMk cId="3027097837" sldId="272"/>
            <ac:spMk id="6" creationId="{3E333EDB-4B5E-C07C-8E3A-CB8AF7F2C1AB}"/>
          </ac:spMkLst>
        </pc:spChg>
        <pc:spChg chg="mod">
          <ac:chgData name="samed almacı" userId="190b857f2c6c3b9e" providerId="Windows Live" clId="Web-{0717D358-5D03-4368-9971-3C59EAF84EE5}" dt="2023-01-07T15:39:45.920" v="683" actId="20577"/>
          <ac:spMkLst>
            <pc:docMk/>
            <pc:sldMk cId="3027097837" sldId="272"/>
            <ac:spMk id="8" creationId="{C7A36022-6747-10E4-668C-84524596F0A5}"/>
          </ac:spMkLst>
        </pc:spChg>
        <pc:picChg chg="add mod">
          <ac:chgData name="samed almacı" userId="190b857f2c6c3b9e" providerId="Windows Live" clId="Web-{0717D358-5D03-4368-9971-3C59EAF84EE5}" dt="2023-01-07T15:32:26.909" v="678" actId="1076"/>
          <ac:picMkLst>
            <pc:docMk/>
            <pc:sldMk cId="3027097837" sldId="272"/>
            <ac:picMk id="3" creationId="{D55EA4AB-6E2C-99B9-3026-865BCC856DD3}"/>
          </ac:picMkLst>
        </pc:picChg>
        <pc:picChg chg="del mod">
          <ac:chgData name="samed almacı" userId="190b857f2c6c3b9e" providerId="Windows Live" clId="Web-{0717D358-5D03-4368-9971-3C59EAF84EE5}" dt="2023-01-07T15:31:42.315" v="675"/>
          <ac:picMkLst>
            <pc:docMk/>
            <pc:sldMk cId="3027097837" sldId="272"/>
            <ac:picMk id="9" creationId="{BEFADEEA-3CD3-11BA-C167-12A671E4BF22}"/>
          </ac:picMkLst>
        </pc:picChg>
      </pc:sldChg>
      <pc:sldChg chg="modSp add replId">
        <pc:chgData name="samed almacı" userId="190b857f2c6c3b9e" providerId="Windows Live" clId="Web-{0717D358-5D03-4368-9971-3C59EAF84EE5}" dt="2023-01-07T16:00:41.200" v="717" actId="14100"/>
        <pc:sldMkLst>
          <pc:docMk/>
          <pc:sldMk cId="2036867236" sldId="273"/>
        </pc:sldMkLst>
        <pc:spChg chg="mod">
          <ac:chgData name="samed almacı" userId="190b857f2c6c3b9e" providerId="Windows Live" clId="Web-{0717D358-5D03-4368-9971-3C59EAF84EE5}" dt="2023-01-07T15:45:53.210" v="691" actId="20577"/>
          <ac:spMkLst>
            <pc:docMk/>
            <pc:sldMk cId="2036867236" sldId="273"/>
            <ac:spMk id="2" creationId="{60FD3E19-27CE-4D6A-8B21-C694EA9EA88D}"/>
          </ac:spMkLst>
        </pc:spChg>
        <pc:spChg chg="mod">
          <ac:chgData name="samed almacı" userId="190b857f2c6c3b9e" providerId="Windows Live" clId="Web-{0717D358-5D03-4368-9971-3C59EAF84EE5}" dt="2023-01-07T16:00:41.200" v="717" actId="14100"/>
          <ac:spMkLst>
            <pc:docMk/>
            <pc:sldMk cId="2036867236" sldId="273"/>
            <ac:spMk id="8" creationId="{F2A25E5B-E61F-42AF-BFF3-6EA49E8C2BEA}"/>
          </ac:spMkLst>
        </pc:spChg>
      </pc:sldChg>
      <pc:sldChg chg="modSp add replId">
        <pc:chgData name="samed almacı" userId="190b857f2c6c3b9e" providerId="Windows Live" clId="Web-{0717D358-5D03-4368-9971-3C59EAF84EE5}" dt="2023-01-07T15:48:10.948" v="709" actId="20577"/>
        <pc:sldMkLst>
          <pc:docMk/>
          <pc:sldMk cId="2069069016" sldId="274"/>
        </pc:sldMkLst>
        <pc:spChg chg="mod">
          <ac:chgData name="samed almacı" userId="190b857f2c6c3b9e" providerId="Windows Live" clId="Web-{0717D358-5D03-4368-9971-3C59EAF84EE5}" dt="2023-01-07T15:48:10.948" v="709" actId="20577"/>
          <ac:spMkLst>
            <pc:docMk/>
            <pc:sldMk cId="2069069016" sldId="274"/>
            <ac:spMk id="2" creationId="{60FD3E19-27CE-4D6A-8B21-C694EA9EA88D}"/>
          </ac:spMkLst>
        </pc:spChg>
        <pc:spChg chg="mod">
          <ac:chgData name="samed almacı" userId="190b857f2c6c3b9e" providerId="Windows Live" clId="Web-{0717D358-5D03-4368-9971-3C59EAF84EE5}" dt="2023-01-07T15:48:06.057" v="707" actId="20577"/>
          <ac:spMkLst>
            <pc:docMk/>
            <pc:sldMk cId="2069069016" sldId="274"/>
            <ac:spMk id="8" creationId="{F2A25E5B-E61F-42AF-BFF3-6EA49E8C2BEA}"/>
          </ac:spMkLst>
        </pc:spChg>
      </pc:sldChg>
      <pc:sldChg chg="modSp add replId">
        <pc:chgData name="samed almacı" userId="190b857f2c6c3b9e" providerId="Windows Live" clId="Web-{0717D358-5D03-4368-9971-3C59EAF84EE5}" dt="2023-01-07T16:15:21.393" v="728" actId="20577"/>
        <pc:sldMkLst>
          <pc:docMk/>
          <pc:sldMk cId="1232142196" sldId="275"/>
        </pc:sldMkLst>
        <pc:spChg chg="mod">
          <ac:chgData name="samed almacı" userId="190b857f2c6c3b9e" providerId="Windows Live" clId="Web-{0717D358-5D03-4368-9971-3C59EAF84EE5}" dt="2023-01-07T16:15:12.128" v="725" actId="20577"/>
          <ac:spMkLst>
            <pc:docMk/>
            <pc:sldMk cId="1232142196" sldId="275"/>
            <ac:spMk id="2" creationId="{60FD3E19-27CE-4D6A-8B21-C694EA9EA88D}"/>
          </ac:spMkLst>
        </pc:spChg>
        <pc:spChg chg="mod">
          <ac:chgData name="samed almacı" userId="190b857f2c6c3b9e" providerId="Windows Live" clId="Web-{0717D358-5D03-4368-9971-3C59EAF84EE5}" dt="2023-01-07T16:15:21.393" v="728" actId="20577"/>
          <ac:spMkLst>
            <pc:docMk/>
            <pc:sldMk cId="1232142196" sldId="275"/>
            <ac:spMk id="8" creationId="{F2A25E5B-E61F-42AF-BFF3-6EA49E8C2BEA}"/>
          </ac:spMkLst>
        </pc:spChg>
      </pc:sldChg>
      <pc:sldChg chg="modSp add replId">
        <pc:chgData name="samed almacı" userId="190b857f2c6c3b9e" providerId="Windows Live" clId="Web-{0717D358-5D03-4368-9971-3C59EAF84EE5}" dt="2023-01-07T16:15:42.675" v="737" actId="14100"/>
        <pc:sldMkLst>
          <pc:docMk/>
          <pc:sldMk cId="1828277839" sldId="276"/>
        </pc:sldMkLst>
        <pc:spChg chg="mod">
          <ac:chgData name="samed almacı" userId="190b857f2c6c3b9e" providerId="Windows Live" clId="Web-{0717D358-5D03-4368-9971-3C59EAF84EE5}" dt="2023-01-07T16:15:39.300" v="736" actId="20577"/>
          <ac:spMkLst>
            <pc:docMk/>
            <pc:sldMk cId="1828277839" sldId="276"/>
            <ac:spMk id="2" creationId="{60FD3E19-27CE-4D6A-8B21-C694EA9EA88D}"/>
          </ac:spMkLst>
        </pc:spChg>
        <pc:spChg chg="mod">
          <ac:chgData name="samed almacı" userId="190b857f2c6c3b9e" providerId="Windows Live" clId="Web-{0717D358-5D03-4368-9971-3C59EAF84EE5}" dt="2023-01-07T16:15:42.675" v="737" actId="14100"/>
          <ac:spMkLst>
            <pc:docMk/>
            <pc:sldMk cId="1828277839" sldId="276"/>
            <ac:spMk id="8" creationId="{F2A25E5B-E61F-42AF-BFF3-6EA49E8C2BEA}"/>
          </ac:spMkLst>
        </pc:spChg>
      </pc:sldChg>
    </pc:docChg>
  </pc:docChgLst>
  <pc:docChgLst>
    <pc:chgData name="samed almacı" userId="190b857f2c6c3b9e" providerId="Windows Live" clId="Web-{D65D6DF8-E1D7-43DE-974C-663FF1160DBB}"/>
    <pc:docChg chg="modSld">
      <pc:chgData name="samed almacı" userId="190b857f2c6c3b9e" providerId="Windows Live" clId="Web-{D65D6DF8-E1D7-43DE-974C-663FF1160DBB}" dt="2023-01-07T16:17:07.087" v="1"/>
      <pc:docMkLst>
        <pc:docMk/>
      </pc:docMkLst>
      <pc:sldChg chg="delSp">
        <pc:chgData name="samed almacı" userId="190b857f2c6c3b9e" providerId="Windows Live" clId="Web-{D65D6DF8-E1D7-43DE-974C-663FF1160DBB}" dt="2023-01-07T16:17:07.087" v="1"/>
        <pc:sldMkLst>
          <pc:docMk/>
          <pc:sldMk cId="1461375390" sldId="256"/>
        </pc:sldMkLst>
        <pc:picChg chg="del">
          <ac:chgData name="samed almacı" userId="190b857f2c6c3b9e" providerId="Windows Live" clId="Web-{D65D6DF8-E1D7-43DE-974C-663FF1160DBB}" dt="2023-01-07T16:17:05.743" v="0"/>
          <ac:picMkLst>
            <pc:docMk/>
            <pc:sldMk cId="1461375390" sldId="256"/>
            <ac:picMk id="12" creationId="{9C97840F-45F2-4B61-ACA8-042E075CB659}"/>
          </ac:picMkLst>
        </pc:picChg>
        <pc:picChg chg="del">
          <ac:chgData name="samed almacı" userId="190b857f2c6c3b9e" providerId="Windows Live" clId="Web-{D65D6DF8-E1D7-43DE-974C-663FF1160DBB}" dt="2023-01-07T16:17:07.087" v="1"/>
          <ac:picMkLst>
            <pc:docMk/>
            <pc:sldMk cId="1461375390" sldId="256"/>
            <ac:picMk id="1026" creationId="{DB474768-8265-4825-B490-0A4ABEF5E7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pPr/>
              <a:t>1/12/2023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pPr/>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a:p>
        </p:txBody>
      </p:sp>
      <p:sp>
        <p:nvSpPr>
          <p:cNvPr id="4" name="Date Placeholder 3"/>
          <p:cNvSpPr>
            <a:spLocks noGrp="1"/>
          </p:cNvSpPr>
          <p:nvPr>
            <p:ph type="dt" sz="half" idx="10"/>
          </p:nvPr>
        </p:nvSpPr>
        <p:spPr/>
        <p:txBody>
          <a:bodyPr/>
          <a:lstStyle/>
          <a:p>
            <a:fld id="{11569B82-D436-4971-9035-AF4560DC1D64}" type="datetime1">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4E48B82A-782D-40A2-9162-8D3CB9B4A046}" type="datetime1">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3054518E-DA6C-4A77-B837-1DD00265882E}" type="datetime1">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AFE29EDF-218D-4E2C-9A13-DE1F873BD9F5}" type="datetime1">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E0504325-DA4E-4610-964B-A327D29A7E33}" type="datetime1">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A9B5BB0C-DBB9-423D-8E78-55EFB52B628C}" type="datetime1">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a:p>
        </p:txBody>
      </p:sp>
      <p:sp>
        <p:nvSpPr>
          <p:cNvPr id="3" name="Date Placeholder 2"/>
          <p:cNvSpPr>
            <a:spLocks noGrp="1"/>
          </p:cNvSpPr>
          <p:nvPr>
            <p:ph type="dt" sz="half" idx="10"/>
          </p:nvPr>
        </p:nvSpPr>
        <p:spPr/>
        <p:txBody>
          <a:bodyPr/>
          <a:lstStyle/>
          <a:p>
            <a:fld id="{6ADB6DB6-B633-4BFA-A3DC-C220FBB73565}" type="datetime1">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pPr/>
              <a:t>1/12/2023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kaggle.com/uciml/iris/hom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ikirjeneratoru.com/k-means-ve-k-medoids-kumeleme-algoritmalarinin-uygulanmasi-ve-karsilastirilmasi/" TargetMode="External"/><Relationship Id="rId2" Type="http://schemas.openxmlformats.org/officeDocument/2006/relationships/hyperlink" Target="https://towardsdatascience.com/k-medoid-clustering-pam-algorithm-in-python-with-solved-example-c0dcb35b3f46"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youtube.com/@bmderslerim" TargetMode="External"/><Relationship Id="rId4" Type="http://schemas.openxmlformats.org/officeDocument/2006/relationships/hyperlink" Target="http://ibrahimdelibasoglu.blogspot.com/2016/04/hiyerarsik-kumeleme.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youtube.com/bmdersleri"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05042" y="4370664"/>
            <a:ext cx="6015714" cy="218449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119997" y="4539292"/>
            <a:ext cx="6381203"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a:solidFill>
                  <a:schemeClr val="tx1"/>
                </a:solidFill>
              </a:rPr>
              <a:t>Hazırlayan ve Sunan: </a:t>
            </a:r>
            <a:r>
              <a:rPr lang="tr-TR" b="1">
                <a:solidFill>
                  <a:schemeClr val="tx1"/>
                </a:solidFill>
              </a:rPr>
              <a:t>Melik Samed ALMACI</a:t>
            </a:r>
          </a:p>
          <a:p>
            <a:r>
              <a:rPr lang="tr-TR">
                <a:solidFill>
                  <a:schemeClr val="tx1"/>
                </a:solidFill>
              </a:rPr>
              <a:t>Tarih                           : 06/01/2023</a:t>
            </a:r>
          </a:p>
          <a:p>
            <a:r>
              <a:rPr lang="tr-TR">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302737" y="95931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a:ln/>
                <a:solidFill>
                  <a:schemeClr val="accent3"/>
                </a:solidFill>
              </a:rPr>
              <a:t>Veri Madenciliğine Giriş</a:t>
            </a:r>
            <a:endParaRPr lang="en-US" b="1">
              <a:ln/>
              <a:solidFill>
                <a:schemeClr val="accent3"/>
              </a:solidFill>
            </a:endParaRPr>
          </a:p>
        </p:txBody>
      </p:sp>
      <p:sp>
        <p:nvSpPr>
          <p:cNvPr id="8" name="Dikdörtgen 7">
            <a:extLst>
              <a:ext uri="{FF2B5EF4-FFF2-40B4-BE49-F238E27FC236}">
                <a16:creationId xmlns:a16="http://schemas.microsoft.com/office/drawing/2014/main" id="{1E4F3095-F1B4-404E-8096-C524CBBDD076}"/>
              </a:ext>
            </a:extLst>
          </p:cNvPr>
          <p:cNvSpPr/>
          <p:nvPr/>
        </p:nvSpPr>
        <p:spPr>
          <a:xfrm>
            <a:off x="610042" y="1570353"/>
            <a:ext cx="2893322" cy="276999"/>
          </a:xfrm>
          <a:prstGeom prst="rect">
            <a:avLst/>
          </a:prstGeom>
          <a:noFill/>
        </p:spPr>
        <p:txBody>
          <a:bodyPr wrap="square" lIns="91440" tIns="45720" rIns="91440" bIns="45720">
            <a:spAutoFit/>
          </a:bodyPr>
          <a:lstStyle/>
          <a:p>
            <a:pPr algn="ctr"/>
            <a:r>
              <a:rPr lang="tr-TR" sz="1200" b="0" cap="none" spc="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026" name="Picture 2" descr="5 Temel Soruda Veri Madenciliği (Data Mining) Nedir? - Vizyoner Genç">
            <a:extLst>
              <a:ext uri="{FF2B5EF4-FFF2-40B4-BE49-F238E27FC236}">
                <a16:creationId xmlns:a16="http://schemas.microsoft.com/office/drawing/2014/main" id="{DB474768-8265-4825-B490-0A4ABEF5E7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8374" y="440789"/>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Resim 10">
            <a:extLst>
              <a:ext uri="{FF2B5EF4-FFF2-40B4-BE49-F238E27FC236}">
                <a16:creationId xmlns:a16="http://schemas.microsoft.com/office/drawing/2014/main" id="{319D2D9E-98F2-4D32-AB5B-DC3A7509971B}"/>
              </a:ext>
            </a:extLst>
          </p:cNvPr>
          <p:cNvPicPr>
            <a:picLocks noChangeAspect="1"/>
          </p:cNvPicPr>
          <p:nvPr/>
        </p:nvPicPr>
        <p:blipFill rotWithShape="1">
          <a:blip r:embed="rId5"/>
          <a:srcRect l="11094" t="21526" r="11094" b="21125"/>
          <a:stretch/>
        </p:blipFill>
        <p:spPr>
          <a:xfrm>
            <a:off x="1109726" y="264405"/>
            <a:ext cx="1811729" cy="1335303"/>
          </a:xfrm>
          <a:prstGeom prst="rect">
            <a:avLst/>
          </a:prstGeom>
        </p:spPr>
      </p:pic>
      <p:sp>
        <p:nvSpPr>
          <p:cNvPr id="9" name="Başlık 1">
            <a:extLst>
              <a:ext uri="{FF2B5EF4-FFF2-40B4-BE49-F238E27FC236}">
                <a16:creationId xmlns:a16="http://schemas.microsoft.com/office/drawing/2014/main" id="{94F72258-2451-E775-6A28-8510B8DCD1EF}"/>
              </a:ext>
            </a:extLst>
          </p:cNvPr>
          <p:cNvSpPr>
            <a:spLocks noGrp="1"/>
          </p:cNvSpPr>
          <p:nvPr/>
        </p:nvSpPr>
        <p:spPr>
          <a:xfrm>
            <a:off x="944277" y="2594125"/>
            <a:ext cx="11244755" cy="140630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b="1">
                <a:ln w="9525">
                  <a:solidFill>
                    <a:schemeClr val="bg1"/>
                  </a:solidFill>
                  <a:prstDash val="solid"/>
                </a:ln>
                <a:solidFill>
                  <a:srgbClr val="000000"/>
                </a:solidFill>
                <a:effectLst>
                  <a:outerShdw blurRad="12700" dist="38100" dir="2700000" algn="tl" rotWithShape="0">
                    <a:schemeClr val="bg1">
                      <a:lumMod val="50000"/>
                    </a:schemeClr>
                  </a:outerShdw>
                </a:effectLst>
                <a:ea typeface="+mj-lt"/>
                <a:cs typeface="+mj-lt"/>
              </a:rPr>
              <a:t>Python ile kümeleme işlemleri</a:t>
            </a:r>
            <a:endParaRPr lang="tr-TR">
              <a:solidFill>
                <a:srgbClr val="178DBB"/>
              </a:solidFill>
              <a:ea typeface="+mj-lt"/>
              <a:cs typeface="+mj-lt"/>
            </a:endParaRPr>
          </a:p>
        </p:txBody>
      </p:sp>
    </p:spTree>
    <p:extLst>
      <p:ext uri="{BB962C8B-B14F-4D97-AF65-F5344CB8AC3E}">
        <p14:creationId xmlns:p14="http://schemas.microsoft.com/office/powerpoint/2010/main" val="2587772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b="1"/>
              <a:t>K-</a:t>
            </a:r>
            <a:r>
              <a:rPr lang="tr-TR" b="1" err="1"/>
              <a:t>Means</a:t>
            </a:r>
            <a:r>
              <a:rPr lang="tr-TR" b="1"/>
              <a:t> Algoritması</a:t>
            </a:r>
          </a:p>
          <a:p>
            <a:endParaRPr lang="tr-T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a:p>
        </p:txBody>
      </p:sp>
      <p:sp>
        <p:nvSpPr>
          <p:cNvPr id="8" name="İçerik Yer Tutucusu 2">
            <a:extLst>
              <a:ext uri="{FF2B5EF4-FFF2-40B4-BE49-F238E27FC236}">
                <a16:creationId xmlns:a16="http://schemas.microsoft.com/office/drawing/2014/main" id="{C7A36022-6747-10E4-668C-84524596F0A5}"/>
              </a:ext>
            </a:extLst>
          </p:cNvPr>
          <p:cNvSpPr>
            <a:spLocks noGrp="1"/>
          </p:cNvSpPr>
          <p:nvPr>
            <p:ph idx="1"/>
          </p:nvPr>
        </p:nvSpPr>
        <p:spPr>
          <a:xfrm>
            <a:off x="1945600" y="1375151"/>
            <a:ext cx="9655408" cy="4978699"/>
          </a:xfrm>
        </p:spPr>
        <p:txBody>
          <a:bodyPr vert="horz" lIns="91440" tIns="45720" rIns="91440" bIns="45720" rtlCol="0" anchor="t">
            <a:normAutofit/>
          </a:bodyPr>
          <a:lstStyle/>
          <a:p>
            <a:pPr>
              <a:spcBef>
                <a:spcPts val="0"/>
              </a:spcBef>
            </a:pPr>
            <a:r>
              <a:rPr lang="tr-TR">
                <a:ea typeface="+mn-lt"/>
                <a:cs typeface="+mn-lt"/>
              </a:rPr>
              <a:t>K-</a:t>
            </a:r>
            <a:r>
              <a:rPr lang="tr-TR" err="1">
                <a:ea typeface="+mn-lt"/>
                <a:cs typeface="+mn-lt"/>
              </a:rPr>
              <a:t>Means</a:t>
            </a:r>
            <a:r>
              <a:rPr lang="tr-TR">
                <a:ea typeface="+mn-lt"/>
                <a:cs typeface="+mn-lt"/>
              </a:rPr>
              <a:t> algoritması bir </a:t>
            </a:r>
            <a:r>
              <a:rPr lang="tr-TR" err="1">
                <a:ea typeface="+mn-lt"/>
                <a:cs typeface="+mn-lt"/>
              </a:rPr>
              <a:t>unsupervised</a:t>
            </a:r>
            <a:r>
              <a:rPr lang="tr-TR">
                <a:ea typeface="+mn-lt"/>
                <a:cs typeface="+mn-lt"/>
              </a:rPr>
              <a:t> </a:t>
            </a:r>
            <a:r>
              <a:rPr lang="tr-TR" err="1">
                <a:ea typeface="+mn-lt"/>
                <a:cs typeface="+mn-lt"/>
              </a:rPr>
              <a:t>learning</a:t>
            </a:r>
            <a:r>
              <a:rPr lang="tr-TR">
                <a:ea typeface="+mn-lt"/>
                <a:cs typeface="+mn-lt"/>
              </a:rPr>
              <a:t> ve kümeleme algoritmasıdır. K-</a:t>
            </a:r>
            <a:r>
              <a:rPr lang="tr-TR" err="1">
                <a:ea typeface="+mn-lt"/>
                <a:cs typeface="+mn-lt"/>
              </a:rPr>
              <a:t>Means</a:t>
            </a:r>
            <a:r>
              <a:rPr lang="tr-TR">
                <a:ea typeface="+mn-lt"/>
                <a:cs typeface="+mn-lt"/>
              </a:rPr>
              <a:t>’ teki </a:t>
            </a:r>
            <a:r>
              <a:rPr lang="tr-TR" b="1">
                <a:ea typeface="+mn-lt"/>
                <a:cs typeface="+mn-lt"/>
              </a:rPr>
              <a:t>K değeri küme sayısını </a:t>
            </a:r>
            <a:r>
              <a:rPr lang="tr-TR">
                <a:ea typeface="+mn-lt"/>
                <a:cs typeface="+mn-lt"/>
              </a:rPr>
              <a:t>belirler ve bu değeri parametre olarak alması gerekir. Bu durum aslında bir dezavantajdır. Ancak algoritmanın basit bir çalışma şekli vardır.</a:t>
            </a:r>
            <a:endParaRPr lang="tr-TR"/>
          </a:p>
          <a:p>
            <a:pPr>
              <a:spcBef>
                <a:spcPts val="0"/>
              </a:spcBef>
            </a:pPr>
            <a:endParaRPr lang="tr-TR">
              <a:ea typeface="+mn-lt"/>
              <a:cs typeface="+mn-lt"/>
            </a:endParaRPr>
          </a:p>
          <a:p>
            <a:pPr>
              <a:spcBef>
                <a:spcPts val="0"/>
              </a:spcBef>
            </a:pPr>
            <a:r>
              <a:rPr lang="tr-TR">
                <a:ea typeface="+mn-lt"/>
                <a:cs typeface="+mn-lt"/>
              </a:rPr>
              <a:t>K değeri belirlendikten sonra algoritmada rastgele K tane merkez noktası seçer. Her veri ile rastgele belirlenen merkez noktaları arasındaki uzaklığı hesaplayarak veriyi en yakın merkez noktasına göre bir kümeye atar. Daha sonra her küme için yeniden bir merkez noktası seçilir ve yeni merkez noktalarına göre kümeleme işlemi yapılır. Bu durum sistem kararlı hale gelene kadar devam eder.</a:t>
            </a:r>
          </a:p>
          <a:p>
            <a:pPr>
              <a:spcBef>
                <a:spcPts val="0"/>
              </a:spcBef>
            </a:pPr>
            <a:endParaRPr lang="tr-TR">
              <a:ea typeface="+mn-lt"/>
              <a:cs typeface="+mn-lt"/>
            </a:endParaRPr>
          </a:p>
          <a:p>
            <a:pPr>
              <a:spcBef>
                <a:spcPts val="0"/>
              </a:spcBef>
            </a:pPr>
            <a:endParaRPr lang="tr-TR">
              <a:ea typeface="+mn-lt"/>
              <a:cs typeface="+mn-lt"/>
            </a:endParaRPr>
          </a:p>
          <a:p>
            <a:pPr algn="just"/>
            <a:endParaRPr lang="en-US"/>
          </a:p>
        </p:txBody>
      </p:sp>
      <p:pic>
        <p:nvPicPr>
          <p:cNvPr id="9" name="Resim 9">
            <a:extLst>
              <a:ext uri="{FF2B5EF4-FFF2-40B4-BE49-F238E27FC236}">
                <a16:creationId xmlns:a16="http://schemas.microsoft.com/office/drawing/2014/main" id="{BEFADEEA-3CD3-11BA-C167-12A671E4BF22}"/>
              </a:ext>
            </a:extLst>
          </p:cNvPr>
          <p:cNvPicPr>
            <a:picLocks noChangeAspect="1"/>
          </p:cNvPicPr>
          <p:nvPr/>
        </p:nvPicPr>
        <p:blipFill>
          <a:blip r:embed="rId2"/>
          <a:stretch>
            <a:fillRect/>
          </a:stretch>
        </p:blipFill>
        <p:spPr>
          <a:xfrm>
            <a:off x="5703779" y="4272922"/>
            <a:ext cx="2620568" cy="2510546"/>
          </a:xfrm>
          <a:prstGeom prst="rect">
            <a:avLst/>
          </a:prstGeom>
        </p:spPr>
      </p:pic>
    </p:spTree>
    <p:extLst>
      <p:ext uri="{BB962C8B-B14F-4D97-AF65-F5344CB8AC3E}">
        <p14:creationId xmlns:p14="http://schemas.microsoft.com/office/powerpoint/2010/main" val="1816773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b="1">
                <a:ea typeface="+mj-lt"/>
                <a:cs typeface="+mj-lt"/>
              </a:rPr>
              <a:t>K-</a:t>
            </a:r>
            <a:r>
              <a:rPr lang="tr-TR" b="1" err="1">
                <a:ea typeface="+mj-lt"/>
                <a:cs typeface="+mj-lt"/>
              </a:rPr>
              <a:t>Means</a:t>
            </a:r>
            <a:r>
              <a:rPr lang="tr-TR" b="1">
                <a:ea typeface="+mj-lt"/>
                <a:cs typeface="+mj-lt"/>
              </a:rPr>
              <a:t> Python Örnek</a:t>
            </a:r>
            <a:endParaRPr lang="tr-TR" b="1"/>
          </a:p>
          <a:p>
            <a:endParaRPr lang="tr-TR" b="1"/>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a:p>
        </p:txBody>
      </p:sp>
      <p:sp>
        <p:nvSpPr>
          <p:cNvPr id="8" name="İçerik Yer Tutucusu 2">
            <a:extLst>
              <a:ext uri="{FF2B5EF4-FFF2-40B4-BE49-F238E27FC236}">
                <a16:creationId xmlns:a16="http://schemas.microsoft.com/office/drawing/2014/main" id="{C7A36022-6747-10E4-668C-84524596F0A5}"/>
              </a:ext>
            </a:extLst>
          </p:cNvPr>
          <p:cNvSpPr>
            <a:spLocks noGrp="1"/>
          </p:cNvSpPr>
          <p:nvPr>
            <p:ph idx="1"/>
          </p:nvPr>
        </p:nvSpPr>
        <p:spPr>
          <a:xfrm>
            <a:off x="1992637" y="1450410"/>
            <a:ext cx="9655408" cy="4978699"/>
          </a:xfrm>
        </p:spPr>
        <p:txBody>
          <a:bodyPr vert="horz" lIns="91440" tIns="45720" rIns="91440" bIns="45720" rtlCol="0" anchor="t">
            <a:normAutofit/>
          </a:bodyPr>
          <a:lstStyle/>
          <a:p>
            <a:pPr>
              <a:spcBef>
                <a:spcPts val="0"/>
              </a:spcBef>
            </a:pPr>
            <a:endParaRPr lang="tr-TR" b="1" i="1">
              <a:ea typeface="+mn-lt"/>
              <a:cs typeface="+mn-lt"/>
            </a:endParaRPr>
          </a:p>
          <a:p>
            <a:pPr>
              <a:spcBef>
                <a:spcPts val="0"/>
              </a:spcBef>
            </a:pPr>
            <a:endParaRPr lang="tr-TR" b="1" i="1">
              <a:ea typeface="+mn-lt"/>
              <a:cs typeface="+mn-lt"/>
            </a:endParaRPr>
          </a:p>
        </p:txBody>
      </p:sp>
      <p:pic>
        <p:nvPicPr>
          <p:cNvPr id="7" name="Resim 8" descr="metin içeren bir resim&#10;&#10;Açıklama otomatik olarak oluşturuldu">
            <a:extLst>
              <a:ext uri="{FF2B5EF4-FFF2-40B4-BE49-F238E27FC236}">
                <a16:creationId xmlns:a16="http://schemas.microsoft.com/office/drawing/2014/main" id="{88409A2E-E791-7394-203C-7D79EA864EEA}"/>
              </a:ext>
            </a:extLst>
          </p:cNvPr>
          <p:cNvPicPr>
            <a:picLocks noChangeAspect="1"/>
          </p:cNvPicPr>
          <p:nvPr/>
        </p:nvPicPr>
        <p:blipFill>
          <a:blip r:embed="rId2"/>
          <a:stretch>
            <a:fillRect/>
          </a:stretch>
        </p:blipFill>
        <p:spPr>
          <a:xfrm>
            <a:off x="1121363" y="1519069"/>
            <a:ext cx="4944532" cy="5127490"/>
          </a:xfrm>
          <a:prstGeom prst="rect">
            <a:avLst/>
          </a:prstGeom>
        </p:spPr>
      </p:pic>
      <p:pic>
        <p:nvPicPr>
          <p:cNvPr id="9" name="Resim 9" descr="metin içeren bir resim&#10;&#10;Açıklama otomatik olarak oluşturuldu">
            <a:extLst>
              <a:ext uri="{FF2B5EF4-FFF2-40B4-BE49-F238E27FC236}">
                <a16:creationId xmlns:a16="http://schemas.microsoft.com/office/drawing/2014/main" id="{5A3C5318-85D3-BCE2-7575-7C68BBE61DC3}"/>
              </a:ext>
            </a:extLst>
          </p:cNvPr>
          <p:cNvPicPr>
            <a:picLocks noChangeAspect="1"/>
          </p:cNvPicPr>
          <p:nvPr/>
        </p:nvPicPr>
        <p:blipFill>
          <a:blip r:embed="rId3"/>
          <a:stretch>
            <a:fillRect/>
          </a:stretch>
        </p:blipFill>
        <p:spPr>
          <a:xfrm>
            <a:off x="6342474" y="2714902"/>
            <a:ext cx="5574829" cy="1597530"/>
          </a:xfrm>
          <a:prstGeom prst="rect">
            <a:avLst/>
          </a:prstGeom>
        </p:spPr>
      </p:pic>
    </p:spTree>
    <p:extLst>
      <p:ext uri="{BB962C8B-B14F-4D97-AF65-F5344CB8AC3E}">
        <p14:creationId xmlns:p14="http://schemas.microsoft.com/office/powerpoint/2010/main" val="302709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b="1">
                <a:ea typeface="+mj-lt"/>
                <a:cs typeface="+mj-lt"/>
              </a:rPr>
              <a:t>K-</a:t>
            </a:r>
            <a:r>
              <a:rPr lang="tr-TR" b="1" err="1">
                <a:ea typeface="+mj-lt"/>
                <a:cs typeface="+mj-lt"/>
              </a:rPr>
              <a:t>Means</a:t>
            </a:r>
            <a:r>
              <a:rPr lang="tr-TR" b="1">
                <a:ea typeface="+mj-lt"/>
                <a:cs typeface="+mj-lt"/>
              </a:rPr>
              <a:t> Python Örnek</a:t>
            </a:r>
            <a:r>
              <a:rPr lang="tr-TR" b="1"/>
              <a:t> </a:t>
            </a:r>
            <a:endParaRPr lang="tr-T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a:p>
        </p:txBody>
      </p:sp>
      <p:sp>
        <p:nvSpPr>
          <p:cNvPr id="6" name="İçerik Yer Tutucusu 2">
            <a:extLst>
              <a:ext uri="{FF2B5EF4-FFF2-40B4-BE49-F238E27FC236}">
                <a16:creationId xmlns:a16="http://schemas.microsoft.com/office/drawing/2014/main" id="{8C78F7B0-268A-9CEB-82D4-D5FB23ED66AB}"/>
              </a:ext>
            </a:extLst>
          </p:cNvPr>
          <p:cNvSpPr>
            <a:spLocks noGrp="1"/>
          </p:cNvSpPr>
          <p:nvPr>
            <p:ph idx="1"/>
          </p:nvPr>
        </p:nvSpPr>
        <p:spPr>
          <a:xfrm>
            <a:off x="1992637" y="1450410"/>
            <a:ext cx="9655408" cy="4978699"/>
          </a:xfrm>
        </p:spPr>
        <p:txBody>
          <a:bodyPr vert="horz" lIns="91440" tIns="45720" rIns="91440" bIns="45720" rtlCol="0" anchor="t">
            <a:normAutofit/>
          </a:bodyPr>
          <a:lstStyle/>
          <a:p>
            <a:pPr>
              <a:spcBef>
                <a:spcPts val="0"/>
              </a:spcBef>
            </a:pPr>
            <a:r>
              <a:rPr lang="tr-TR">
                <a:ea typeface="+mn-lt"/>
                <a:cs typeface="+mn-lt"/>
              </a:rPr>
              <a:t>Not : Yaptığımız örneklerde </a:t>
            </a:r>
            <a:r>
              <a:rPr lang="tr-TR">
                <a:ea typeface="+mn-lt"/>
                <a:cs typeface="+mn-lt"/>
                <a:hlinkClick r:id="rId2">
                  <a:extLst>
                    <a:ext uri="{A12FA001-AC4F-418D-AE19-62706E023703}">
                      <ahyp:hlinkClr xmlns:ahyp="http://schemas.microsoft.com/office/drawing/2018/hyperlinkcolor" val="tx"/>
                    </a:ext>
                  </a:extLst>
                </a:hlinkClick>
              </a:rPr>
              <a:t>Iris veri seti</a:t>
            </a:r>
            <a:r>
              <a:rPr lang="tr-TR">
                <a:ea typeface="+mn-lt"/>
                <a:cs typeface="+mn-lt"/>
              </a:rPr>
              <a:t> kullanılmıştır.</a:t>
            </a:r>
          </a:p>
          <a:p>
            <a:pPr>
              <a:spcBef>
                <a:spcPts val="0"/>
              </a:spcBef>
            </a:pPr>
            <a:endParaRPr lang="tr-TR"/>
          </a:p>
          <a:p>
            <a:pPr>
              <a:spcBef>
                <a:spcPts val="0"/>
              </a:spcBef>
            </a:pPr>
            <a:r>
              <a:rPr lang="tr-TR"/>
              <a:t>Çıktı resimdeki gibidir</a:t>
            </a:r>
          </a:p>
          <a:p>
            <a:pPr>
              <a:spcBef>
                <a:spcPts val="0"/>
              </a:spcBef>
            </a:pPr>
            <a:endParaRPr lang="tr-TR"/>
          </a:p>
        </p:txBody>
      </p:sp>
      <p:pic>
        <p:nvPicPr>
          <p:cNvPr id="7" name="Resim 7">
            <a:extLst>
              <a:ext uri="{FF2B5EF4-FFF2-40B4-BE49-F238E27FC236}">
                <a16:creationId xmlns:a16="http://schemas.microsoft.com/office/drawing/2014/main" id="{2587ADDC-1CE9-813B-F272-063EDBCB2B58}"/>
              </a:ext>
            </a:extLst>
          </p:cNvPr>
          <p:cNvPicPr>
            <a:picLocks noChangeAspect="1"/>
          </p:cNvPicPr>
          <p:nvPr/>
        </p:nvPicPr>
        <p:blipFill>
          <a:blip r:embed="rId3"/>
          <a:stretch>
            <a:fillRect/>
          </a:stretch>
        </p:blipFill>
        <p:spPr>
          <a:xfrm>
            <a:off x="3548474" y="2432265"/>
            <a:ext cx="5998161" cy="4270059"/>
          </a:xfrm>
          <a:prstGeom prst="rect">
            <a:avLst/>
          </a:prstGeom>
        </p:spPr>
      </p:pic>
    </p:spTree>
    <p:extLst>
      <p:ext uri="{BB962C8B-B14F-4D97-AF65-F5344CB8AC3E}">
        <p14:creationId xmlns:p14="http://schemas.microsoft.com/office/powerpoint/2010/main" val="65530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b="1">
                <a:ea typeface="+mj-lt"/>
                <a:cs typeface="+mj-lt"/>
              </a:rPr>
              <a:t>K-</a:t>
            </a:r>
            <a:r>
              <a:rPr lang="tr-TR" b="1" err="1">
                <a:ea typeface="+mj-lt"/>
                <a:cs typeface="+mj-lt"/>
              </a:rPr>
              <a:t>Means</a:t>
            </a:r>
            <a:r>
              <a:rPr lang="tr-TR" b="1">
                <a:ea typeface="+mj-lt"/>
                <a:cs typeface="+mj-lt"/>
              </a:rPr>
              <a:t> Sonuç</a:t>
            </a:r>
            <a:endParaRPr lang="tr-TR" b="1"/>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vert="horz" lIns="91440" tIns="45720" rIns="91440" bIns="45720" rtlCol="0" anchor="t">
            <a:normAutofit/>
          </a:bodyPr>
          <a:lstStyle/>
          <a:p>
            <a:pPr algn="just"/>
            <a:r>
              <a:rPr lang="tr-TR" b="1">
                <a:ea typeface="+mn-lt"/>
                <a:cs typeface="+mn-lt"/>
              </a:rPr>
              <a:t>Avantajları:</a:t>
            </a:r>
            <a:endParaRPr lang="tr-TR" b="1"/>
          </a:p>
          <a:p>
            <a:pPr algn="just"/>
            <a:r>
              <a:rPr lang="tr-TR">
                <a:ea typeface="+mn-lt"/>
                <a:cs typeface="+mn-lt"/>
              </a:rPr>
              <a:t>Küme sayısı az ise büyük veri setlerinde hiyerarşik kümeleye göre daha hızlıdır.</a:t>
            </a:r>
          </a:p>
          <a:p>
            <a:pPr algn="just"/>
            <a:r>
              <a:rPr lang="tr-TR">
                <a:ea typeface="+mn-lt"/>
                <a:cs typeface="+mn-lt"/>
              </a:rPr>
              <a:t>Eğer veri seti özellikle küresel ise hiyerarşik kümelemeye göre  daha sıkı kümeler oluşturur.</a:t>
            </a:r>
          </a:p>
          <a:p>
            <a:pPr algn="just"/>
            <a:r>
              <a:rPr lang="tr-TR" b="1">
                <a:ea typeface="+mn-lt"/>
                <a:cs typeface="+mn-lt"/>
              </a:rPr>
              <a:t>Dezavantajları:</a:t>
            </a:r>
            <a:endParaRPr lang="tr-TR"/>
          </a:p>
          <a:p>
            <a:pPr algn="just"/>
            <a:r>
              <a:rPr lang="tr-TR">
                <a:ea typeface="+mn-lt"/>
                <a:cs typeface="+mn-lt"/>
              </a:rPr>
              <a:t>Üretilen kümeler arasında kıyas yapmak zordur.</a:t>
            </a:r>
          </a:p>
          <a:p>
            <a:pPr algn="just"/>
            <a:r>
              <a:rPr lang="tr-TR">
                <a:ea typeface="+mn-lt"/>
                <a:cs typeface="+mn-lt"/>
              </a:rPr>
              <a:t>Sabitlenmiş küme sayısı, küme sayısının tahminini zorlaştırır.</a:t>
            </a:r>
          </a:p>
          <a:p>
            <a:pPr algn="just"/>
            <a:r>
              <a:rPr lang="tr-TR">
                <a:ea typeface="+mn-lt"/>
                <a:cs typeface="+mn-lt"/>
              </a:rPr>
              <a:t>Küresel olmayan veri setlerinde iyi çalışmaz.</a:t>
            </a:r>
          </a:p>
          <a:p>
            <a:pPr algn="just"/>
            <a:r>
              <a:rPr lang="tr-TR">
                <a:ea typeface="+mn-lt"/>
                <a:cs typeface="+mn-lt"/>
              </a:rPr>
              <a:t>Farklı başlangıç bölümlemeleri ile farklı sonuç  kümeleri elde edilir.</a:t>
            </a:r>
          </a:p>
          <a:p>
            <a:pPr algn="just"/>
            <a:r>
              <a:rPr lang="tr-TR">
                <a:ea typeface="+mn-lt"/>
                <a:cs typeface="+mn-lt"/>
              </a:rPr>
              <a:t>Gürültülü veriye duyarlıdır.</a:t>
            </a:r>
            <a:endParaRPr lang="tr-TR"/>
          </a:p>
          <a:p>
            <a:pPr marL="0" indent="0" algn="just"/>
            <a:endParaRPr lang="tr-TR"/>
          </a:p>
          <a:p>
            <a:pPr algn="just"/>
            <a:endParaRPr lang="tr-TR"/>
          </a:p>
        </p:txBody>
      </p:sp>
    </p:spTree>
    <p:extLst>
      <p:ext uri="{BB962C8B-B14F-4D97-AF65-F5344CB8AC3E}">
        <p14:creationId xmlns:p14="http://schemas.microsoft.com/office/powerpoint/2010/main" val="269758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b="1">
                <a:ea typeface="+mj-lt"/>
                <a:cs typeface="+mj-lt"/>
              </a:rPr>
              <a:t>K-</a:t>
            </a:r>
            <a:r>
              <a:rPr lang="tr-TR" b="1" err="1">
                <a:ea typeface="+mj-lt"/>
                <a:cs typeface="+mj-lt"/>
              </a:rPr>
              <a:t>Medoids</a:t>
            </a:r>
            <a:r>
              <a:rPr lang="tr-TR" b="1">
                <a:ea typeface="+mj-lt"/>
                <a:cs typeface="+mj-lt"/>
              </a:rPr>
              <a:t> Algoritması</a:t>
            </a:r>
            <a:endParaRPr lang="tr-TR" b="1"/>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14</a:t>
            </a:fld>
            <a:endParaRPr lang="en-US"/>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5383217"/>
          </a:xfrm>
        </p:spPr>
        <p:txBody>
          <a:bodyPr vert="horz" lIns="91440" tIns="45720" rIns="91440" bIns="45720" rtlCol="0" anchor="t">
            <a:normAutofit/>
          </a:bodyPr>
          <a:lstStyle/>
          <a:p>
            <a:pPr algn="just"/>
            <a:r>
              <a:rPr lang="tr-TR">
                <a:ea typeface="+mn-lt"/>
                <a:cs typeface="+mn-lt"/>
              </a:rPr>
              <a:t>K-</a:t>
            </a:r>
            <a:r>
              <a:rPr lang="tr-TR" err="1">
                <a:ea typeface="+mn-lt"/>
                <a:cs typeface="+mn-lt"/>
              </a:rPr>
              <a:t>means</a:t>
            </a:r>
            <a:r>
              <a:rPr lang="tr-TR">
                <a:ea typeface="+mn-lt"/>
                <a:cs typeface="+mn-lt"/>
              </a:rPr>
              <a:t> algoritması gürültülü verilere duyarlıdır. Yani gürültüde kümelere dahil olmaktadır. Bu </a:t>
            </a:r>
            <a:r>
              <a:rPr lang="tr-TR" err="1">
                <a:ea typeface="+mn-lt"/>
                <a:cs typeface="+mn-lt"/>
              </a:rPr>
              <a:t>dez</a:t>
            </a:r>
            <a:r>
              <a:rPr lang="tr-TR">
                <a:ea typeface="+mn-lt"/>
                <a:cs typeface="+mn-lt"/>
              </a:rPr>
              <a:t> avantajı gidermek için k-</a:t>
            </a:r>
            <a:r>
              <a:rPr lang="tr-TR" err="1">
                <a:ea typeface="+mn-lt"/>
                <a:cs typeface="+mn-lt"/>
              </a:rPr>
              <a:t>medoids</a:t>
            </a:r>
            <a:r>
              <a:rPr lang="tr-TR">
                <a:ea typeface="+mn-lt"/>
                <a:cs typeface="+mn-lt"/>
              </a:rPr>
              <a:t> algoritması 1987 yılında Kaufman ve </a:t>
            </a:r>
            <a:r>
              <a:rPr lang="tr-TR" err="1">
                <a:ea typeface="+mn-lt"/>
                <a:cs typeface="+mn-lt"/>
              </a:rPr>
              <a:t>Rousseeuw</a:t>
            </a:r>
            <a:r>
              <a:rPr lang="tr-TR">
                <a:ea typeface="+mn-lt"/>
                <a:cs typeface="+mn-lt"/>
              </a:rPr>
              <a:t> tarafından geliştirilmiştir. k-</a:t>
            </a:r>
            <a:r>
              <a:rPr lang="tr-TR" err="1">
                <a:ea typeface="+mn-lt"/>
                <a:cs typeface="+mn-lt"/>
              </a:rPr>
              <a:t>medoids</a:t>
            </a:r>
            <a:r>
              <a:rPr lang="tr-TR">
                <a:ea typeface="+mn-lt"/>
                <a:cs typeface="+mn-lt"/>
              </a:rPr>
              <a:t> algoritması kümenin merkez noktasındaki elemanı yeni küme merkezi olarak belirlemektedir.</a:t>
            </a:r>
          </a:p>
          <a:p>
            <a:pPr algn="just"/>
            <a:r>
              <a:rPr lang="tr-TR">
                <a:ea typeface="+mn-lt"/>
                <a:cs typeface="+mn-lt"/>
              </a:rPr>
              <a:t>K-</a:t>
            </a:r>
            <a:r>
              <a:rPr lang="tr-TR" err="1">
                <a:ea typeface="+mn-lt"/>
                <a:cs typeface="+mn-lt"/>
              </a:rPr>
              <a:t>medoids</a:t>
            </a:r>
            <a:r>
              <a:rPr lang="tr-TR">
                <a:ea typeface="+mn-lt"/>
                <a:cs typeface="+mn-lt"/>
              </a:rPr>
              <a:t> algoritmasının temeli, verinin çeşitli yapısal özelliklerini temsil eden k tane temsilci nesneyi bulma esasına dayanır. Temsilci  nesne </a:t>
            </a:r>
            <a:r>
              <a:rPr lang="tr-TR" err="1">
                <a:ea typeface="+mn-lt"/>
                <a:cs typeface="+mn-lt"/>
              </a:rPr>
              <a:t>medoid</a:t>
            </a:r>
            <a:r>
              <a:rPr lang="tr-TR">
                <a:ea typeface="+mn-lt"/>
                <a:cs typeface="+mn-lt"/>
              </a:rPr>
              <a:t> olarak adlandırılır  ve  kümenin merkezine en  yakın  noktadır. Bir grup nesneyi  k  tane kümeye bölerken asıl amaç, birbirine  çok  benzeyen nesnelerin  bir  arada bulunduğu  ve  farklı kümelerdeki nesnelerin  birbirinden benzersiz olduğu kümeleri bulmaktır. K adet temsilci nesne tespit edildikten sonra her  bir  nesne  en  yakın olduğu temsilciye atanarak  k  tane küme oluşturulur. Sonraki adımlarda her bir temsilci nesne temsilci olmayan nesne ile değiştirilerek kümelemenin kalitesi yükseltilinceye kadar ötelenir. </a:t>
            </a:r>
            <a:endParaRPr lang="tr-TR"/>
          </a:p>
          <a:p>
            <a:pPr algn="just"/>
            <a:endParaRPr lang="tr-TR"/>
          </a:p>
        </p:txBody>
      </p:sp>
      <p:pic>
        <p:nvPicPr>
          <p:cNvPr id="3" name="Resim 4">
            <a:extLst>
              <a:ext uri="{FF2B5EF4-FFF2-40B4-BE49-F238E27FC236}">
                <a16:creationId xmlns:a16="http://schemas.microsoft.com/office/drawing/2014/main" id="{3CD0F4BB-05E0-168A-D5AF-6C4E52B37103}"/>
              </a:ext>
            </a:extLst>
          </p:cNvPr>
          <p:cNvPicPr>
            <a:picLocks noChangeAspect="1"/>
          </p:cNvPicPr>
          <p:nvPr/>
        </p:nvPicPr>
        <p:blipFill rotWithShape="1">
          <a:blip r:embed="rId2"/>
          <a:srcRect l="10209" t="47988" r="7889" b="6501"/>
          <a:stretch/>
        </p:blipFill>
        <p:spPr>
          <a:xfrm>
            <a:off x="5575689" y="4905857"/>
            <a:ext cx="4529589" cy="1893888"/>
          </a:xfrm>
          <a:prstGeom prst="rect">
            <a:avLst/>
          </a:prstGeom>
        </p:spPr>
      </p:pic>
    </p:spTree>
    <p:extLst>
      <p:ext uri="{BB962C8B-B14F-4D97-AF65-F5344CB8AC3E}">
        <p14:creationId xmlns:p14="http://schemas.microsoft.com/office/powerpoint/2010/main" val="2036867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b="1">
                <a:ea typeface="+mj-lt"/>
                <a:cs typeface="+mj-lt"/>
              </a:rPr>
              <a:t>K-</a:t>
            </a:r>
            <a:r>
              <a:rPr lang="tr-TR" b="1" err="1">
                <a:ea typeface="+mj-lt"/>
                <a:cs typeface="+mj-lt"/>
              </a:rPr>
              <a:t>Medoids</a:t>
            </a:r>
            <a:r>
              <a:rPr lang="tr-TR" b="1">
                <a:ea typeface="+mj-lt"/>
                <a:cs typeface="+mj-lt"/>
              </a:rPr>
              <a:t> Python Örnek</a:t>
            </a:r>
            <a:endParaRPr lang="tr-TR" b="1"/>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15</a:t>
            </a:fld>
            <a:endParaRPr lang="en-US"/>
          </a:p>
        </p:txBody>
      </p:sp>
      <p:pic>
        <p:nvPicPr>
          <p:cNvPr id="3" name="Resim 4" descr="metin içeren bir resim&#10;&#10;Açıklama otomatik olarak oluşturuldu">
            <a:extLst>
              <a:ext uri="{FF2B5EF4-FFF2-40B4-BE49-F238E27FC236}">
                <a16:creationId xmlns:a16="http://schemas.microsoft.com/office/drawing/2014/main" id="{E76D49BA-BE83-D6E8-8FA8-702109B6C912}"/>
              </a:ext>
            </a:extLst>
          </p:cNvPr>
          <p:cNvPicPr>
            <a:picLocks noGrp="1" noChangeAspect="1"/>
          </p:cNvPicPr>
          <p:nvPr>
            <p:ph idx="1"/>
          </p:nvPr>
        </p:nvPicPr>
        <p:blipFill>
          <a:blip r:embed="rId2"/>
          <a:stretch>
            <a:fillRect/>
          </a:stretch>
        </p:blipFill>
        <p:spPr>
          <a:xfrm>
            <a:off x="785664" y="1746128"/>
            <a:ext cx="5709943" cy="4180299"/>
          </a:xfrm>
        </p:spPr>
      </p:pic>
      <p:pic>
        <p:nvPicPr>
          <p:cNvPr id="5" name="Resim 5" descr="metin içeren bir resim&#10;&#10;Açıklama otomatik olarak oluşturuldu">
            <a:extLst>
              <a:ext uri="{FF2B5EF4-FFF2-40B4-BE49-F238E27FC236}">
                <a16:creationId xmlns:a16="http://schemas.microsoft.com/office/drawing/2014/main" id="{03E0C715-4C38-D13A-E89E-C915EC5528B1}"/>
              </a:ext>
            </a:extLst>
          </p:cNvPr>
          <p:cNvPicPr>
            <a:picLocks noChangeAspect="1"/>
          </p:cNvPicPr>
          <p:nvPr/>
        </p:nvPicPr>
        <p:blipFill>
          <a:blip r:embed="rId3"/>
          <a:stretch>
            <a:fillRect/>
          </a:stretch>
        </p:blipFill>
        <p:spPr>
          <a:xfrm>
            <a:off x="6803437" y="2231249"/>
            <a:ext cx="4982162" cy="1990984"/>
          </a:xfrm>
          <a:prstGeom prst="rect">
            <a:avLst/>
          </a:prstGeom>
        </p:spPr>
      </p:pic>
    </p:spTree>
    <p:extLst>
      <p:ext uri="{BB962C8B-B14F-4D97-AF65-F5344CB8AC3E}">
        <p14:creationId xmlns:p14="http://schemas.microsoft.com/office/powerpoint/2010/main" val="123214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b="1">
                <a:ea typeface="+mj-lt"/>
                <a:cs typeface="+mj-lt"/>
              </a:rPr>
              <a:t>K-</a:t>
            </a:r>
            <a:r>
              <a:rPr lang="tr-TR" b="1" err="1">
                <a:ea typeface="+mj-lt"/>
                <a:cs typeface="+mj-lt"/>
              </a:rPr>
              <a:t>Medoids</a:t>
            </a:r>
            <a:r>
              <a:rPr lang="tr-TR" b="1">
                <a:ea typeface="+mj-lt"/>
                <a:cs typeface="+mj-lt"/>
              </a:rPr>
              <a:t> Python Örnek</a:t>
            </a:r>
            <a:endParaRPr lang="tr-TR" b="1"/>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16</a:t>
            </a:fld>
            <a:endParaRPr lang="en-US"/>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873743"/>
            <a:ext cx="9655408" cy="4856403"/>
          </a:xfrm>
        </p:spPr>
        <p:txBody>
          <a:bodyPr vert="horz" lIns="91440" tIns="45720" rIns="91440" bIns="45720" rtlCol="0" anchor="t">
            <a:normAutofit/>
          </a:bodyPr>
          <a:lstStyle/>
          <a:p>
            <a:pPr algn="just"/>
            <a:r>
              <a:rPr lang="tr-TR">
                <a:ea typeface="+mn-lt"/>
                <a:cs typeface="+mn-lt"/>
              </a:rPr>
              <a:t>Küme sayısını 3 olarak tanımlar, veri ve başlangıç </a:t>
            </a:r>
            <a:r>
              <a:rPr lang="tr-TR" err="1">
                <a:ea typeface="+mn-lt"/>
                <a:cs typeface="+mn-lt"/>
              </a:rPr>
              <a:t>medoidleri</a:t>
            </a:r>
            <a:r>
              <a:rPr lang="tr-TR">
                <a:ea typeface="+mn-lt"/>
                <a:cs typeface="+mn-lt"/>
              </a:rPr>
              <a:t> kullanarak k-</a:t>
            </a:r>
            <a:r>
              <a:rPr lang="tr-TR" err="1">
                <a:ea typeface="+mn-lt"/>
                <a:cs typeface="+mn-lt"/>
              </a:rPr>
              <a:t>medoids</a:t>
            </a:r>
            <a:r>
              <a:rPr lang="tr-TR">
                <a:ea typeface="+mn-lt"/>
                <a:cs typeface="+mn-lt"/>
              </a:rPr>
              <a:t> algoritmasının bir örneğini oluşturur, algoritmayı çalıştırır ve son olarak "</a:t>
            </a:r>
            <a:r>
              <a:rPr lang="tr-TR" err="1">
                <a:ea typeface="+mn-lt"/>
                <a:cs typeface="+mn-lt"/>
              </a:rPr>
              <a:t>pyclustering</a:t>
            </a:r>
            <a:r>
              <a:rPr lang="tr-TR">
                <a:ea typeface="+mn-lt"/>
                <a:cs typeface="+mn-lt"/>
              </a:rPr>
              <a:t>" kütüphanesinin küme </a:t>
            </a:r>
            <a:r>
              <a:rPr lang="tr-TR" err="1">
                <a:ea typeface="+mn-lt"/>
                <a:cs typeface="+mn-lt"/>
              </a:rPr>
              <a:t>görselleştiricisini</a:t>
            </a:r>
            <a:r>
              <a:rPr lang="tr-TR">
                <a:ea typeface="+mn-lt"/>
                <a:cs typeface="+mn-lt"/>
              </a:rPr>
              <a:t> kullanarak kümeleri görselleştirir. </a:t>
            </a:r>
            <a:endParaRPr lang="tr-TR"/>
          </a:p>
        </p:txBody>
      </p:sp>
      <p:pic>
        <p:nvPicPr>
          <p:cNvPr id="3" name="Resim 4">
            <a:extLst>
              <a:ext uri="{FF2B5EF4-FFF2-40B4-BE49-F238E27FC236}">
                <a16:creationId xmlns:a16="http://schemas.microsoft.com/office/drawing/2014/main" id="{F656FF41-748B-D048-4158-7C4C2A629B2C}"/>
              </a:ext>
            </a:extLst>
          </p:cNvPr>
          <p:cNvPicPr>
            <a:picLocks noChangeAspect="1"/>
          </p:cNvPicPr>
          <p:nvPr/>
        </p:nvPicPr>
        <p:blipFill>
          <a:blip r:embed="rId2"/>
          <a:stretch>
            <a:fillRect/>
          </a:stretch>
        </p:blipFill>
        <p:spPr>
          <a:xfrm>
            <a:off x="3698993" y="3121579"/>
            <a:ext cx="5236162" cy="3399435"/>
          </a:xfrm>
          <a:prstGeom prst="rect">
            <a:avLst/>
          </a:prstGeom>
        </p:spPr>
      </p:pic>
    </p:spTree>
    <p:extLst>
      <p:ext uri="{BB962C8B-B14F-4D97-AF65-F5344CB8AC3E}">
        <p14:creationId xmlns:p14="http://schemas.microsoft.com/office/powerpoint/2010/main" val="1828277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b="1">
                <a:ea typeface="+mj-lt"/>
                <a:cs typeface="+mj-lt"/>
              </a:rPr>
              <a:t>K-</a:t>
            </a:r>
            <a:r>
              <a:rPr lang="tr-TR" b="1" err="1">
                <a:ea typeface="+mj-lt"/>
                <a:cs typeface="+mj-lt"/>
              </a:rPr>
              <a:t>Medoids</a:t>
            </a:r>
            <a:r>
              <a:rPr lang="tr-TR" b="1">
                <a:ea typeface="+mj-lt"/>
                <a:cs typeface="+mj-lt"/>
              </a:rPr>
              <a:t> </a:t>
            </a:r>
            <a:r>
              <a:rPr lang="tr-TR" b="1">
                <a:solidFill>
                  <a:srgbClr val="178DBB"/>
                </a:solidFill>
                <a:latin typeface="Century Gothic"/>
              </a:rPr>
              <a:t>Sonuç</a:t>
            </a:r>
            <a:endParaRPr lang="tr-TR" b="1"/>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17</a:t>
            </a:fld>
            <a:endParaRPr lang="en-US"/>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vert="horz" lIns="91440" tIns="45720" rIns="91440" bIns="45720" rtlCol="0" anchor="t">
            <a:normAutofit/>
          </a:bodyPr>
          <a:lstStyle/>
          <a:p>
            <a:pPr algn="just"/>
            <a:r>
              <a:rPr lang="tr-TR" b="1">
                <a:ea typeface="+mn-lt"/>
                <a:cs typeface="+mn-lt"/>
              </a:rPr>
              <a:t>Avantajları:</a:t>
            </a:r>
          </a:p>
          <a:p>
            <a:pPr algn="just"/>
            <a:r>
              <a:rPr lang="tr-TR">
                <a:ea typeface="+mn-lt"/>
                <a:cs typeface="+mn-lt"/>
              </a:rPr>
              <a:t>Daha iyi ve kararlı kümeleme sonuçları verir.</a:t>
            </a:r>
          </a:p>
          <a:p>
            <a:pPr algn="just"/>
            <a:r>
              <a:rPr lang="tr-TR">
                <a:ea typeface="+mn-lt"/>
                <a:cs typeface="+mn-lt"/>
              </a:rPr>
              <a:t>Verilerin işleniş sırası ve ilk atamada ki merkez seçiminin kümeleme üzerinde etkisi yoktur.</a:t>
            </a:r>
          </a:p>
          <a:p>
            <a:pPr algn="just"/>
            <a:r>
              <a:rPr lang="tr-TR">
                <a:ea typeface="+mn-lt"/>
                <a:cs typeface="+mn-lt"/>
              </a:rPr>
              <a:t>Merkezi elemanların kümeyi temsil etmesinden dolayı gürültülü veriye karşı duyarlı değildir.</a:t>
            </a:r>
          </a:p>
          <a:p>
            <a:pPr algn="just"/>
            <a:r>
              <a:rPr lang="tr-TR" b="1">
                <a:ea typeface="+mn-lt"/>
                <a:cs typeface="+mn-lt"/>
              </a:rPr>
              <a:t>Dezavantajları:</a:t>
            </a:r>
            <a:endParaRPr lang="tr-TR" b="1"/>
          </a:p>
          <a:p>
            <a:pPr algn="just"/>
            <a:r>
              <a:rPr lang="tr-TR">
                <a:ea typeface="+mn-lt"/>
                <a:cs typeface="+mn-lt"/>
              </a:rPr>
              <a:t>Uygun küme sayısının belirlenmesi için birden fazla deneme yapmak gerekir.  </a:t>
            </a:r>
          </a:p>
          <a:p>
            <a:pPr algn="just"/>
            <a:endParaRPr lang="tr-TR" b="1"/>
          </a:p>
        </p:txBody>
      </p:sp>
    </p:spTree>
    <p:extLst>
      <p:ext uri="{BB962C8B-B14F-4D97-AF65-F5344CB8AC3E}">
        <p14:creationId xmlns:p14="http://schemas.microsoft.com/office/powerpoint/2010/main" val="206906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b="1"/>
              <a:t>Kaynaklar</a:t>
            </a:r>
            <a:endParaRPr lang="en-US" b="1"/>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314510" y="1305749"/>
            <a:ext cx="10306015" cy="4619249"/>
          </a:xfrm>
        </p:spPr>
        <p:txBody>
          <a:bodyPr vert="horz" lIns="91440" tIns="45720" rIns="91440" bIns="45720" rtlCol="0" anchor="t">
            <a:normAutofit lnSpcReduction="10000"/>
          </a:bodyPr>
          <a:lstStyle/>
          <a:p>
            <a:r>
              <a:rPr lang="tr-TR"/>
              <a:t>K-</a:t>
            </a:r>
            <a:r>
              <a:rPr lang="tr-TR" err="1"/>
              <a:t>Means</a:t>
            </a:r>
            <a:endParaRPr lang="tr-TR"/>
          </a:p>
          <a:p>
            <a:pPr>
              <a:buFont typeface="Arial" charset="2"/>
              <a:buChar char="•"/>
            </a:pPr>
            <a:r>
              <a:rPr lang="tr-TR" sz="1600">
                <a:ea typeface="+mn-lt"/>
                <a:cs typeface="+mn-lt"/>
              </a:rPr>
              <a:t>(</a:t>
            </a:r>
            <a:r>
              <a:rPr lang="tr-TR" sz="1600" err="1">
                <a:ea typeface="+mn-lt"/>
                <a:cs typeface="+mn-lt"/>
              </a:rPr>
              <a:t>https</a:t>
            </a:r>
            <a:r>
              <a:rPr lang="tr-TR" sz="1600">
                <a:ea typeface="+mn-lt"/>
                <a:cs typeface="+mn-lt"/>
              </a:rPr>
              <a:t>://medium.com/@ekrem.hatipoglu/machine-learning-clustering-k%C3%BCmeleme-k-means-algorithmpart13be33aeef4fc8)   </a:t>
            </a:r>
            <a:r>
              <a:rPr lang="tr-TR">
                <a:ea typeface="+mn-lt"/>
                <a:cs typeface="+mn-lt"/>
              </a:rPr>
              <a:t>        </a:t>
            </a:r>
            <a:r>
              <a:rPr lang="tr-TR"/>
              <a:t>                                                                                                        </a:t>
            </a:r>
          </a:p>
          <a:p>
            <a:r>
              <a:rPr lang="tr-TR"/>
              <a:t>K-</a:t>
            </a:r>
            <a:r>
              <a:rPr lang="tr-TR" err="1"/>
              <a:t>Medoid</a:t>
            </a:r>
            <a:r>
              <a:rPr lang="tr-TR"/>
              <a:t> </a:t>
            </a:r>
          </a:p>
          <a:p>
            <a:pPr>
              <a:buFont typeface="Arial" charset="2"/>
              <a:buChar char="•"/>
            </a:pPr>
            <a:r>
              <a:rPr lang="tr-TR">
                <a:ea typeface="+mn-lt"/>
                <a:cs typeface="+mn-lt"/>
              </a:rPr>
              <a:t>(</a:t>
            </a:r>
            <a:r>
              <a:rPr lang="tr-TR">
                <a:ea typeface="+mn-lt"/>
                <a:cs typeface="+mn-lt"/>
                <a:hlinkClick r:id="rId2"/>
              </a:rPr>
              <a:t>https://towardsdatascience.com/k-medoid-clustering-pam-algorithm-in-python-with-solved-example-c0dcb35b3f46</a:t>
            </a:r>
            <a:r>
              <a:rPr lang="tr-TR">
                <a:ea typeface="+mn-lt"/>
                <a:cs typeface="+mn-lt"/>
              </a:rPr>
              <a:t>)</a:t>
            </a:r>
            <a:endParaRPr lang="en-US">
              <a:ea typeface="+mn-lt"/>
              <a:cs typeface="+mn-lt"/>
            </a:endParaRPr>
          </a:p>
          <a:p>
            <a:r>
              <a:rPr lang="tr-TR">
                <a:ea typeface="+mn-lt"/>
                <a:cs typeface="+mn-lt"/>
              </a:rPr>
              <a:t>K-</a:t>
            </a:r>
            <a:r>
              <a:rPr lang="tr-TR" err="1">
                <a:ea typeface="+mn-lt"/>
                <a:cs typeface="+mn-lt"/>
              </a:rPr>
              <a:t>Means,K</a:t>
            </a:r>
            <a:r>
              <a:rPr lang="tr-TR">
                <a:ea typeface="+mn-lt"/>
                <a:cs typeface="+mn-lt"/>
              </a:rPr>
              <a:t>-</a:t>
            </a:r>
            <a:r>
              <a:rPr lang="tr-TR" err="1">
                <a:ea typeface="+mn-lt"/>
                <a:cs typeface="+mn-lt"/>
              </a:rPr>
              <a:t>Medoid</a:t>
            </a:r>
            <a:r>
              <a:rPr lang="tr-TR">
                <a:ea typeface="+mn-lt"/>
                <a:cs typeface="+mn-lt"/>
              </a:rPr>
              <a:t> Avantajları </a:t>
            </a:r>
            <a:endParaRPr lang="tr-TR"/>
          </a:p>
          <a:p>
            <a:pPr>
              <a:buFont typeface="Arial" charset="2"/>
              <a:buChar char="•"/>
            </a:pPr>
            <a:r>
              <a:rPr lang="tr-TR">
                <a:ea typeface="+mn-lt"/>
                <a:cs typeface="+mn-lt"/>
              </a:rPr>
              <a:t>(</a:t>
            </a:r>
            <a:r>
              <a:rPr lang="tr-TR">
                <a:ea typeface="+mn-lt"/>
                <a:cs typeface="+mn-lt"/>
                <a:hlinkClick r:id="rId3"/>
              </a:rPr>
              <a:t>https://fikirjeneratoru.com/k-means-ve-k-medoids-kumeleme-algoritmalarinin-uygulanmasi-ve-karsilastirilmasi/</a:t>
            </a:r>
            <a:r>
              <a:rPr lang="tr-TR">
                <a:ea typeface="+mn-lt"/>
                <a:cs typeface="+mn-lt"/>
              </a:rPr>
              <a:t>)</a:t>
            </a:r>
          </a:p>
          <a:p>
            <a:r>
              <a:rPr lang="tr-TR"/>
              <a:t>Hiyerarşik Kümeleme  </a:t>
            </a:r>
          </a:p>
          <a:p>
            <a:pPr>
              <a:buFont typeface="Wingdings" charset="2"/>
              <a:buChar char="§"/>
            </a:pPr>
            <a:r>
              <a:rPr lang="tr-TR">
                <a:ea typeface="+mn-lt"/>
                <a:cs typeface="+mn-lt"/>
              </a:rPr>
              <a:t>(</a:t>
            </a:r>
            <a:r>
              <a:rPr lang="tr-TR">
                <a:ea typeface="+mn-lt"/>
                <a:cs typeface="+mn-lt"/>
                <a:hlinkClick r:id="rId4"/>
              </a:rPr>
              <a:t>http://ibrahimdelibasoglu.blogspot.com/2016/04/hiyerarsik-kumeleme.html</a:t>
            </a:r>
            <a:r>
              <a:rPr lang="tr-TR">
                <a:ea typeface="+mn-lt"/>
                <a:cs typeface="+mn-lt"/>
              </a:rPr>
              <a:t>)</a:t>
            </a:r>
          </a:p>
          <a:p>
            <a:pPr marL="0" indent="0">
              <a:buNone/>
            </a:pPr>
            <a:br>
              <a:rPr lang="tr-TR"/>
            </a:br>
            <a:endParaRPr lang="tr-TR"/>
          </a:p>
          <a:p>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18</a:t>
            </a:fld>
            <a:endParaRPr lang="en-US"/>
          </a:p>
        </p:txBody>
      </p:sp>
      <p:sp>
        <p:nvSpPr>
          <p:cNvPr id="8" name="Dikdörtgen 7">
            <a:extLst>
              <a:ext uri="{FF2B5EF4-FFF2-40B4-BE49-F238E27FC236}">
                <a16:creationId xmlns:a16="http://schemas.microsoft.com/office/drawing/2014/main" id="{03FCA83D-C5FB-435B-A2B5-B2A5937640CC}"/>
              </a:ext>
            </a:extLst>
          </p:cNvPr>
          <p:cNvSpPr/>
          <p:nvPr/>
        </p:nvSpPr>
        <p:spPr>
          <a:xfrm>
            <a:off x="9303026" y="6450986"/>
            <a:ext cx="2888974" cy="276999"/>
          </a:xfrm>
          <a:prstGeom prst="rect">
            <a:avLst/>
          </a:prstGeom>
          <a:noFill/>
        </p:spPr>
        <p:txBody>
          <a:bodyPr wrap="square" lIns="91440" tIns="45720" rIns="91440" bIns="45720">
            <a:spAutoFit/>
          </a:bodyPr>
          <a:lstStyle/>
          <a:p>
            <a:pPr algn="ctr"/>
            <a:r>
              <a:rPr lang="tr-TR" sz="1200" b="0" cap="none" spc="0">
                <a:ln w="0"/>
                <a:solidFill>
                  <a:schemeClr val="tx1">
                    <a:lumMod val="85000"/>
                    <a:lumOff val="15000"/>
                  </a:schemeClr>
                </a:solidFill>
                <a:effectLst>
                  <a:outerShdw blurRad="38100" dist="19050" dir="2700000" algn="tl" rotWithShape="0">
                    <a:schemeClr val="dk1">
                      <a:alpha val="40000"/>
                    </a:schemeClr>
                  </a:outerShdw>
                </a:effectLst>
                <a:hlinkClick r:id="rId5">
                  <a:extLst>
                    <a:ext uri="{A12FA001-AC4F-418D-AE19-62706E023703}">
                      <ahyp:hlinkClr xmlns:ahyp="http://schemas.microsoft.com/office/drawing/2018/hyperlinkcolor" val="tx"/>
                    </a:ext>
                  </a:extLst>
                </a:hlinkClick>
              </a:rPr>
              <a:t>http://youtube.com/@bmderslerim</a:t>
            </a:r>
            <a:endParaRPr lang="tr-TR" sz="1200" b="0" cap="none" spc="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9" name="Resim 8">
            <a:extLst>
              <a:ext uri="{FF2B5EF4-FFF2-40B4-BE49-F238E27FC236}">
                <a16:creationId xmlns:a16="http://schemas.microsoft.com/office/drawing/2014/main" id="{C884824E-9ABA-46E8-A589-83522BCF90FF}"/>
              </a:ext>
            </a:extLst>
          </p:cNvPr>
          <p:cNvPicPr>
            <a:picLocks noChangeAspect="1"/>
          </p:cNvPicPr>
          <p:nvPr/>
        </p:nvPicPr>
        <p:blipFill rotWithShape="1">
          <a:blip r:embed="rId6"/>
          <a:srcRect l="11094" t="21526" r="11094" b="21125"/>
          <a:stretch/>
        </p:blipFill>
        <p:spPr>
          <a:xfrm>
            <a:off x="10052869" y="5115683"/>
            <a:ext cx="1811729" cy="1335303"/>
          </a:xfrm>
          <a:prstGeom prst="rect">
            <a:avLst/>
          </a:prstGeom>
        </p:spPr>
      </p:pic>
    </p:spTree>
    <p:extLst>
      <p:ext uri="{BB962C8B-B14F-4D97-AF65-F5344CB8AC3E}">
        <p14:creationId xmlns:p14="http://schemas.microsoft.com/office/powerpoint/2010/main" val="255613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4362681" y="5057069"/>
            <a:ext cx="7613734"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682720" y="2984641"/>
            <a:ext cx="7768206" cy="888718"/>
          </a:xfrm>
        </p:spPr>
        <p:txBody>
          <a:bodyPr>
            <a:normAutofit fontScale="90000"/>
          </a:bodyPr>
          <a:lstStyle/>
          <a:p>
            <a:r>
              <a:rPr lang="tr-TR" b="1">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19</a:t>
            </a:fld>
            <a:endParaRPr lang="en-US"/>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4693186" y="5158863"/>
            <a:ext cx="7157490" cy="1489597"/>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a:solidFill>
                  <a:schemeClr val="tx1"/>
                </a:solidFill>
              </a:rPr>
              <a:t>Hazırlayan ve Sunan : </a:t>
            </a:r>
            <a:r>
              <a:rPr lang="tr-TR" b="1">
                <a:solidFill>
                  <a:schemeClr val="tx1"/>
                </a:solidFill>
              </a:rPr>
              <a:t>Melik Samed ALMACI</a:t>
            </a:r>
            <a:br>
              <a:rPr lang="tr-TR" b="1"/>
            </a:br>
            <a:br>
              <a:rPr lang="tr-TR" b="1"/>
            </a:br>
            <a:r>
              <a:rPr lang="tr-TR">
                <a:solidFill>
                  <a:schemeClr val="tx1"/>
                </a:solidFill>
              </a:rPr>
              <a:t>E-posta                       : almaci66@gmail.com</a:t>
            </a:r>
          </a:p>
          <a:p>
            <a:r>
              <a:rPr lang="tr-TR">
                <a:solidFill>
                  <a:schemeClr val="tx1"/>
                </a:solidFill>
              </a:rPr>
              <a:t>Tarih                            : 06/01/2023</a:t>
            </a:r>
          </a:p>
          <a:p>
            <a:r>
              <a:rPr lang="tr-TR">
                <a:solidFill>
                  <a:schemeClr val="tx1"/>
                </a:solidFill>
              </a:rPr>
              <a:t>Sürüm                         : v1</a:t>
            </a:r>
          </a:p>
        </p:txBody>
      </p:sp>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526004" y="50651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a:ln/>
                <a:solidFill>
                  <a:schemeClr val="accent3"/>
                </a:solidFill>
              </a:rPr>
              <a:t>Veri Madenciliğine Giriş</a:t>
            </a:r>
            <a:endParaRPr lang="en-US" b="1">
              <a:ln/>
              <a:solidFill>
                <a:schemeClr val="accent3"/>
              </a:solidFill>
            </a:endParaRPr>
          </a:p>
        </p:txBody>
      </p:sp>
      <p:pic>
        <p:nvPicPr>
          <p:cNvPr id="8" name="Picture 2" descr="5 Temel Soruda Veri Madenciliği (Data Mining) Nedir? - Vizyoner Genç">
            <a:extLst>
              <a:ext uri="{FF2B5EF4-FFF2-40B4-BE49-F238E27FC236}">
                <a16:creationId xmlns:a16="http://schemas.microsoft.com/office/drawing/2014/main" id="{B5411EE9-9287-46B7-A776-02783B9C2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9195" y="318325"/>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1" name="Dikdörtgen 10">
            <a:extLst>
              <a:ext uri="{FF2B5EF4-FFF2-40B4-BE49-F238E27FC236}">
                <a16:creationId xmlns:a16="http://schemas.microsoft.com/office/drawing/2014/main" id="{DB04ABB8-254C-4048-B046-344B5E0579C6}"/>
              </a:ext>
            </a:extLst>
          </p:cNvPr>
          <p:cNvSpPr/>
          <p:nvPr/>
        </p:nvSpPr>
        <p:spPr>
          <a:xfrm>
            <a:off x="564054" y="1473529"/>
            <a:ext cx="2916964" cy="276999"/>
          </a:xfrm>
          <a:prstGeom prst="rect">
            <a:avLst/>
          </a:prstGeom>
          <a:noFill/>
        </p:spPr>
        <p:txBody>
          <a:bodyPr wrap="square" lIns="91440" tIns="45720" rIns="91440" bIns="45720">
            <a:spAutoFit/>
          </a:bodyPr>
          <a:lstStyle/>
          <a:p>
            <a:pPr algn="ctr"/>
            <a:r>
              <a:rPr lang="tr-TR" sz="1200" b="0" cap="none" spc="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http://youtube.com/@bmderslerim</a:t>
            </a:r>
            <a:endParaRPr lang="tr-TR" sz="1200" b="0" cap="none" spc="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4" name="Resim 13">
            <a:extLst>
              <a:ext uri="{FF2B5EF4-FFF2-40B4-BE49-F238E27FC236}">
                <a16:creationId xmlns:a16="http://schemas.microsoft.com/office/drawing/2014/main" id="{AB8EB301-BEE9-4D50-B8FC-046E46C5C2FE}"/>
              </a:ext>
            </a:extLst>
          </p:cNvPr>
          <p:cNvPicPr>
            <a:picLocks noChangeAspect="1"/>
          </p:cNvPicPr>
          <p:nvPr/>
        </p:nvPicPr>
        <p:blipFill rotWithShape="1">
          <a:blip r:embed="rId4"/>
          <a:srcRect l="11094" t="21526" r="11094" b="21125"/>
          <a:stretch/>
        </p:blipFill>
        <p:spPr>
          <a:xfrm>
            <a:off x="1054642" y="107098"/>
            <a:ext cx="1811729" cy="1335303"/>
          </a:xfrm>
          <a:prstGeom prst="rect">
            <a:avLst/>
          </a:prstGeom>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a:t>İçindekiler</a:t>
            </a:r>
            <a:endParaRPr lang="en-US"/>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908855" y="1710267"/>
            <a:ext cx="9586350" cy="4755992"/>
          </a:xfrm>
        </p:spPr>
        <p:txBody>
          <a:bodyPr vert="horz" lIns="91440" tIns="45720" rIns="91440" bIns="45720" rtlCol="0" anchor="t">
            <a:normAutofit lnSpcReduction="10000"/>
          </a:bodyPr>
          <a:lstStyle/>
          <a:p>
            <a:pPr marL="285750" indent="-285750"/>
            <a:r>
              <a:rPr lang="tr-TR">
                <a:ea typeface="+mn-lt"/>
                <a:cs typeface="+mn-lt"/>
              </a:rPr>
              <a:t>Küme Nedir?</a:t>
            </a:r>
            <a:endParaRPr lang="en-US">
              <a:ea typeface="+mn-lt"/>
              <a:cs typeface="+mn-lt"/>
            </a:endParaRPr>
          </a:p>
          <a:p>
            <a:pPr marL="285750" indent="-285750"/>
            <a:r>
              <a:rPr lang="tr-TR">
                <a:ea typeface="+mn-lt"/>
                <a:cs typeface="+mn-lt"/>
              </a:rPr>
              <a:t>Kümeleme Algoritmaları.</a:t>
            </a:r>
            <a:endParaRPr lang="en-US">
              <a:ea typeface="+mn-lt"/>
              <a:cs typeface="+mn-lt"/>
            </a:endParaRPr>
          </a:p>
          <a:p>
            <a:pPr marL="285750" indent="-285750"/>
            <a:r>
              <a:rPr lang="tr-TR">
                <a:ea typeface="+mn-lt"/>
                <a:cs typeface="+mn-lt"/>
              </a:rPr>
              <a:t>Hiyerarşik Kümeleme.</a:t>
            </a:r>
            <a:endParaRPr lang="en-US">
              <a:ea typeface="+mn-lt"/>
              <a:cs typeface="+mn-lt"/>
            </a:endParaRPr>
          </a:p>
          <a:p>
            <a:pPr marL="285750" indent="-285750"/>
            <a:r>
              <a:rPr lang="tr-TR">
                <a:ea typeface="+mn-lt"/>
                <a:cs typeface="+mn-lt"/>
              </a:rPr>
              <a:t>Hiyerarşik Kümeleme Python Örnek.</a:t>
            </a:r>
            <a:endParaRPr lang="en-US">
              <a:ea typeface="+mn-lt"/>
              <a:cs typeface="+mn-lt"/>
            </a:endParaRPr>
          </a:p>
          <a:p>
            <a:pPr marL="285750" indent="-285750"/>
            <a:r>
              <a:rPr lang="tr-TR">
                <a:ea typeface="+mn-lt"/>
                <a:cs typeface="+mn-lt"/>
              </a:rPr>
              <a:t>Hiyerarşik Olmayan Kümeleme </a:t>
            </a:r>
            <a:endParaRPr lang="en-US">
              <a:ea typeface="+mn-lt"/>
              <a:cs typeface="+mn-lt"/>
            </a:endParaRPr>
          </a:p>
          <a:p>
            <a:pPr marL="285750" indent="-285750"/>
            <a:r>
              <a:rPr lang="tr-TR">
                <a:ea typeface="+mn-lt"/>
                <a:cs typeface="+mn-lt"/>
              </a:rPr>
              <a:t>K-</a:t>
            </a:r>
            <a:r>
              <a:rPr lang="tr-TR" err="1">
                <a:ea typeface="+mn-lt"/>
                <a:cs typeface="+mn-lt"/>
              </a:rPr>
              <a:t>Means</a:t>
            </a:r>
            <a:endParaRPr lang="tr-TR">
              <a:ea typeface="+mn-lt"/>
              <a:cs typeface="+mn-lt"/>
            </a:endParaRPr>
          </a:p>
          <a:p>
            <a:pPr marL="285750" indent="-285750"/>
            <a:r>
              <a:rPr lang="tr-TR">
                <a:ea typeface="+mn-lt"/>
                <a:cs typeface="+mn-lt"/>
              </a:rPr>
              <a:t> K-</a:t>
            </a:r>
            <a:r>
              <a:rPr lang="tr-TR" err="1">
                <a:ea typeface="+mn-lt"/>
                <a:cs typeface="+mn-lt"/>
              </a:rPr>
              <a:t>Means</a:t>
            </a:r>
            <a:r>
              <a:rPr lang="tr-TR">
                <a:ea typeface="+mn-lt"/>
                <a:cs typeface="+mn-lt"/>
              </a:rPr>
              <a:t> Python Örnek.</a:t>
            </a:r>
            <a:endParaRPr lang="en-US">
              <a:ea typeface="+mn-lt"/>
              <a:cs typeface="+mn-lt"/>
            </a:endParaRPr>
          </a:p>
          <a:p>
            <a:pPr marL="285750" indent="-285750"/>
            <a:r>
              <a:rPr lang="tr-TR">
                <a:ea typeface="+mn-lt"/>
                <a:cs typeface="+mn-lt"/>
              </a:rPr>
              <a:t>K-</a:t>
            </a:r>
            <a:r>
              <a:rPr lang="tr-TR" err="1">
                <a:ea typeface="+mn-lt"/>
                <a:cs typeface="+mn-lt"/>
              </a:rPr>
              <a:t>Means</a:t>
            </a:r>
            <a:r>
              <a:rPr lang="tr-TR">
                <a:ea typeface="+mn-lt"/>
                <a:cs typeface="+mn-lt"/>
              </a:rPr>
              <a:t> Sonuç</a:t>
            </a:r>
            <a:endParaRPr lang="en-US">
              <a:ea typeface="+mn-lt"/>
              <a:cs typeface="+mn-lt"/>
            </a:endParaRPr>
          </a:p>
          <a:p>
            <a:pPr marL="285750" indent="-285750"/>
            <a:r>
              <a:rPr lang="tr-TR">
                <a:ea typeface="+mn-lt"/>
                <a:cs typeface="+mn-lt"/>
              </a:rPr>
              <a:t>K-</a:t>
            </a:r>
            <a:r>
              <a:rPr lang="tr-TR" err="1">
                <a:ea typeface="+mn-lt"/>
                <a:cs typeface="+mn-lt"/>
              </a:rPr>
              <a:t>Medoids</a:t>
            </a:r>
            <a:endParaRPr lang="tr-TR">
              <a:ea typeface="+mn-lt"/>
              <a:cs typeface="+mn-lt"/>
            </a:endParaRPr>
          </a:p>
          <a:p>
            <a:pPr marL="285750" indent="-285750"/>
            <a:r>
              <a:rPr lang="tr-TR">
                <a:ea typeface="+mn-lt"/>
                <a:cs typeface="+mn-lt"/>
              </a:rPr>
              <a:t>K-</a:t>
            </a:r>
            <a:r>
              <a:rPr lang="tr-TR" err="1">
                <a:ea typeface="+mn-lt"/>
                <a:cs typeface="+mn-lt"/>
              </a:rPr>
              <a:t>Medoids</a:t>
            </a:r>
            <a:r>
              <a:rPr lang="tr-TR">
                <a:ea typeface="+mn-lt"/>
                <a:cs typeface="+mn-lt"/>
              </a:rPr>
              <a:t> Python Örnek.</a:t>
            </a:r>
            <a:endParaRPr lang="en-US">
              <a:ea typeface="+mn-lt"/>
              <a:cs typeface="+mn-lt"/>
            </a:endParaRPr>
          </a:p>
          <a:p>
            <a:pPr marL="285750" indent="-285750"/>
            <a:r>
              <a:rPr lang="tr-TR">
                <a:ea typeface="+mn-lt"/>
                <a:cs typeface="+mn-lt"/>
              </a:rPr>
              <a:t>K-</a:t>
            </a:r>
            <a:r>
              <a:rPr lang="tr-TR" err="1">
                <a:ea typeface="+mn-lt"/>
                <a:cs typeface="+mn-lt"/>
              </a:rPr>
              <a:t>Medoids</a:t>
            </a:r>
            <a:r>
              <a:rPr lang="tr-TR">
                <a:ea typeface="+mn-lt"/>
                <a:cs typeface="+mn-lt"/>
              </a:rPr>
              <a:t> Sonuç</a:t>
            </a:r>
            <a:endParaRPr lang="en-US">
              <a:ea typeface="+mn-lt"/>
              <a:cs typeface="+mn-lt"/>
            </a:endParaRPr>
          </a:p>
          <a:p>
            <a:pPr marL="285750" indent="-285750"/>
            <a:r>
              <a:rPr lang="tr-TR">
                <a:ea typeface="+mn-lt"/>
                <a:cs typeface="+mn-lt"/>
              </a:rPr>
              <a:t>Kaynakça</a:t>
            </a:r>
          </a:p>
          <a:p>
            <a:pPr marL="285750" indent="-285750"/>
            <a:endParaRPr lang="tr-TR"/>
          </a:p>
          <a:p>
            <a:pPr marL="285750" indent="-285750"/>
            <a:endParaRPr lang="tr-TR"/>
          </a:p>
          <a:p>
            <a:pPr marL="285750" indent="-285750"/>
            <a:endParaRPr lang="tr-TR"/>
          </a:p>
          <a:p>
            <a:pPr marL="285750" indent="-285750"/>
            <a:endParaRPr lang="en-US"/>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a:p>
        </p:txBody>
      </p:sp>
      <p:sp>
        <p:nvSpPr>
          <p:cNvPr id="10" name="Dikdörtgen 9">
            <a:extLst>
              <a:ext uri="{FF2B5EF4-FFF2-40B4-BE49-F238E27FC236}">
                <a16:creationId xmlns:a16="http://schemas.microsoft.com/office/drawing/2014/main" id="{6172CFBE-5876-4842-A283-B284E964BE1B}"/>
              </a:ext>
            </a:extLst>
          </p:cNvPr>
          <p:cNvSpPr/>
          <p:nvPr/>
        </p:nvSpPr>
        <p:spPr>
          <a:xfrm>
            <a:off x="9221118" y="6547199"/>
            <a:ext cx="2910720" cy="276999"/>
          </a:xfrm>
          <a:prstGeom prst="rect">
            <a:avLst/>
          </a:prstGeom>
          <a:noFill/>
        </p:spPr>
        <p:txBody>
          <a:bodyPr wrap="square" lIns="91440" tIns="45720" rIns="91440" bIns="45720">
            <a:spAutoFit/>
          </a:bodyPr>
          <a:lstStyle/>
          <a:p>
            <a:pPr algn="ctr"/>
            <a:r>
              <a:rPr lang="tr-TR" sz="1200" b="0" cap="none" spc="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val="tx"/>
                    </a:ext>
                  </a:extLst>
                </a:hlinkClick>
              </a:rPr>
              <a:t>http://youtube.com/@bmderslerim</a:t>
            </a:r>
            <a:endParaRPr lang="tr-TR" sz="1200" b="0" cap="none" spc="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8" name="Resim 7">
            <a:extLst>
              <a:ext uri="{FF2B5EF4-FFF2-40B4-BE49-F238E27FC236}">
                <a16:creationId xmlns:a16="http://schemas.microsoft.com/office/drawing/2014/main" id="{452394C0-7382-490D-A6ED-0FD560AF12CD}"/>
              </a:ext>
            </a:extLst>
          </p:cNvPr>
          <p:cNvPicPr>
            <a:picLocks noChangeAspect="1"/>
          </p:cNvPicPr>
          <p:nvPr/>
        </p:nvPicPr>
        <p:blipFill rotWithShape="1">
          <a:blip r:embed="rId3"/>
          <a:srcRect l="11094" t="21526" r="11094" b="21125"/>
          <a:stretch/>
        </p:blipFill>
        <p:spPr>
          <a:xfrm>
            <a:off x="9857119" y="5211896"/>
            <a:ext cx="1811729" cy="1335303"/>
          </a:xfrm>
          <a:prstGeom prst="rect">
            <a:avLst/>
          </a:prstGeom>
        </p:spPr>
      </p:pic>
      <p:pic>
        <p:nvPicPr>
          <p:cNvPr id="1026" name="Picture 2" descr="Content Writer Resume - How to Build the Perfect Resume | Leverage Edu">
            <a:extLst>
              <a:ext uri="{FF2B5EF4-FFF2-40B4-BE49-F238E27FC236}">
                <a16:creationId xmlns:a16="http://schemas.microsoft.com/office/drawing/2014/main" id="{0A2E6492-6398-476E-9C1F-A21814238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0916" y="305522"/>
            <a:ext cx="3814721" cy="23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47295" y="511221"/>
            <a:ext cx="8911687" cy="1280890"/>
          </a:xfrm>
        </p:spPr>
        <p:txBody>
          <a:bodyPr/>
          <a:lstStyle/>
          <a:p>
            <a:pPr algn="ctr"/>
            <a:r>
              <a:rPr lang="tr-TR" b="1">
                <a:ea typeface="+mj-lt"/>
                <a:cs typeface="+mj-lt"/>
              </a:rPr>
              <a:t> Kümeleme  Nedir ?</a:t>
            </a:r>
            <a:endParaRPr lang="tr-T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48933" y="1345158"/>
            <a:ext cx="10909970" cy="4988529"/>
          </a:xfrm>
        </p:spPr>
        <p:txBody>
          <a:bodyPr vert="horz" lIns="91440" tIns="45720" rIns="91440" bIns="45720" rtlCol="0" anchor="t">
            <a:normAutofit/>
          </a:bodyPr>
          <a:lstStyle/>
          <a:p>
            <a:r>
              <a:rPr lang="tr-TR">
                <a:ea typeface="+mn-lt"/>
                <a:cs typeface="+mn-lt"/>
              </a:rPr>
              <a:t>Elimizdeki verilerin sınıflarının bilinmediği durumlarda gözetimsiz öğrenme algoritmalarına </a:t>
            </a:r>
            <a:r>
              <a:rPr lang="tr-TR" err="1">
                <a:ea typeface="+mn-lt"/>
                <a:cs typeface="+mn-lt"/>
              </a:rPr>
              <a:t>başvurmaktayız.Bu</a:t>
            </a:r>
            <a:r>
              <a:rPr lang="tr-TR">
                <a:ea typeface="+mn-lt"/>
                <a:cs typeface="+mn-lt"/>
              </a:rPr>
              <a:t> algoritmalardan gözetimsiz öğrenme algoritmaları içinde bulunan kümele işlemini ele alacağız.</a:t>
            </a:r>
            <a:endParaRPr lang="tr-TR"/>
          </a:p>
          <a:p>
            <a:r>
              <a:rPr lang="tr-TR">
                <a:ea typeface="+mn-lt"/>
                <a:cs typeface="+mn-lt"/>
              </a:rPr>
              <a:t>Clustering </a:t>
            </a:r>
            <a:r>
              <a:rPr lang="tr-TR" i="1">
                <a:ea typeface="+mn-lt"/>
                <a:cs typeface="+mn-lt"/>
              </a:rPr>
              <a:t>( Kümeleme )                                                                                                                     </a:t>
            </a:r>
            <a:endParaRPr lang="tr-TR">
              <a:ea typeface="+mn-lt"/>
              <a:cs typeface="+mn-lt"/>
            </a:endParaRPr>
          </a:p>
          <a:p>
            <a:pPr>
              <a:buFont typeface="Arial" charset="2"/>
              <a:buChar char="•"/>
            </a:pPr>
            <a:r>
              <a:rPr lang="tr-TR" i="1">
                <a:ea typeface="+mn-lt"/>
                <a:cs typeface="+mn-lt"/>
              </a:rPr>
              <a:t>B</a:t>
            </a:r>
            <a:r>
              <a:rPr lang="tr-TR">
                <a:ea typeface="+mn-lt"/>
                <a:cs typeface="+mn-lt"/>
              </a:rPr>
              <a:t>ir veri setinde benzer özellikler gösteren verilerin gruplara ayrılmasına denir.  Kümelemeyi basitçe “nesneleri benzerliklerine göre belli gruplar halinde düzenleme işi” olarak tanımlayabiliriz. Kümeleme yöntemlerinde, çıktı değerlerinin olmadığı durumlarda sadece girdi değerlerinden hareketle yani denetimsiz öğrenme(</a:t>
            </a:r>
            <a:r>
              <a:rPr lang="tr-TR" err="1">
                <a:ea typeface="+mn-lt"/>
                <a:cs typeface="+mn-lt"/>
              </a:rPr>
              <a:t>unsupervised</a:t>
            </a:r>
            <a:r>
              <a:rPr lang="tr-TR">
                <a:ea typeface="+mn-lt"/>
                <a:cs typeface="+mn-lt"/>
              </a:rPr>
              <a:t> </a:t>
            </a:r>
            <a:r>
              <a:rPr lang="tr-TR" err="1">
                <a:ea typeface="+mn-lt"/>
                <a:cs typeface="+mn-lt"/>
              </a:rPr>
              <a:t>learning</a:t>
            </a:r>
            <a:r>
              <a:rPr lang="tr-TR">
                <a:ea typeface="+mn-lt"/>
                <a:cs typeface="+mn-lt"/>
              </a:rPr>
              <a:t>) ile bu girdiler gruplandırılmaktadır.</a:t>
            </a:r>
            <a:endParaRPr lang="tr-TR"/>
          </a:p>
          <a:p>
            <a:endParaRPr lang="tr-TR">
              <a:ea typeface="+mn-lt"/>
              <a:cs typeface="+mn-lt"/>
            </a:endParaRPr>
          </a:p>
          <a:p>
            <a:endParaRPr lang="tr-TR">
              <a:ea typeface="+mn-lt"/>
              <a:cs typeface="+mn-lt"/>
            </a:endParaRPr>
          </a:p>
          <a:p>
            <a:endParaRPr lang="tr-TR">
              <a:ea typeface="+mn-lt"/>
              <a:cs typeface="+mn-lt"/>
            </a:endParaRPr>
          </a:p>
          <a:p>
            <a:endParaRPr lang="tr-TR"/>
          </a:p>
          <a:p>
            <a:pPr marL="0" indent="0">
              <a:buNone/>
            </a:pPr>
            <a:endParaRPr lang="tr-T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a:p>
        </p:txBody>
      </p:sp>
      <p:pic>
        <p:nvPicPr>
          <p:cNvPr id="5" name="Resim 5">
            <a:extLst>
              <a:ext uri="{FF2B5EF4-FFF2-40B4-BE49-F238E27FC236}">
                <a16:creationId xmlns:a16="http://schemas.microsoft.com/office/drawing/2014/main" id="{32145C1C-7948-FAD9-CC63-B5D943182475}"/>
              </a:ext>
            </a:extLst>
          </p:cNvPr>
          <p:cNvPicPr>
            <a:picLocks noChangeAspect="1"/>
          </p:cNvPicPr>
          <p:nvPr/>
        </p:nvPicPr>
        <p:blipFill>
          <a:blip r:embed="rId2"/>
          <a:stretch>
            <a:fillRect/>
          </a:stretch>
        </p:blipFill>
        <p:spPr>
          <a:xfrm>
            <a:off x="3995807" y="4296627"/>
            <a:ext cx="5414902" cy="2306468"/>
          </a:xfrm>
          <a:prstGeom prst="rect">
            <a:avLst/>
          </a:prstGeom>
        </p:spPr>
      </p:pic>
    </p:spTree>
    <p:extLst>
      <p:ext uri="{BB962C8B-B14F-4D97-AF65-F5344CB8AC3E}">
        <p14:creationId xmlns:p14="http://schemas.microsoft.com/office/powerpoint/2010/main" val="1510154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40332" y="511221"/>
            <a:ext cx="8911687" cy="1280890"/>
          </a:xfrm>
        </p:spPr>
        <p:txBody>
          <a:bodyPr>
            <a:normAutofit/>
          </a:bodyPr>
          <a:lstStyle/>
          <a:p>
            <a:pPr algn="ctr"/>
            <a:r>
              <a:rPr lang="tr-TR" b="1">
                <a:ea typeface="+mj-lt"/>
                <a:cs typeface="+mj-lt"/>
              </a:rPr>
              <a:t>Kümeleme Algoritmaları </a:t>
            </a:r>
            <a:endParaRPr lang="tr-T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vert="horz" lIns="91440" tIns="45720" rIns="91440" bIns="45720" rtlCol="0" anchor="t">
            <a:normAutofit/>
          </a:bodyPr>
          <a:lstStyle/>
          <a:p>
            <a:pPr marL="285750" indent="-285750"/>
            <a:r>
              <a:rPr lang="en-US" err="1">
                <a:ea typeface="+mn-lt"/>
                <a:cs typeface="+mn-lt"/>
              </a:rPr>
              <a:t>Kümele</a:t>
            </a:r>
            <a:r>
              <a:rPr lang="en-US">
                <a:ea typeface="+mn-lt"/>
                <a:cs typeface="+mn-lt"/>
              </a:rPr>
              <a:t> </a:t>
            </a:r>
            <a:r>
              <a:rPr lang="en-US" err="1">
                <a:ea typeface="+mn-lt"/>
                <a:cs typeface="+mn-lt"/>
              </a:rPr>
              <a:t>işlemi</a:t>
            </a:r>
            <a:r>
              <a:rPr lang="en-US">
                <a:ea typeface="+mn-lt"/>
                <a:cs typeface="+mn-lt"/>
              </a:rPr>
              <a:t>, </a:t>
            </a:r>
            <a:r>
              <a:rPr lang="en-US" err="1">
                <a:ea typeface="+mn-lt"/>
                <a:cs typeface="+mn-lt"/>
              </a:rPr>
              <a:t>eldeki</a:t>
            </a:r>
            <a:r>
              <a:rPr lang="en-US">
                <a:ea typeface="+mn-lt"/>
                <a:cs typeface="+mn-lt"/>
              </a:rPr>
              <a:t> </a:t>
            </a:r>
            <a:r>
              <a:rPr lang="en-US" err="1">
                <a:ea typeface="+mn-lt"/>
                <a:cs typeface="+mn-lt"/>
              </a:rPr>
              <a:t>verilerin</a:t>
            </a:r>
            <a:r>
              <a:rPr lang="en-US">
                <a:ea typeface="+mn-lt"/>
                <a:cs typeface="+mn-lt"/>
              </a:rPr>
              <a:t> </a:t>
            </a:r>
            <a:r>
              <a:rPr lang="en-US" err="1">
                <a:ea typeface="+mn-lt"/>
                <a:cs typeface="+mn-lt"/>
              </a:rPr>
              <a:t>birbirlerine</a:t>
            </a:r>
            <a:r>
              <a:rPr lang="en-US">
                <a:ea typeface="+mn-lt"/>
                <a:cs typeface="+mn-lt"/>
              </a:rPr>
              <a:t> </a:t>
            </a:r>
            <a:r>
              <a:rPr lang="en-US" err="1">
                <a:ea typeface="+mn-lt"/>
                <a:cs typeface="+mn-lt"/>
              </a:rPr>
              <a:t>olan</a:t>
            </a:r>
            <a:r>
              <a:rPr lang="en-US">
                <a:ea typeface="+mn-lt"/>
                <a:cs typeface="+mn-lt"/>
              </a:rPr>
              <a:t> </a:t>
            </a:r>
            <a:r>
              <a:rPr lang="en-US" err="1">
                <a:ea typeface="+mn-lt"/>
                <a:cs typeface="+mn-lt"/>
              </a:rPr>
              <a:t>benzerliklerinin</a:t>
            </a:r>
            <a:r>
              <a:rPr lang="en-US">
                <a:ea typeface="+mn-lt"/>
                <a:cs typeface="+mn-lt"/>
              </a:rPr>
              <a:t> </a:t>
            </a:r>
            <a:r>
              <a:rPr lang="en-US" err="1">
                <a:ea typeface="+mn-lt"/>
                <a:cs typeface="+mn-lt"/>
              </a:rPr>
              <a:t>kullanılmasıyla</a:t>
            </a:r>
            <a:r>
              <a:rPr lang="en-US">
                <a:ea typeface="+mn-lt"/>
                <a:cs typeface="+mn-lt"/>
              </a:rPr>
              <a:t> </a:t>
            </a:r>
            <a:r>
              <a:rPr lang="en-US" err="1">
                <a:ea typeface="+mn-lt"/>
                <a:cs typeface="+mn-lt"/>
              </a:rPr>
              <a:t>uygulanan</a:t>
            </a:r>
            <a:r>
              <a:rPr lang="en-US">
                <a:ea typeface="+mn-lt"/>
                <a:cs typeface="+mn-lt"/>
              </a:rPr>
              <a:t> </a:t>
            </a:r>
            <a:r>
              <a:rPr lang="en-US" err="1">
                <a:ea typeface="+mn-lt"/>
                <a:cs typeface="+mn-lt"/>
              </a:rPr>
              <a:t>işlemin</a:t>
            </a:r>
            <a:r>
              <a:rPr lang="en-US">
                <a:ea typeface="+mn-lt"/>
                <a:cs typeface="+mn-lt"/>
              </a:rPr>
              <a:t> </a:t>
            </a:r>
            <a:r>
              <a:rPr lang="en-US" err="1">
                <a:ea typeface="+mn-lt"/>
                <a:cs typeface="+mn-lt"/>
              </a:rPr>
              <a:t>kendisidir</a:t>
            </a:r>
            <a:r>
              <a:rPr lang="en-US">
                <a:ea typeface="+mn-lt"/>
                <a:cs typeface="+mn-lt"/>
              </a:rPr>
              <a:t>.</a:t>
            </a:r>
            <a:endParaRPr lang="tr-TR"/>
          </a:p>
          <a:p>
            <a:pPr marL="285750" indent="-285750"/>
            <a:r>
              <a:rPr lang="en-US" err="1">
                <a:ea typeface="+mn-lt"/>
                <a:cs typeface="+mn-lt"/>
              </a:rPr>
              <a:t>Kümele</a:t>
            </a:r>
            <a:r>
              <a:rPr lang="en-US">
                <a:ea typeface="+mn-lt"/>
                <a:cs typeface="+mn-lt"/>
              </a:rPr>
              <a:t> </a:t>
            </a:r>
            <a:r>
              <a:rPr lang="en-US" err="1">
                <a:ea typeface="+mn-lt"/>
                <a:cs typeface="+mn-lt"/>
              </a:rPr>
              <a:t>analizinde</a:t>
            </a:r>
            <a:r>
              <a:rPr lang="en-US">
                <a:ea typeface="+mn-lt"/>
                <a:cs typeface="+mn-lt"/>
              </a:rPr>
              <a:t> </a:t>
            </a:r>
            <a:r>
              <a:rPr lang="en-US" err="1">
                <a:ea typeface="+mn-lt"/>
                <a:cs typeface="+mn-lt"/>
              </a:rPr>
              <a:t>verilerin</a:t>
            </a:r>
            <a:r>
              <a:rPr lang="en-US">
                <a:ea typeface="+mn-lt"/>
                <a:cs typeface="+mn-lt"/>
              </a:rPr>
              <a:t> </a:t>
            </a:r>
            <a:r>
              <a:rPr lang="en-US" err="1">
                <a:ea typeface="+mn-lt"/>
                <a:cs typeface="+mn-lt"/>
              </a:rPr>
              <a:t>benzerlikleri</a:t>
            </a:r>
            <a:r>
              <a:rPr lang="en-US">
                <a:ea typeface="+mn-lt"/>
                <a:cs typeface="+mn-lt"/>
              </a:rPr>
              <a:t>, </a:t>
            </a:r>
            <a:r>
              <a:rPr lang="en-US" err="1">
                <a:ea typeface="+mn-lt"/>
                <a:cs typeface="+mn-lt"/>
              </a:rPr>
              <a:t>birbirlerinden</a:t>
            </a:r>
            <a:r>
              <a:rPr lang="en-US">
                <a:ea typeface="+mn-lt"/>
                <a:cs typeface="+mn-lt"/>
              </a:rPr>
              <a:t> </a:t>
            </a:r>
            <a:r>
              <a:rPr lang="en-US" err="1">
                <a:ea typeface="+mn-lt"/>
                <a:cs typeface="+mn-lt"/>
              </a:rPr>
              <a:t>olan</a:t>
            </a:r>
            <a:r>
              <a:rPr lang="en-US">
                <a:ea typeface="+mn-lt"/>
                <a:cs typeface="+mn-lt"/>
              </a:rPr>
              <a:t> </a:t>
            </a:r>
            <a:r>
              <a:rPr lang="en-US" err="1">
                <a:ea typeface="+mn-lt"/>
                <a:cs typeface="+mn-lt"/>
              </a:rPr>
              <a:t>uzaklıkların</a:t>
            </a:r>
            <a:r>
              <a:rPr lang="en-US">
                <a:ea typeface="+mn-lt"/>
                <a:cs typeface="+mn-lt"/>
              </a:rPr>
              <a:t> </a:t>
            </a:r>
            <a:r>
              <a:rPr lang="en-US" err="1">
                <a:ea typeface="+mn-lt"/>
                <a:cs typeface="+mn-lt"/>
              </a:rPr>
              <a:t>belirlenmesiyle</a:t>
            </a:r>
            <a:r>
              <a:rPr lang="en-US">
                <a:ea typeface="+mn-lt"/>
                <a:cs typeface="+mn-lt"/>
              </a:rPr>
              <a:t> </a:t>
            </a:r>
            <a:r>
              <a:rPr lang="en-US" err="1">
                <a:ea typeface="+mn-lt"/>
                <a:cs typeface="+mn-lt"/>
              </a:rPr>
              <a:t>bulunmaktadır</a:t>
            </a:r>
            <a:r>
              <a:rPr lang="en-US">
                <a:ea typeface="+mn-lt"/>
                <a:cs typeface="+mn-lt"/>
              </a:rPr>
              <a:t>. Bunun </a:t>
            </a:r>
            <a:r>
              <a:rPr lang="en-US" err="1">
                <a:ea typeface="+mn-lt"/>
                <a:cs typeface="+mn-lt"/>
              </a:rPr>
              <a:t>için</a:t>
            </a:r>
            <a:r>
              <a:rPr lang="en-US">
                <a:ea typeface="+mn-lt"/>
                <a:cs typeface="+mn-lt"/>
              </a:rPr>
              <a:t> </a:t>
            </a:r>
            <a:r>
              <a:rPr lang="en-US" err="1">
                <a:ea typeface="+mn-lt"/>
                <a:cs typeface="+mn-lt"/>
              </a:rPr>
              <a:t>farklı</a:t>
            </a:r>
            <a:r>
              <a:rPr lang="en-US">
                <a:ea typeface="+mn-lt"/>
                <a:cs typeface="+mn-lt"/>
              </a:rPr>
              <a:t> </a:t>
            </a:r>
            <a:r>
              <a:rPr lang="en-US" err="1">
                <a:ea typeface="+mn-lt"/>
                <a:cs typeface="+mn-lt"/>
              </a:rPr>
              <a:t>uzaklık</a:t>
            </a:r>
            <a:r>
              <a:rPr lang="en-US">
                <a:ea typeface="+mn-lt"/>
                <a:cs typeface="+mn-lt"/>
              </a:rPr>
              <a:t> </a:t>
            </a:r>
            <a:r>
              <a:rPr lang="en-US" err="1">
                <a:ea typeface="+mn-lt"/>
                <a:cs typeface="+mn-lt"/>
              </a:rPr>
              <a:t>yöntemleri</a:t>
            </a:r>
            <a:r>
              <a:rPr lang="en-US">
                <a:ea typeface="+mn-lt"/>
                <a:cs typeface="+mn-lt"/>
              </a:rPr>
              <a:t> </a:t>
            </a:r>
            <a:r>
              <a:rPr lang="en-US" err="1">
                <a:ea typeface="+mn-lt"/>
                <a:cs typeface="+mn-lt"/>
              </a:rPr>
              <a:t>kullanılmaktadır</a:t>
            </a:r>
            <a:r>
              <a:rPr lang="en-US">
                <a:ea typeface="+mn-lt"/>
                <a:cs typeface="+mn-lt"/>
              </a:rPr>
              <a:t>. </a:t>
            </a:r>
            <a:endParaRPr lang="en-US"/>
          </a:p>
          <a:p>
            <a:pPr marL="285750" indent="-285750"/>
            <a:r>
              <a:rPr lang="en-US">
                <a:ea typeface="+mn-lt"/>
                <a:cs typeface="+mn-lt"/>
              </a:rPr>
              <a:t>En </a:t>
            </a:r>
            <a:r>
              <a:rPr lang="en-US" err="1">
                <a:ea typeface="+mn-lt"/>
                <a:cs typeface="+mn-lt"/>
              </a:rPr>
              <a:t>çok</a:t>
            </a:r>
            <a:r>
              <a:rPr lang="en-US">
                <a:ea typeface="+mn-lt"/>
                <a:cs typeface="+mn-lt"/>
              </a:rPr>
              <a:t> </a:t>
            </a:r>
            <a:r>
              <a:rPr lang="en-US" err="1">
                <a:ea typeface="+mn-lt"/>
                <a:cs typeface="+mn-lt"/>
              </a:rPr>
              <a:t>kullanılan</a:t>
            </a:r>
            <a:r>
              <a:rPr lang="en-US">
                <a:ea typeface="+mn-lt"/>
                <a:cs typeface="+mn-lt"/>
              </a:rPr>
              <a:t> </a:t>
            </a:r>
            <a:r>
              <a:rPr lang="en-US" err="1">
                <a:ea typeface="+mn-lt"/>
                <a:cs typeface="+mn-lt"/>
              </a:rPr>
              <a:t>uzaklık</a:t>
            </a:r>
            <a:r>
              <a:rPr lang="en-US">
                <a:ea typeface="+mn-lt"/>
                <a:cs typeface="+mn-lt"/>
              </a:rPr>
              <a:t> </a:t>
            </a:r>
            <a:r>
              <a:rPr lang="en-US" err="1">
                <a:ea typeface="+mn-lt"/>
                <a:cs typeface="+mn-lt"/>
              </a:rPr>
              <a:t>yöntemleri</a:t>
            </a:r>
            <a:r>
              <a:rPr lang="en-US">
                <a:ea typeface="+mn-lt"/>
                <a:cs typeface="+mn-lt"/>
              </a:rPr>
              <a:t>:</a:t>
            </a:r>
            <a:endParaRPr lang="en-US"/>
          </a:p>
          <a:p>
            <a:pPr marL="285750" indent="-285750">
              <a:buFont typeface="Wingdings,Sans-Serif" charset="2"/>
              <a:buChar char="§"/>
            </a:pPr>
            <a:r>
              <a:rPr lang="en-US">
                <a:ea typeface="+mn-lt"/>
                <a:cs typeface="+mn-lt"/>
              </a:rPr>
              <a:t>Euclid</a:t>
            </a:r>
          </a:p>
          <a:p>
            <a:pPr marL="285750" indent="-285750">
              <a:buFont typeface="Wingdings,Sans-Serif" charset="2"/>
              <a:buChar char="§"/>
            </a:pPr>
            <a:r>
              <a:rPr lang="en-US">
                <a:ea typeface="+mn-lt"/>
                <a:cs typeface="+mn-lt"/>
              </a:rPr>
              <a:t>Manhattan</a:t>
            </a:r>
          </a:p>
          <a:p>
            <a:pPr marL="285750" indent="-285750">
              <a:buFont typeface="Wingdings,Sans-Serif" charset="2"/>
              <a:buChar char="§"/>
            </a:pPr>
            <a:r>
              <a:rPr lang="en-US">
                <a:ea typeface="+mn-lt"/>
                <a:cs typeface="+mn-lt"/>
              </a:rPr>
              <a:t>Minkowski </a:t>
            </a:r>
            <a:r>
              <a:rPr lang="en-US" err="1">
                <a:ea typeface="+mn-lt"/>
                <a:cs typeface="+mn-lt"/>
              </a:rPr>
              <a:t>Uzaklığıdır</a:t>
            </a:r>
            <a:r>
              <a:rPr lang="en-US">
                <a:ea typeface="+mn-lt"/>
                <a:cs typeface="+mn-lt"/>
              </a:rPr>
              <a:t>.</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a:p>
        </p:txBody>
      </p:sp>
      <p:pic>
        <p:nvPicPr>
          <p:cNvPr id="5" name="Resim 5">
            <a:extLst>
              <a:ext uri="{FF2B5EF4-FFF2-40B4-BE49-F238E27FC236}">
                <a16:creationId xmlns:a16="http://schemas.microsoft.com/office/drawing/2014/main" id="{5FF404AB-3EA4-F418-424E-7FB94B0A12FD}"/>
              </a:ext>
            </a:extLst>
          </p:cNvPr>
          <p:cNvPicPr>
            <a:picLocks noChangeAspect="1"/>
          </p:cNvPicPr>
          <p:nvPr/>
        </p:nvPicPr>
        <p:blipFill>
          <a:blip r:embed="rId2"/>
          <a:stretch>
            <a:fillRect/>
          </a:stretch>
        </p:blipFill>
        <p:spPr>
          <a:xfrm>
            <a:off x="6019262" y="3323550"/>
            <a:ext cx="4620984" cy="3218582"/>
          </a:xfrm>
          <a:prstGeom prst="rect">
            <a:avLst/>
          </a:prstGeom>
        </p:spPr>
      </p:pic>
    </p:spTree>
    <p:extLst>
      <p:ext uri="{BB962C8B-B14F-4D97-AF65-F5344CB8AC3E}">
        <p14:creationId xmlns:p14="http://schemas.microsoft.com/office/powerpoint/2010/main" val="232548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840694" y="506880"/>
            <a:ext cx="8911687" cy="1280890"/>
          </a:xfrm>
        </p:spPr>
        <p:txBody>
          <a:bodyPr>
            <a:normAutofit/>
          </a:bodyPr>
          <a:lstStyle/>
          <a:p>
            <a:pPr algn="ctr"/>
            <a:r>
              <a:rPr lang="tr-TR" b="1">
                <a:ea typeface="+mj-lt"/>
                <a:cs typeface="+mj-lt"/>
              </a:rPr>
              <a:t>Kümeleme Algoritmaları </a:t>
            </a:r>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2466973"/>
          </a:xfrm>
        </p:spPr>
        <p:txBody>
          <a:bodyPr vert="horz" lIns="91440" tIns="45720" rIns="91440" bIns="45720" rtlCol="0" anchor="t">
            <a:normAutofit/>
          </a:bodyPr>
          <a:lstStyle/>
          <a:p>
            <a:pPr algn="just"/>
            <a:r>
              <a:rPr lang="tr-TR">
                <a:ea typeface="+mn-lt"/>
                <a:cs typeface="+mn-lt"/>
              </a:rPr>
              <a:t>Kümeleme algoritmaları temelde ikiye ayrılır bunlar:</a:t>
            </a:r>
          </a:p>
          <a:p>
            <a:pPr algn="just">
              <a:buFont typeface="Wingdings"/>
              <a:buChar char="§"/>
            </a:pPr>
            <a:r>
              <a:rPr lang="tr-TR">
                <a:ea typeface="+mn-lt"/>
                <a:cs typeface="+mn-lt"/>
              </a:rPr>
              <a:t>Hiyerarşik </a:t>
            </a:r>
            <a:endParaRPr lang="tr-TR"/>
          </a:p>
          <a:p>
            <a:pPr algn="just">
              <a:buFont typeface="Wingdings"/>
              <a:buChar char="§"/>
            </a:pPr>
            <a:r>
              <a:rPr lang="tr-TR">
                <a:ea typeface="+mn-lt"/>
                <a:cs typeface="+mn-lt"/>
              </a:rPr>
              <a:t>Hiyerarşik Olmayan</a:t>
            </a:r>
            <a:endParaRPr lang="tr-TR"/>
          </a:p>
          <a:p>
            <a:pPr algn="just"/>
            <a:r>
              <a:rPr lang="tr-TR">
                <a:ea typeface="+mn-lt"/>
                <a:cs typeface="+mn-lt"/>
              </a:rPr>
              <a:t>Fakat bununla birlikte farklı kümeleme algoritmalarında mevcuttur. Yoğunluk Temelli Küme Algoritmaları, Izgara Temelli Küme Algoritmaları ve Alt Uzay Arama Algoritmalar bazı örneklerdir.</a:t>
            </a:r>
            <a:endParaRPr lang="tr-TR"/>
          </a:p>
          <a:p>
            <a:pPr algn="just">
              <a:buFont typeface="Wingdings 3"/>
              <a:buChar char=""/>
            </a:pPr>
            <a:endParaRPr lang="tr-TR"/>
          </a:p>
          <a:p>
            <a:pPr algn="just">
              <a:buFont typeface="Wingdings"/>
              <a:buChar char="§"/>
            </a:pPr>
            <a:endParaRPr lang="tr-TR"/>
          </a:p>
          <a:p>
            <a:pPr algn="just">
              <a:buFont typeface="Wingdings"/>
              <a:buChar char="§"/>
            </a:pPr>
            <a:endParaRPr lang="tr-TR"/>
          </a:p>
          <a:p>
            <a:pPr algn="just"/>
            <a:endParaRPr lang="tr-T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a:p>
        </p:txBody>
      </p:sp>
      <p:pic>
        <p:nvPicPr>
          <p:cNvPr id="6" name="Resim 6">
            <a:extLst>
              <a:ext uri="{FF2B5EF4-FFF2-40B4-BE49-F238E27FC236}">
                <a16:creationId xmlns:a16="http://schemas.microsoft.com/office/drawing/2014/main" id="{BD25D4E7-329A-E327-DC3C-BF6497662261}"/>
              </a:ext>
            </a:extLst>
          </p:cNvPr>
          <p:cNvPicPr>
            <a:picLocks noChangeAspect="1"/>
          </p:cNvPicPr>
          <p:nvPr/>
        </p:nvPicPr>
        <p:blipFill>
          <a:blip r:embed="rId2"/>
          <a:stretch>
            <a:fillRect/>
          </a:stretch>
        </p:blipFill>
        <p:spPr>
          <a:xfrm>
            <a:off x="3545114" y="3750733"/>
            <a:ext cx="5110842" cy="3003247"/>
          </a:xfrm>
          <a:prstGeom prst="rect">
            <a:avLst/>
          </a:prstGeom>
        </p:spPr>
      </p:pic>
    </p:spTree>
    <p:extLst>
      <p:ext uri="{BB962C8B-B14F-4D97-AF65-F5344CB8AC3E}">
        <p14:creationId xmlns:p14="http://schemas.microsoft.com/office/powerpoint/2010/main" val="1676439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1642777" y="332480"/>
            <a:ext cx="8911687" cy="1280890"/>
          </a:xfrm>
        </p:spPr>
        <p:txBody>
          <a:bodyPr>
            <a:normAutofit/>
          </a:bodyPr>
          <a:lstStyle/>
          <a:p>
            <a:pPr algn="ctr"/>
            <a:r>
              <a:rPr lang="tr-TR" b="1">
                <a:ea typeface="+mj-lt"/>
                <a:cs typeface="+mj-lt"/>
              </a:rPr>
              <a:t>Hiyerarşik</a:t>
            </a:r>
            <a:r>
              <a:rPr lang="tr-TR">
                <a:ea typeface="+mj-lt"/>
                <a:cs typeface="+mj-lt"/>
              </a:rPr>
              <a:t> </a:t>
            </a:r>
            <a:r>
              <a:rPr lang="tr-TR" b="1">
                <a:ea typeface="+mj-lt"/>
                <a:cs typeface="+mj-lt"/>
              </a:rPr>
              <a:t>Kümeleme Algoritmaları</a:t>
            </a:r>
            <a:endParaRPr lang="tr-T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90318"/>
            <a:ext cx="10086552" cy="5091967"/>
          </a:xfrm>
        </p:spPr>
        <p:txBody>
          <a:bodyPr vert="horz" lIns="91440" tIns="45720" rIns="91440" bIns="45720" rtlCol="0" anchor="t">
            <a:normAutofit/>
          </a:bodyPr>
          <a:lstStyle/>
          <a:p>
            <a:pPr algn="just"/>
            <a:r>
              <a:rPr lang="tr-TR">
                <a:ea typeface="+mn-lt"/>
                <a:cs typeface="+mn-lt"/>
              </a:rPr>
              <a:t>Hiyerarşik kümelemede iki farklı yaklaşım kullanılabilir. Bunlar; tüm elemanlar tek bir küme gibi düşünülüp kümeleri ayırarak farklı kümeler oluşturmak veya her bir elemanı başlangıçta bir küme kabul edip birbirlerine benzer olan kümeleri tek bir küme altında toplamaktır. Python ile örneğimiz ikinci yaklaşımı kullanılmıştır. Zaten her iki yaklaşım da sonuç olarak aynı kapıya çıkacaktır.</a:t>
            </a:r>
          </a:p>
          <a:p>
            <a:pPr algn="just"/>
            <a:r>
              <a:rPr lang="tr-TR">
                <a:ea typeface="+mn-lt"/>
                <a:cs typeface="+mn-lt"/>
              </a:rPr>
              <a:t>Hiyerarşik kümeleme için ilk olarak veri setini oluşturan her bir elemanın  birbirleri arasındaki benzerliği/mesafeyi ölçmek ve bunu bir matriste saklamak gerekmektedir. İlk aşamadan yani </a:t>
            </a:r>
            <a:r>
              <a:rPr lang="tr-TR" err="1">
                <a:ea typeface="+mn-lt"/>
                <a:cs typeface="+mn-lt"/>
              </a:rPr>
              <a:t>distance_matrix</a:t>
            </a:r>
            <a:r>
              <a:rPr lang="tr-TR">
                <a:ea typeface="+mn-lt"/>
                <a:cs typeface="+mn-lt"/>
              </a:rPr>
              <a:t> i oluşturduktan sonra yapılacak iş birbirine benzer iki eleman tek bir küme oluşturacak şekilde, tüm elemanları bir eleman ile eşleştirip, yeni kümeler oluşturmak ve oluşan kümelerin de birbirleri arasındaki mesafeleri hesaplayıp tekrar birbirine benzer elemanlı bir kümede toplanmış olana kadar devam ettirmektir. </a:t>
            </a:r>
          </a:p>
        </p:txBody>
      </p:sp>
      <p:pic>
        <p:nvPicPr>
          <p:cNvPr id="3" name="Resim 4">
            <a:extLst>
              <a:ext uri="{FF2B5EF4-FFF2-40B4-BE49-F238E27FC236}">
                <a16:creationId xmlns:a16="http://schemas.microsoft.com/office/drawing/2014/main" id="{1C60D483-DD78-466F-E8DA-65D292AFAFC7}"/>
              </a:ext>
            </a:extLst>
          </p:cNvPr>
          <p:cNvPicPr>
            <a:picLocks noChangeAspect="1"/>
          </p:cNvPicPr>
          <p:nvPr/>
        </p:nvPicPr>
        <p:blipFill>
          <a:blip r:embed="rId2"/>
          <a:stretch>
            <a:fillRect/>
          </a:stretch>
        </p:blipFill>
        <p:spPr>
          <a:xfrm>
            <a:off x="4226480" y="4746097"/>
            <a:ext cx="4294413" cy="2112854"/>
          </a:xfrm>
          <a:prstGeom prst="rect">
            <a:avLst/>
          </a:prstGeom>
        </p:spPr>
      </p:pic>
    </p:spTree>
    <p:extLst>
      <p:ext uri="{BB962C8B-B14F-4D97-AF65-F5344CB8AC3E}">
        <p14:creationId xmlns:p14="http://schemas.microsoft.com/office/powerpoint/2010/main" val="129174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b="1">
                <a:ea typeface="+mj-lt"/>
                <a:cs typeface="+mj-lt"/>
              </a:rPr>
              <a:t>Hiyerarşik Kümeleme Python Örnek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a:p>
        </p:txBody>
      </p:sp>
      <p:pic>
        <p:nvPicPr>
          <p:cNvPr id="5" name="Resim 5" descr="metin içeren bir resim&#10;&#10;Açıklama otomatik olarak oluşturuldu">
            <a:extLst>
              <a:ext uri="{FF2B5EF4-FFF2-40B4-BE49-F238E27FC236}">
                <a16:creationId xmlns:a16="http://schemas.microsoft.com/office/drawing/2014/main" id="{0C6914C7-F6D2-05EC-D0B0-41EEAAACE807}"/>
              </a:ext>
            </a:extLst>
          </p:cNvPr>
          <p:cNvPicPr>
            <a:picLocks noChangeAspect="1"/>
          </p:cNvPicPr>
          <p:nvPr/>
        </p:nvPicPr>
        <p:blipFill>
          <a:blip r:embed="rId2"/>
          <a:stretch>
            <a:fillRect/>
          </a:stretch>
        </p:blipFill>
        <p:spPr>
          <a:xfrm>
            <a:off x="313669" y="3895823"/>
            <a:ext cx="5414232" cy="2551126"/>
          </a:xfrm>
          <a:prstGeom prst="rect">
            <a:avLst/>
          </a:prstGeom>
        </p:spPr>
      </p:pic>
      <p:pic>
        <p:nvPicPr>
          <p:cNvPr id="6" name="Resim 6" descr="metin içeren bir resim&#10;&#10;Açıklama otomatik olarak oluşturuldu">
            <a:extLst>
              <a:ext uri="{FF2B5EF4-FFF2-40B4-BE49-F238E27FC236}">
                <a16:creationId xmlns:a16="http://schemas.microsoft.com/office/drawing/2014/main" id="{DC01B35C-F5FD-1A7E-10F8-1FBE5276ADAF}"/>
              </a:ext>
            </a:extLst>
          </p:cNvPr>
          <p:cNvPicPr>
            <a:picLocks noChangeAspect="1"/>
          </p:cNvPicPr>
          <p:nvPr/>
        </p:nvPicPr>
        <p:blipFill>
          <a:blip r:embed="rId3"/>
          <a:stretch>
            <a:fillRect/>
          </a:stretch>
        </p:blipFill>
        <p:spPr>
          <a:xfrm>
            <a:off x="5898311" y="3892126"/>
            <a:ext cx="6107019" cy="2693584"/>
          </a:xfrm>
          <a:prstGeom prst="rect">
            <a:avLst/>
          </a:prstGeom>
        </p:spPr>
      </p:pic>
      <p:sp>
        <p:nvSpPr>
          <p:cNvPr id="3" name="İçerik Yer Tutucusu 2">
            <a:extLst>
              <a:ext uri="{FF2B5EF4-FFF2-40B4-BE49-F238E27FC236}">
                <a16:creationId xmlns:a16="http://schemas.microsoft.com/office/drawing/2014/main" id="{F88D1588-A82B-E24B-6235-A28EFFBA96D6}"/>
              </a:ext>
            </a:extLst>
          </p:cNvPr>
          <p:cNvSpPr>
            <a:spLocks noGrp="1"/>
          </p:cNvSpPr>
          <p:nvPr/>
        </p:nvSpPr>
        <p:spPr>
          <a:xfrm>
            <a:off x="1418060" y="1451009"/>
            <a:ext cx="10086552" cy="265948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tr-TR">
                <a:ea typeface="+mn-lt"/>
                <a:cs typeface="+mn-lt"/>
              </a:rPr>
              <a:t>d sayıda veriden(sütun) oluşan </a:t>
            </a:r>
            <a:r>
              <a:rPr lang="tr-TR" b="1">
                <a:ea typeface="+mn-lt"/>
                <a:cs typeface="+mn-lt"/>
              </a:rPr>
              <a:t>data</a:t>
            </a:r>
            <a:r>
              <a:rPr lang="tr-TR">
                <a:ea typeface="+mn-lt"/>
                <a:cs typeface="+mn-lt"/>
              </a:rPr>
              <a:t> matrisinin sütunlarındaki verileri hiyerarşik kümeleme ile gruplara ayıracak olursak;</a:t>
            </a:r>
            <a:br>
              <a:rPr lang="tr-TR"/>
            </a:br>
            <a:endParaRPr lang="tr-TR"/>
          </a:p>
          <a:p>
            <a:r>
              <a:rPr lang="tr-TR">
                <a:ea typeface="+mn-lt"/>
                <a:cs typeface="+mn-lt"/>
              </a:rPr>
              <a:t>Benzerlik kriteri olarak </a:t>
            </a:r>
            <a:r>
              <a:rPr lang="tr-TR" b="1" err="1">
                <a:ea typeface="+mn-lt"/>
                <a:cs typeface="+mn-lt"/>
              </a:rPr>
              <a:t>Normalized</a:t>
            </a:r>
            <a:r>
              <a:rPr lang="tr-TR" b="1">
                <a:ea typeface="+mn-lt"/>
                <a:cs typeface="+mn-lt"/>
              </a:rPr>
              <a:t> </a:t>
            </a:r>
            <a:r>
              <a:rPr lang="tr-TR" b="1" err="1">
                <a:ea typeface="+mn-lt"/>
                <a:cs typeface="+mn-lt"/>
              </a:rPr>
              <a:t>Mutual</a:t>
            </a:r>
            <a:r>
              <a:rPr lang="tr-TR" b="1">
                <a:ea typeface="+mn-lt"/>
                <a:cs typeface="+mn-lt"/>
              </a:rPr>
              <a:t> Information </a:t>
            </a:r>
            <a:r>
              <a:rPr lang="tr-TR">
                <a:ea typeface="+mn-lt"/>
                <a:cs typeface="+mn-lt"/>
              </a:rPr>
              <a:t>(NMI) kullanıyoruz, NMI Entropi ile aşağıdaki formülde verildiği gibi hesaplanır</a:t>
            </a:r>
            <a:endParaRPr lang="tr-TR"/>
          </a:p>
          <a:p>
            <a:endParaRPr lang="tr-TR">
              <a:solidFill>
                <a:srgbClr val="FF0000"/>
              </a:solidFill>
            </a:endParaRPr>
          </a:p>
          <a:p>
            <a:pPr algn="just"/>
            <a:endParaRPr lang="tr-TR"/>
          </a:p>
        </p:txBody>
      </p:sp>
      <p:pic>
        <p:nvPicPr>
          <p:cNvPr id="7" name="Resim 7" descr="metin içeren bir resim&#10;&#10;Açıklama otomatik olarak oluşturuldu">
            <a:extLst>
              <a:ext uri="{FF2B5EF4-FFF2-40B4-BE49-F238E27FC236}">
                <a16:creationId xmlns:a16="http://schemas.microsoft.com/office/drawing/2014/main" id="{F52A64CC-0FBF-8717-8A29-4D97AB138331}"/>
              </a:ext>
            </a:extLst>
          </p:cNvPr>
          <p:cNvPicPr>
            <a:picLocks noChangeAspect="1"/>
          </p:cNvPicPr>
          <p:nvPr/>
        </p:nvPicPr>
        <p:blipFill>
          <a:blip r:embed="rId4"/>
          <a:stretch>
            <a:fillRect/>
          </a:stretch>
        </p:blipFill>
        <p:spPr>
          <a:xfrm>
            <a:off x="6720114" y="2775564"/>
            <a:ext cx="2065867" cy="987022"/>
          </a:xfrm>
          <a:prstGeom prst="rect">
            <a:avLst/>
          </a:prstGeom>
        </p:spPr>
      </p:pic>
    </p:spTree>
    <p:extLst>
      <p:ext uri="{BB962C8B-B14F-4D97-AF65-F5344CB8AC3E}">
        <p14:creationId xmlns:p14="http://schemas.microsoft.com/office/powerpoint/2010/main" val="315003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005970" y="372126"/>
            <a:ext cx="9737186" cy="945248"/>
          </a:xfrm>
        </p:spPr>
        <p:txBody>
          <a:bodyPr>
            <a:normAutofit/>
          </a:bodyPr>
          <a:lstStyle/>
          <a:p>
            <a:pPr algn="ctr"/>
            <a:r>
              <a:rPr lang="tr-TR" b="1">
                <a:ea typeface="+mj-lt"/>
                <a:cs typeface="+mj-lt"/>
              </a:rPr>
              <a:t>Hiyerarşik Kümeleme Python Örnek</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0"/>
            <a:ext cx="4491752" cy="5364265"/>
          </a:xfrm>
        </p:spPr>
        <p:txBody>
          <a:bodyPr vert="horz" lIns="91440" tIns="45720" rIns="91440" bIns="45720" rtlCol="0" anchor="t">
            <a:normAutofit/>
          </a:bodyPr>
          <a:lstStyle/>
          <a:p>
            <a:r>
              <a:rPr lang="en-US">
                <a:ea typeface="+mn-lt"/>
                <a:cs typeface="+mn-lt"/>
              </a:rPr>
              <a:t>Örnek </a:t>
            </a:r>
            <a:r>
              <a:rPr lang="en-US" err="1">
                <a:ea typeface="+mn-lt"/>
                <a:cs typeface="+mn-lt"/>
              </a:rPr>
              <a:t>bir</a:t>
            </a:r>
            <a:r>
              <a:rPr lang="en-US">
                <a:ea typeface="+mn-lt"/>
                <a:cs typeface="+mn-lt"/>
              </a:rPr>
              <a:t> </a:t>
            </a:r>
            <a:r>
              <a:rPr lang="en-US" err="1">
                <a:ea typeface="+mn-lt"/>
                <a:cs typeface="+mn-lt"/>
              </a:rPr>
              <a:t>veri</a:t>
            </a:r>
            <a:r>
              <a:rPr lang="en-US">
                <a:ea typeface="+mn-lt"/>
                <a:cs typeface="+mn-lt"/>
              </a:rPr>
              <a:t> </a:t>
            </a:r>
            <a:r>
              <a:rPr lang="en-US" err="1">
                <a:ea typeface="+mn-lt"/>
                <a:cs typeface="+mn-lt"/>
              </a:rPr>
              <a:t>setinin</a:t>
            </a:r>
            <a:r>
              <a:rPr lang="en-US">
                <a:ea typeface="+mn-lt"/>
                <a:cs typeface="+mn-lt"/>
              </a:rPr>
              <a:t> </a:t>
            </a:r>
            <a:r>
              <a:rPr lang="en-US" err="1">
                <a:ea typeface="+mn-lt"/>
                <a:cs typeface="+mn-lt"/>
              </a:rPr>
              <a:t>hiyerarşik</a:t>
            </a:r>
            <a:r>
              <a:rPr lang="en-US">
                <a:ea typeface="+mn-lt"/>
                <a:cs typeface="+mn-lt"/>
              </a:rPr>
              <a:t> </a:t>
            </a:r>
            <a:r>
              <a:rPr lang="en-US" err="1">
                <a:ea typeface="+mn-lt"/>
                <a:cs typeface="+mn-lt"/>
              </a:rPr>
              <a:t>kümeleme</a:t>
            </a:r>
            <a:r>
              <a:rPr lang="en-US">
                <a:ea typeface="+mn-lt"/>
                <a:cs typeface="+mn-lt"/>
              </a:rPr>
              <a:t> </a:t>
            </a:r>
            <a:r>
              <a:rPr lang="en-US" err="1">
                <a:ea typeface="+mn-lt"/>
                <a:cs typeface="+mn-lt"/>
              </a:rPr>
              <a:t>sonucu</a:t>
            </a:r>
            <a:r>
              <a:rPr lang="en-US">
                <a:ea typeface="+mn-lt"/>
                <a:cs typeface="+mn-lt"/>
              </a:rPr>
              <a:t> </a:t>
            </a:r>
            <a:r>
              <a:rPr lang="en-US" err="1">
                <a:ea typeface="+mn-lt"/>
                <a:cs typeface="+mn-lt"/>
              </a:rPr>
              <a:t>oluşturulmuş</a:t>
            </a:r>
            <a:r>
              <a:rPr lang="en-US">
                <a:ea typeface="+mn-lt"/>
                <a:cs typeface="+mn-lt"/>
              </a:rPr>
              <a:t> </a:t>
            </a:r>
            <a:r>
              <a:rPr lang="en-US" err="1">
                <a:ea typeface="+mn-lt"/>
                <a:cs typeface="+mn-lt"/>
              </a:rPr>
              <a:t>ağaç</a:t>
            </a:r>
            <a:r>
              <a:rPr lang="en-US">
                <a:ea typeface="+mn-lt"/>
                <a:cs typeface="+mn-lt"/>
              </a:rPr>
              <a:t> </a:t>
            </a:r>
            <a:r>
              <a:rPr lang="en-US" err="1">
                <a:ea typeface="+mn-lt"/>
                <a:cs typeface="+mn-lt"/>
              </a:rPr>
              <a:t>yapısı</a:t>
            </a:r>
            <a:r>
              <a:rPr lang="en-US">
                <a:ea typeface="+mn-lt"/>
                <a:cs typeface="+mn-lt"/>
              </a:rPr>
              <a:t> </a:t>
            </a:r>
            <a:r>
              <a:rPr lang="en-US" err="1">
                <a:ea typeface="+mn-lt"/>
                <a:cs typeface="+mn-lt"/>
              </a:rPr>
              <a:t>yanda</a:t>
            </a:r>
            <a:r>
              <a:rPr lang="en-US">
                <a:ea typeface="+mn-lt"/>
                <a:cs typeface="+mn-lt"/>
              </a:rPr>
              <a:t> </a:t>
            </a:r>
            <a:r>
              <a:rPr lang="en-US" err="1">
                <a:ea typeface="+mn-lt"/>
                <a:cs typeface="+mn-lt"/>
              </a:rPr>
              <a:t>verilmiştir</a:t>
            </a:r>
            <a:r>
              <a:rPr lang="en-US">
                <a:ea typeface="+mn-lt"/>
                <a:cs typeface="+mn-lt"/>
              </a:rPr>
              <a:t>. </a:t>
            </a:r>
            <a:r>
              <a:rPr lang="en-US" err="1">
                <a:ea typeface="+mn-lt"/>
                <a:cs typeface="+mn-lt"/>
              </a:rPr>
              <a:t>Hiyerarşik</a:t>
            </a:r>
            <a:r>
              <a:rPr lang="en-US">
                <a:ea typeface="+mn-lt"/>
                <a:cs typeface="+mn-lt"/>
              </a:rPr>
              <a:t> </a:t>
            </a:r>
            <a:r>
              <a:rPr lang="en-US" err="1">
                <a:ea typeface="+mn-lt"/>
                <a:cs typeface="+mn-lt"/>
              </a:rPr>
              <a:t>kümelemede</a:t>
            </a:r>
            <a:r>
              <a:rPr lang="en-US">
                <a:ea typeface="+mn-lt"/>
                <a:cs typeface="+mn-lt"/>
              </a:rPr>
              <a:t> k-means </a:t>
            </a:r>
            <a:r>
              <a:rPr lang="en-US" err="1">
                <a:ea typeface="+mn-lt"/>
                <a:cs typeface="+mn-lt"/>
              </a:rPr>
              <a:t>algoritmasının</a:t>
            </a:r>
            <a:r>
              <a:rPr lang="en-US">
                <a:ea typeface="+mn-lt"/>
                <a:cs typeface="+mn-lt"/>
              </a:rPr>
              <a:t> </a:t>
            </a:r>
            <a:r>
              <a:rPr lang="en-US" err="1">
                <a:ea typeface="+mn-lt"/>
                <a:cs typeface="+mn-lt"/>
              </a:rPr>
              <a:t>aksine</a:t>
            </a:r>
            <a:r>
              <a:rPr lang="en-US">
                <a:ea typeface="+mn-lt"/>
                <a:cs typeface="+mn-lt"/>
              </a:rPr>
              <a:t> </a:t>
            </a:r>
            <a:r>
              <a:rPr lang="en-US" err="1">
                <a:ea typeface="+mn-lt"/>
                <a:cs typeface="+mn-lt"/>
              </a:rPr>
              <a:t>kaç</a:t>
            </a:r>
            <a:r>
              <a:rPr lang="en-US">
                <a:ea typeface="+mn-lt"/>
                <a:cs typeface="+mn-lt"/>
              </a:rPr>
              <a:t> </a:t>
            </a:r>
            <a:r>
              <a:rPr lang="en-US" err="1">
                <a:ea typeface="+mn-lt"/>
                <a:cs typeface="+mn-lt"/>
              </a:rPr>
              <a:t>adet</a:t>
            </a:r>
            <a:r>
              <a:rPr lang="en-US">
                <a:ea typeface="+mn-lt"/>
                <a:cs typeface="+mn-lt"/>
              </a:rPr>
              <a:t> </a:t>
            </a:r>
            <a:r>
              <a:rPr lang="en-US" err="1">
                <a:ea typeface="+mn-lt"/>
                <a:cs typeface="+mn-lt"/>
              </a:rPr>
              <a:t>küme</a:t>
            </a:r>
            <a:r>
              <a:rPr lang="en-US">
                <a:ea typeface="+mn-lt"/>
                <a:cs typeface="+mn-lt"/>
              </a:rPr>
              <a:t> </a:t>
            </a:r>
            <a:r>
              <a:rPr lang="en-US" err="1">
                <a:ea typeface="+mn-lt"/>
                <a:cs typeface="+mn-lt"/>
              </a:rPr>
              <a:t>oluşturulacağı</a:t>
            </a:r>
            <a:r>
              <a:rPr lang="en-US">
                <a:ea typeface="+mn-lt"/>
                <a:cs typeface="+mn-lt"/>
              </a:rPr>
              <a:t> </a:t>
            </a:r>
            <a:r>
              <a:rPr lang="en-US" err="1">
                <a:ea typeface="+mn-lt"/>
                <a:cs typeface="+mn-lt"/>
              </a:rPr>
              <a:t>bilgisi</a:t>
            </a:r>
            <a:r>
              <a:rPr lang="en-US">
                <a:ea typeface="+mn-lt"/>
                <a:cs typeface="+mn-lt"/>
              </a:rPr>
              <a:t> </a:t>
            </a:r>
            <a:r>
              <a:rPr lang="en-US" err="1">
                <a:ea typeface="+mn-lt"/>
                <a:cs typeface="+mn-lt"/>
              </a:rPr>
              <a:t>girilmek</a:t>
            </a:r>
            <a:r>
              <a:rPr lang="en-US">
                <a:ea typeface="+mn-lt"/>
                <a:cs typeface="+mn-lt"/>
              </a:rPr>
              <a:t> </a:t>
            </a:r>
            <a:r>
              <a:rPr lang="en-US" err="1">
                <a:ea typeface="+mn-lt"/>
                <a:cs typeface="+mn-lt"/>
              </a:rPr>
              <a:t>zorunda</a:t>
            </a:r>
            <a:r>
              <a:rPr lang="en-US">
                <a:ea typeface="+mn-lt"/>
                <a:cs typeface="+mn-lt"/>
              </a:rPr>
              <a:t> </a:t>
            </a:r>
            <a:r>
              <a:rPr lang="en-US" err="1">
                <a:ea typeface="+mn-lt"/>
                <a:cs typeface="+mn-lt"/>
              </a:rPr>
              <a:t>değildir</a:t>
            </a:r>
            <a:r>
              <a:rPr lang="en-US">
                <a:ea typeface="+mn-lt"/>
                <a:cs typeface="+mn-lt"/>
              </a:rPr>
              <a:t>. </a:t>
            </a:r>
            <a:r>
              <a:rPr lang="en-US" err="1">
                <a:ea typeface="+mn-lt"/>
                <a:cs typeface="+mn-lt"/>
              </a:rPr>
              <a:t>Oluşan</a:t>
            </a:r>
            <a:r>
              <a:rPr lang="en-US">
                <a:ea typeface="+mn-lt"/>
                <a:cs typeface="+mn-lt"/>
              </a:rPr>
              <a:t> </a:t>
            </a:r>
            <a:r>
              <a:rPr lang="en-US" err="1">
                <a:ea typeface="+mn-lt"/>
                <a:cs typeface="+mn-lt"/>
              </a:rPr>
              <a:t>ağaç</a:t>
            </a:r>
            <a:r>
              <a:rPr lang="en-US">
                <a:ea typeface="+mn-lt"/>
                <a:cs typeface="+mn-lt"/>
              </a:rPr>
              <a:t> </a:t>
            </a:r>
            <a:r>
              <a:rPr lang="en-US" err="1">
                <a:ea typeface="+mn-lt"/>
                <a:cs typeface="+mn-lt"/>
              </a:rPr>
              <a:t>yapısı</a:t>
            </a:r>
            <a:r>
              <a:rPr lang="en-US">
                <a:ea typeface="+mn-lt"/>
                <a:cs typeface="+mn-lt"/>
              </a:rPr>
              <a:t> </a:t>
            </a:r>
            <a:r>
              <a:rPr lang="en-US" err="1">
                <a:ea typeface="+mn-lt"/>
                <a:cs typeface="+mn-lt"/>
              </a:rPr>
              <a:t>ile</a:t>
            </a:r>
            <a:r>
              <a:rPr lang="en-US">
                <a:ea typeface="+mn-lt"/>
                <a:cs typeface="+mn-lt"/>
              </a:rPr>
              <a:t> </a:t>
            </a:r>
            <a:r>
              <a:rPr lang="en-US" err="1">
                <a:ea typeface="+mn-lt"/>
                <a:cs typeface="+mn-lt"/>
              </a:rPr>
              <a:t>birbirlerine</a:t>
            </a:r>
            <a:r>
              <a:rPr lang="en-US">
                <a:ea typeface="+mn-lt"/>
                <a:cs typeface="+mn-lt"/>
              </a:rPr>
              <a:t> </a:t>
            </a:r>
            <a:r>
              <a:rPr lang="en-US" err="1">
                <a:ea typeface="+mn-lt"/>
                <a:cs typeface="+mn-lt"/>
              </a:rPr>
              <a:t>benzer</a:t>
            </a:r>
            <a:r>
              <a:rPr lang="en-US">
                <a:ea typeface="+mn-lt"/>
                <a:cs typeface="+mn-lt"/>
              </a:rPr>
              <a:t> </a:t>
            </a:r>
            <a:r>
              <a:rPr lang="en-US" err="1">
                <a:ea typeface="+mn-lt"/>
                <a:cs typeface="+mn-lt"/>
              </a:rPr>
              <a:t>olan</a:t>
            </a:r>
            <a:r>
              <a:rPr lang="en-US">
                <a:ea typeface="+mn-lt"/>
                <a:cs typeface="+mn-lt"/>
              </a:rPr>
              <a:t> </a:t>
            </a:r>
            <a:r>
              <a:rPr lang="en-US" err="1">
                <a:ea typeface="+mn-lt"/>
                <a:cs typeface="+mn-lt"/>
              </a:rPr>
              <a:t>kaç</a:t>
            </a:r>
            <a:r>
              <a:rPr lang="en-US">
                <a:ea typeface="+mn-lt"/>
                <a:cs typeface="+mn-lt"/>
              </a:rPr>
              <a:t> </a:t>
            </a:r>
            <a:r>
              <a:rPr lang="en-US" err="1">
                <a:ea typeface="+mn-lt"/>
                <a:cs typeface="+mn-lt"/>
              </a:rPr>
              <a:t>farklı</a:t>
            </a:r>
            <a:r>
              <a:rPr lang="en-US">
                <a:ea typeface="+mn-lt"/>
                <a:cs typeface="+mn-lt"/>
              </a:rPr>
              <a:t> </a:t>
            </a:r>
            <a:r>
              <a:rPr lang="en-US" err="1">
                <a:ea typeface="+mn-lt"/>
                <a:cs typeface="+mn-lt"/>
              </a:rPr>
              <a:t>grubun</a:t>
            </a:r>
            <a:r>
              <a:rPr lang="en-US">
                <a:ea typeface="+mn-lt"/>
                <a:cs typeface="+mn-lt"/>
              </a:rPr>
              <a:t> </a:t>
            </a:r>
            <a:r>
              <a:rPr lang="en-US" err="1">
                <a:ea typeface="+mn-lt"/>
                <a:cs typeface="+mn-lt"/>
              </a:rPr>
              <a:t>olduğu</a:t>
            </a:r>
            <a:r>
              <a:rPr lang="en-US">
                <a:ea typeface="+mn-lt"/>
                <a:cs typeface="+mn-lt"/>
              </a:rPr>
              <a:t> </a:t>
            </a:r>
            <a:r>
              <a:rPr lang="en-US" err="1">
                <a:ea typeface="+mn-lt"/>
                <a:cs typeface="+mn-lt"/>
              </a:rPr>
              <a:t>ve</a:t>
            </a:r>
            <a:r>
              <a:rPr lang="en-US">
                <a:ea typeface="+mn-lt"/>
                <a:cs typeface="+mn-lt"/>
              </a:rPr>
              <a:t> </a:t>
            </a:r>
            <a:r>
              <a:rPr lang="en-US" err="1">
                <a:ea typeface="+mn-lt"/>
                <a:cs typeface="+mn-lt"/>
              </a:rPr>
              <a:t>oluşan</a:t>
            </a:r>
            <a:r>
              <a:rPr lang="en-US">
                <a:ea typeface="+mn-lt"/>
                <a:cs typeface="+mn-lt"/>
              </a:rPr>
              <a:t> </a:t>
            </a:r>
            <a:r>
              <a:rPr lang="en-US" err="1">
                <a:ea typeface="+mn-lt"/>
                <a:cs typeface="+mn-lt"/>
              </a:rPr>
              <a:t>bu</a:t>
            </a:r>
            <a:r>
              <a:rPr lang="en-US">
                <a:ea typeface="+mn-lt"/>
                <a:cs typeface="+mn-lt"/>
              </a:rPr>
              <a:t> </a:t>
            </a:r>
            <a:r>
              <a:rPr lang="en-US" err="1">
                <a:ea typeface="+mn-lt"/>
                <a:cs typeface="+mn-lt"/>
              </a:rPr>
              <a:t>grupların</a:t>
            </a:r>
            <a:r>
              <a:rPr lang="en-US">
                <a:ea typeface="+mn-lt"/>
                <a:cs typeface="+mn-lt"/>
              </a:rPr>
              <a:t> </a:t>
            </a:r>
            <a:r>
              <a:rPr lang="en-US" err="1">
                <a:ea typeface="+mn-lt"/>
                <a:cs typeface="+mn-lt"/>
              </a:rPr>
              <a:t>yine</a:t>
            </a:r>
            <a:r>
              <a:rPr lang="en-US">
                <a:ea typeface="+mn-lt"/>
                <a:cs typeface="+mn-lt"/>
              </a:rPr>
              <a:t> </a:t>
            </a:r>
            <a:r>
              <a:rPr lang="en-US" err="1">
                <a:ea typeface="+mn-lt"/>
                <a:cs typeface="+mn-lt"/>
              </a:rPr>
              <a:t>birbirlerine</a:t>
            </a:r>
            <a:r>
              <a:rPr lang="en-US">
                <a:ea typeface="+mn-lt"/>
                <a:cs typeface="+mn-lt"/>
              </a:rPr>
              <a:t> ne </a:t>
            </a:r>
            <a:r>
              <a:rPr lang="en-US" err="1">
                <a:ea typeface="+mn-lt"/>
                <a:cs typeface="+mn-lt"/>
              </a:rPr>
              <a:t>kadar</a:t>
            </a:r>
            <a:r>
              <a:rPr lang="en-US">
                <a:ea typeface="+mn-lt"/>
                <a:cs typeface="+mn-lt"/>
              </a:rPr>
              <a:t> </a:t>
            </a:r>
            <a:r>
              <a:rPr lang="en-US" err="1">
                <a:ea typeface="+mn-lt"/>
                <a:cs typeface="+mn-lt"/>
              </a:rPr>
              <a:t>yakın</a:t>
            </a:r>
            <a:r>
              <a:rPr lang="en-US">
                <a:ea typeface="+mn-lt"/>
                <a:cs typeface="+mn-lt"/>
              </a:rPr>
              <a:t> </a:t>
            </a:r>
            <a:r>
              <a:rPr lang="en-US" err="1">
                <a:ea typeface="+mn-lt"/>
                <a:cs typeface="+mn-lt"/>
              </a:rPr>
              <a:t>olduğu</a:t>
            </a:r>
            <a:r>
              <a:rPr lang="en-US">
                <a:ea typeface="+mn-lt"/>
                <a:cs typeface="+mn-lt"/>
              </a:rPr>
              <a:t> </a:t>
            </a:r>
            <a:r>
              <a:rPr lang="en-US" err="1">
                <a:ea typeface="+mn-lt"/>
                <a:cs typeface="+mn-lt"/>
              </a:rPr>
              <a:t>bilgisi</a:t>
            </a:r>
            <a:r>
              <a:rPr lang="en-US">
                <a:ea typeface="+mn-lt"/>
                <a:cs typeface="+mn-lt"/>
              </a:rPr>
              <a:t> </a:t>
            </a:r>
            <a:r>
              <a:rPr lang="en-US" err="1">
                <a:ea typeface="+mn-lt"/>
                <a:cs typeface="+mn-lt"/>
              </a:rPr>
              <a:t>elde</a:t>
            </a:r>
            <a:r>
              <a:rPr lang="en-US">
                <a:ea typeface="+mn-lt"/>
                <a:cs typeface="+mn-lt"/>
              </a:rPr>
              <a:t> </a:t>
            </a:r>
            <a:r>
              <a:rPr lang="en-US" err="1">
                <a:ea typeface="+mn-lt"/>
                <a:cs typeface="+mn-lt"/>
              </a:rPr>
              <a:t>edilebilir</a:t>
            </a:r>
            <a:r>
              <a:rPr lang="en-US">
                <a:ea typeface="+mn-lt"/>
                <a:cs typeface="+mn-lt"/>
              </a:rPr>
              <a:t>. </a:t>
            </a:r>
            <a:r>
              <a:rPr lang="en-US" err="1">
                <a:ea typeface="+mn-lt"/>
                <a:cs typeface="+mn-lt"/>
              </a:rPr>
              <a:t>Dikey</a:t>
            </a:r>
            <a:r>
              <a:rPr lang="en-US">
                <a:ea typeface="+mn-lt"/>
                <a:cs typeface="+mn-lt"/>
              </a:rPr>
              <a:t> </a:t>
            </a:r>
            <a:r>
              <a:rPr lang="en-US" err="1">
                <a:ea typeface="+mn-lt"/>
                <a:cs typeface="+mn-lt"/>
              </a:rPr>
              <a:t>eksen</a:t>
            </a:r>
            <a:r>
              <a:rPr lang="en-US">
                <a:ea typeface="+mn-lt"/>
                <a:cs typeface="+mn-lt"/>
              </a:rPr>
              <a:t>, </a:t>
            </a:r>
            <a:r>
              <a:rPr lang="en-US" err="1">
                <a:ea typeface="+mn-lt"/>
                <a:cs typeface="+mn-lt"/>
              </a:rPr>
              <a:t>kümeler</a:t>
            </a:r>
            <a:r>
              <a:rPr lang="en-US">
                <a:ea typeface="+mn-lt"/>
                <a:cs typeface="+mn-lt"/>
              </a:rPr>
              <a:t> </a:t>
            </a:r>
            <a:r>
              <a:rPr lang="en-US" err="1">
                <a:ea typeface="+mn-lt"/>
                <a:cs typeface="+mn-lt"/>
              </a:rPr>
              <a:t>arasındaki</a:t>
            </a:r>
            <a:r>
              <a:rPr lang="en-US">
                <a:ea typeface="+mn-lt"/>
                <a:cs typeface="+mn-lt"/>
              </a:rPr>
              <a:t> </a:t>
            </a:r>
            <a:r>
              <a:rPr lang="en-US" err="1">
                <a:ea typeface="+mn-lt"/>
                <a:cs typeface="+mn-lt"/>
              </a:rPr>
              <a:t>mesafeyi</a:t>
            </a:r>
            <a:r>
              <a:rPr lang="en-US">
                <a:ea typeface="+mn-lt"/>
                <a:cs typeface="+mn-lt"/>
              </a:rPr>
              <a:t> </a:t>
            </a:r>
            <a:r>
              <a:rPr lang="en-US" err="1">
                <a:ea typeface="+mn-lt"/>
                <a:cs typeface="+mn-lt"/>
              </a:rPr>
              <a:t>ifade</a:t>
            </a:r>
            <a:r>
              <a:rPr lang="en-US">
                <a:ea typeface="+mn-lt"/>
                <a:cs typeface="+mn-lt"/>
              </a:rPr>
              <a:t> </a:t>
            </a:r>
            <a:r>
              <a:rPr lang="en-US" err="1">
                <a:ea typeface="+mn-lt"/>
                <a:cs typeface="+mn-lt"/>
              </a:rPr>
              <a:t>etmektedir</a:t>
            </a:r>
            <a:r>
              <a:rPr lang="en-US">
                <a:ea typeface="+mn-lt"/>
                <a:cs typeface="+mn-lt"/>
              </a:rPr>
              <a:t>. </a:t>
            </a:r>
            <a:endParaRPr lang="en-US">
              <a:solidFill>
                <a:srgbClr val="FF0000"/>
              </a:solidFill>
              <a:ea typeface="+mn-lt"/>
              <a:cs typeface="+mn-lt"/>
            </a:endParaRPr>
          </a:p>
        </p:txBody>
      </p:sp>
      <p:pic>
        <p:nvPicPr>
          <p:cNvPr id="3" name="Resim 4">
            <a:extLst>
              <a:ext uri="{FF2B5EF4-FFF2-40B4-BE49-F238E27FC236}">
                <a16:creationId xmlns:a16="http://schemas.microsoft.com/office/drawing/2014/main" id="{922DF149-F7F8-EC9E-5708-9C95FC50D749}"/>
              </a:ext>
            </a:extLst>
          </p:cNvPr>
          <p:cNvPicPr>
            <a:picLocks noChangeAspect="1"/>
          </p:cNvPicPr>
          <p:nvPr/>
        </p:nvPicPr>
        <p:blipFill>
          <a:blip r:embed="rId2"/>
          <a:stretch>
            <a:fillRect/>
          </a:stretch>
        </p:blipFill>
        <p:spPr>
          <a:xfrm>
            <a:off x="5912758" y="1945419"/>
            <a:ext cx="6008913" cy="3602160"/>
          </a:xfrm>
          <a:prstGeom prst="rect">
            <a:avLst/>
          </a:prstGeom>
        </p:spPr>
      </p:pic>
    </p:spTree>
    <p:extLst>
      <p:ext uri="{BB962C8B-B14F-4D97-AF65-F5344CB8AC3E}">
        <p14:creationId xmlns:p14="http://schemas.microsoft.com/office/powerpoint/2010/main" val="53025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b="1">
                <a:ea typeface="+mj-lt"/>
                <a:cs typeface="+mj-lt"/>
              </a:rPr>
              <a:t>Hiyerarşik Olmayan Algoritmalar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1488551"/>
          </a:xfrm>
        </p:spPr>
        <p:txBody>
          <a:bodyPr vert="horz" lIns="91440" tIns="45720" rIns="91440" bIns="45720" rtlCol="0" anchor="t">
            <a:normAutofit/>
          </a:bodyPr>
          <a:lstStyle/>
          <a:p>
            <a:pPr algn="just"/>
            <a:r>
              <a:rPr lang="tr-TR" b="1">
                <a:ea typeface="+mn-lt"/>
                <a:cs typeface="+mn-lt"/>
              </a:rPr>
              <a:t>Hiyerarşik Olmayan</a:t>
            </a:r>
            <a:r>
              <a:rPr lang="tr-TR">
                <a:ea typeface="+mn-lt"/>
                <a:cs typeface="+mn-lt"/>
              </a:rPr>
              <a:t> Kümeleme analizlerinde genel olarak </a:t>
            </a:r>
            <a:r>
              <a:rPr lang="tr-TR" b="1">
                <a:ea typeface="+mn-lt"/>
                <a:cs typeface="+mn-lt"/>
              </a:rPr>
              <a:t>k-</a:t>
            </a:r>
            <a:r>
              <a:rPr lang="tr-TR" b="1" err="1">
                <a:ea typeface="+mn-lt"/>
                <a:cs typeface="+mn-lt"/>
              </a:rPr>
              <a:t>means</a:t>
            </a:r>
            <a:r>
              <a:rPr lang="tr-TR" b="1">
                <a:ea typeface="+mn-lt"/>
                <a:cs typeface="+mn-lt"/>
              </a:rPr>
              <a:t> (k-ortalamalar) ve k-</a:t>
            </a:r>
            <a:r>
              <a:rPr lang="tr-TR" b="1" err="1">
                <a:ea typeface="+mn-lt"/>
                <a:cs typeface="+mn-lt"/>
              </a:rPr>
              <a:t>medoids</a:t>
            </a:r>
            <a:r>
              <a:rPr lang="tr-TR">
                <a:ea typeface="+mn-lt"/>
                <a:cs typeface="+mn-lt"/>
              </a:rPr>
              <a:t> algoritmaları kullanılmaktadır.</a:t>
            </a:r>
          </a:p>
          <a:p>
            <a:pPr algn="just"/>
            <a:r>
              <a:rPr lang="tr-TR">
                <a:ea typeface="+mn-lt"/>
                <a:cs typeface="+mn-lt"/>
              </a:rPr>
              <a:t>Bu algoritmalara </a:t>
            </a:r>
            <a:r>
              <a:rPr lang="tr-TR" b="1">
                <a:ea typeface="+mn-lt"/>
                <a:cs typeface="+mn-lt"/>
              </a:rPr>
              <a:t>n adet</a:t>
            </a:r>
            <a:r>
              <a:rPr lang="tr-TR">
                <a:ea typeface="+mn-lt"/>
                <a:cs typeface="+mn-lt"/>
              </a:rPr>
              <a:t> veriden oluşan bir örneklem verildiğinde, verilerin en başta verilen </a:t>
            </a:r>
            <a:r>
              <a:rPr lang="tr-TR" b="1">
                <a:ea typeface="+mn-lt"/>
                <a:cs typeface="+mn-lt"/>
              </a:rPr>
              <a:t>k adet</a:t>
            </a:r>
            <a:r>
              <a:rPr lang="tr-TR">
                <a:ea typeface="+mn-lt"/>
                <a:cs typeface="+mn-lt"/>
              </a:rPr>
              <a:t> kümeye </a:t>
            </a:r>
            <a:r>
              <a:rPr lang="tr-TR" b="1">
                <a:ea typeface="+mn-lt"/>
                <a:cs typeface="+mn-lt"/>
              </a:rPr>
              <a:t>(k ≤ n)</a:t>
            </a:r>
            <a:r>
              <a:rPr lang="tr-TR">
                <a:ea typeface="+mn-lt"/>
                <a:cs typeface="+mn-lt"/>
              </a:rPr>
              <a:t> bölünmesi amaçlanmaktadır.</a:t>
            </a:r>
          </a:p>
          <a:p>
            <a:pPr algn="just"/>
            <a:endParaRPr lang="tr-TR"/>
          </a:p>
        </p:txBody>
      </p:sp>
      <p:pic>
        <p:nvPicPr>
          <p:cNvPr id="3" name="Resim 4">
            <a:extLst>
              <a:ext uri="{FF2B5EF4-FFF2-40B4-BE49-F238E27FC236}">
                <a16:creationId xmlns:a16="http://schemas.microsoft.com/office/drawing/2014/main" id="{DE50353B-A107-C48D-D0D1-4FE50B8ACBF4}"/>
              </a:ext>
            </a:extLst>
          </p:cNvPr>
          <p:cNvPicPr>
            <a:picLocks noChangeAspect="1"/>
          </p:cNvPicPr>
          <p:nvPr/>
        </p:nvPicPr>
        <p:blipFill>
          <a:blip r:embed="rId2"/>
          <a:stretch>
            <a:fillRect/>
          </a:stretch>
        </p:blipFill>
        <p:spPr>
          <a:xfrm>
            <a:off x="2960848" y="2919817"/>
            <a:ext cx="6628458" cy="3589273"/>
          </a:xfrm>
          <a:prstGeom prst="rect">
            <a:avLst/>
          </a:prstGeom>
        </p:spPr>
      </p:pic>
    </p:spTree>
    <p:extLst>
      <p:ext uri="{BB962C8B-B14F-4D97-AF65-F5344CB8AC3E}">
        <p14:creationId xmlns:p14="http://schemas.microsoft.com/office/powerpoint/2010/main" val="527634716"/>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Duman</vt:lpstr>
      <vt:lpstr>PowerPoint Presentation</vt:lpstr>
      <vt:lpstr>İçindekiler</vt:lpstr>
      <vt:lpstr> Kümeleme  Nedir ?</vt:lpstr>
      <vt:lpstr>Kümeleme Algoritmaları </vt:lpstr>
      <vt:lpstr>Kümeleme Algoritmaları </vt:lpstr>
      <vt:lpstr>Hiyerarşik Kümeleme Algoritmaları</vt:lpstr>
      <vt:lpstr>Hiyerarşik Kümeleme Python Örnek </vt:lpstr>
      <vt:lpstr>Hiyerarşik Kümeleme Python Örnek</vt:lpstr>
      <vt:lpstr>Hiyerarşik Olmayan Algoritmalar </vt:lpstr>
      <vt:lpstr>K-Means Algoritması </vt:lpstr>
      <vt:lpstr>K-Means Python Örnek </vt:lpstr>
      <vt:lpstr>K-Means Python Örnek </vt:lpstr>
      <vt:lpstr>K-Means Sonuç</vt:lpstr>
      <vt:lpstr>K-Medoids Algoritması</vt:lpstr>
      <vt:lpstr>K-Medoids Python Örnek</vt:lpstr>
      <vt:lpstr>K-Medoids Python Örnek</vt:lpstr>
      <vt:lpstr>K-Medoids 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revision>1</cp:revision>
  <dcterms:created xsi:type="dcterms:W3CDTF">2020-04-15T07:57:29Z</dcterms:created>
  <dcterms:modified xsi:type="dcterms:W3CDTF">2023-01-12T17:07:03Z</dcterms:modified>
</cp:coreProperties>
</file>