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5"/>
    <p:sldMasterId id="214748367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Roboto"/>
      <p:regular r:id="rId24"/>
      <p:bold r:id="rId25"/>
      <p:italic r:id="rId26"/>
      <p:boldItalic r:id="rId27"/>
    </p:embeddedFont>
    <p:embeddedFont>
      <p:font typeface="Century Gothic"/>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9D73ED-250F-439B-9CA5-51F0923B930E}">
  <a:tblStyle styleId="{059D73ED-250F-439B-9CA5-51F0923B930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Roboto-regular.fntdata"/><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CenturyGothic-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CenturyGothic-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CenturyGothic-boldItalic.fntdata"/><Relationship Id="rId30" Type="http://schemas.openxmlformats.org/officeDocument/2006/relationships/font" Target="fonts/CenturyGothic-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c8bab5d701_3_15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1c8bab5d701_3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c8bab5d701_3_22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1c8bab5d701_3_2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c8bab5d701_0_5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1c8bab5d701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c8bab5d701_3_23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1c8bab5d701_3_2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c8bab5d701_3_23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1c8bab5d701_3_2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c8bab5d701_3_24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1c8bab5d701_3_2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c8bab5d701_3_25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1c8bab5d701_3_2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c8bab5d701_3_25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1c8bab5d701_3_2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c8bab5d701_3_16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1c8bab5d701_3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c8bab5d701_3_17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1c8bab5d701_3_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c8bab5d701_3_18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1c8bab5d701_3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c8bab5d701_3_19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1c8bab5d701_3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c8bab5d701_3_19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1c8bab5d701_3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c8bab5d701_3_20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1c8bab5d701_3_2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c8bab5d701_3_2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1c8bab5d701_3_2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c8bab5d701_3_21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1c8bab5d701_3_2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83" name="Shape 83"/>
        <p:cNvGrpSpPr/>
        <p:nvPr/>
      </p:nvGrpSpPr>
      <p:grpSpPr>
        <a:xfrm>
          <a:off x="0" y="0"/>
          <a:ext cx="0" cy="0"/>
          <a:chOff x="0" y="0"/>
          <a:chExt cx="0" cy="0"/>
        </a:xfrm>
      </p:grpSpPr>
      <p:sp>
        <p:nvSpPr>
          <p:cNvPr id="84" name="Google Shape;84;p14"/>
          <p:cNvSpPr txBox="1"/>
          <p:nvPr>
            <p:ph type="ctrTitle"/>
          </p:nvPr>
        </p:nvSpPr>
        <p:spPr>
          <a:xfrm>
            <a:off x="1941910" y="1885950"/>
            <a:ext cx="6686549" cy="1697086"/>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rgbClr val="168DBA"/>
              </a:buClr>
              <a:buSzPts val="4100"/>
              <a:buFont typeface="Century Gothic"/>
              <a:buNone/>
              <a:defRPr sz="41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4"/>
          <p:cNvSpPr txBox="1"/>
          <p:nvPr>
            <p:ph idx="1" type="subTitle"/>
          </p:nvPr>
        </p:nvSpPr>
        <p:spPr>
          <a:xfrm>
            <a:off x="1941910" y="3583034"/>
            <a:ext cx="6686549" cy="844712"/>
          </a:xfrm>
          <a:prstGeom prst="rect">
            <a:avLst/>
          </a:prstGeom>
          <a:noFill/>
          <a:ln>
            <a:noFill/>
          </a:ln>
        </p:spPr>
        <p:txBody>
          <a:bodyPr anchorCtr="0" anchor="t" bIns="34275" lIns="68575" spcFirstLastPara="1" rIns="68575" wrap="square" tIns="34275">
            <a:normAutofit/>
          </a:bodyPr>
          <a:lstStyle>
            <a:lvl1pPr lvl="0" algn="l">
              <a:spcBef>
                <a:spcPts val="800"/>
              </a:spcBef>
              <a:spcAft>
                <a:spcPts val="0"/>
              </a:spcAft>
              <a:buSzPts val="1400"/>
              <a:buNone/>
              <a:defRPr>
                <a:solidFill>
                  <a:srgbClr val="595959"/>
                </a:solidFill>
              </a:defRPr>
            </a:lvl1pPr>
            <a:lvl2pPr lvl="1" algn="ctr">
              <a:spcBef>
                <a:spcPts val="800"/>
              </a:spcBef>
              <a:spcAft>
                <a:spcPts val="0"/>
              </a:spcAft>
              <a:buSzPts val="1200"/>
              <a:buNone/>
              <a:defRPr>
                <a:solidFill>
                  <a:srgbClr val="888888"/>
                </a:solidFill>
              </a:defRPr>
            </a:lvl2pPr>
            <a:lvl3pPr lvl="2" algn="ctr">
              <a:spcBef>
                <a:spcPts val="800"/>
              </a:spcBef>
              <a:spcAft>
                <a:spcPts val="0"/>
              </a:spcAft>
              <a:buSzPts val="1100"/>
              <a:buNone/>
              <a:defRPr>
                <a:solidFill>
                  <a:srgbClr val="888888"/>
                </a:solidFill>
              </a:defRPr>
            </a:lvl3pPr>
            <a:lvl4pPr lvl="3" algn="ctr">
              <a:spcBef>
                <a:spcPts val="800"/>
              </a:spcBef>
              <a:spcAft>
                <a:spcPts val="0"/>
              </a:spcAft>
              <a:buSzPts val="900"/>
              <a:buNone/>
              <a:defRPr>
                <a:solidFill>
                  <a:srgbClr val="888888"/>
                </a:solidFill>
              </a:defRPr>
            </a:lvl4pPr>
            <a:lvl5pPr lvl="4" algn="ctr">
              <a:spcBef>
                <a:spcPts val="800"/>
              </a:spcBef>
              <a:spcAft>
                <a:spcPts val="0"/>
              </a:spcAft>
              <a:buSzPts val="900"/>
              <a:buNone/>
              <a:defRPr>
                <a:solidFill>
                  <a:srgbClr val="888888"/>
                </a:solidFill>
              </a:defRPr>
            </a:lvl5pPr>
            <a:lvl6pPr lvl="5" algn="ctr">
              <a:spcBef>
                <a:spcPts val="800"/>
              </a:spcBef>
              <a:spcAft>
                <a:spcPts val="0"/>
              </a:spcAft>
              <a:buSzPts val="900"/>
              <a:buNone/>
              <a:defRPr>
                <a:solidFill>
                  <a:srgbClr val="888888"/>
                </a:solidFill>
              </a:defRPr>
            </a:lvl6pPr>
            <a:lvl7pPr lvl="6" algn="ctr">
              <a:spcBef>
                <a:spcPts val="800"/>
              </a:spcBef>
              <a:spcAft>
                <a:spcPts val="0"/>
              </a:spcAft>
              <a:buSzPts val="900"/>
              <a:buNone/>
              <a:defRPr>
                <a:solidFill>
                  <a:srgbClr val="888888"/>
                </a:solidFill>
              </a:defRPr>
            </a:lvl7pPr>
            <a:lvl8pPr lvl="7" algn="ctr">
              <a:spcBef>
                <a:spcPts val="800"/>
              </a:spcBef>
              <a:spcAft>
                <a:spcPts val="0"/>
              </a:spcAft>
              <a:buSzPts val="900"/>
              <a:buNone/>
              <a:defRPr>
                <a:solidFill>
                  <a:srgbClr val="888888"/>
                </a:solidFill>
              </a:defRPr>
            </a:lvl8pPr>
            <a:lvl9pPr lvl="8" algn="ctr">
              <a:spcBef>
                <a:spcPts val="800"/>
              </a:spcBef>
              <a:spcAft>
                <a:spcPts val="0"/>
              </a:spcAft>
              <a:buSzPts val="900"/>
              <a:buNone/>
              <a:defRPr>
                <a:solidFill>
                  <a:srgbClr val="888888"/>
                </a:solidFill>
              </a:defRPr>
            </a:lvl9pPr>
          </a:lstStyle>
          <a:p/>
        </p:txBody>
      </p:sp>
      <p:sp>
        <p:nvSpPr>
          <p:cNvPr id="86" name="Google Shape;86;p14"/>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4"/>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4"/>
          <p:cNvSpPr/>
          <p:nvPr/>
        </p:nvSpPr>
        <p:spPr>
          <a:xfrm>
            <a:off x="0" y="3242857"/>
            <a:ext cx="1308489" cy="583942"/>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9" name="Google Shape;89;p14"/>
          <p:cNvSpPr txBox="1"/>
          <p:nvPr>
            <p:ph idx="12" type="sldNum"/>
          </p:nvPr>
        </p:nvSpPr>
        <p:spPr>
          <a:xfrm>
            <a:off x="398859" y="3397155"/>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90" name="Shape 90"/>
        <p:cNvGrpSpPr/>
        <p:nvPr/>
      </p:nvGrpSpPr>
      <p:grpSpPr>
        <a:xfrm>
          <a:off x="0" y="0"/>
          <a:ext cx="0" cy="0"/>
          <a:chOff x="0" y="0"/>
          <a:chExt cx="0" cy="0"/>
        </a:xfrm>
      </p:grpSpPr>
      <p:sp>
        <p:nvSpPr>
          <p:cNvPr id="91" name="Google Shape;91;p15"/>
          <p:cNvSpPr txBox="1"/>
          <p:nvPr>
            <p:ph type="title"/>
          </p:nvPr>
        </p:nvSpPr>
        <p:spPr>
          <a:xfrm>
            <a:off x="1944694" y="468083"/>
            <a:ext cx="6683765" cy="960668"/>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rgbClr val="168DBA"/>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5"/>
          <p:cNvSpPr txBox="1"/>
          <p:nvPr>
            <p:ph idx="1" type="body"/>
          </p:nvPr>
        </p:nvSpPr>
        <p:spPr>
          <a:xfrm>
            <a:off x="1941909" y="1600200"/>
            <a:ext cx="6686550" cy="2833217"/>
          </a:xfrm>
          <a:prstGeom prst="rect">
            <a:avLst/>
          </a:prstGeom>
          <a:noFill/>
          <a:ln>
            <a:noFill/>
          </a:ln>
        </p:spPr>
        <p:txBody>
          <a:bodyPr anchorCtr="0" anchor="t" bIns="34275" lIns="68575" spcFirstLastPara="1" rIns="68575" wrap="square" tIns="34275">
            <a:norm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93" name="Google Shape;93;p15"/>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5"/>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5"/>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6" name="Google Shape;96;p15"/>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97" name="Shape 97"/>
        <p:cNvGrpSpPr/>
        <p:nvPr/>
      </p:nvGrpSpPr>
      <p:grpSpPr>
        <a:xfrm>
          <a:off x="0" y="0"/>
          <a:ext cx="0" cy="0"/>
          <a:chOff x="0" y="0"/>
          <a:chExt cx="0" cy="0"/>
        </a:xfrm>
      </p:grpSpPr>
      <p:sp>
        <p:nvSpPr>
          <p:cNvPr id="98" name="Google Shape;98;p16"/>
          <p:cNvSpPr txBox="1"/>
          <p:nvPr>
            <p:ph type="title"/>
          </p:nvPr>
        </p:nvSpPr>
        <p:spPr>
          <a:xfrm>
            <a:off x="1941909" y="1544063"/>
            <a:ext cx="6686549" cy="11016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rgbClr val="168DBA"/>
              </a:buClr>
              <a:buSzPts val="3000"/>
              <a:buFont typeface="Century Gothic"/>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6"/>
          <p:cNvSpPr txBox="1"/>
          <p:nvPr>
            <p:ph idx="1" type="body"/>
          </p:nvPr>
        </p:nvSpPr>
        <p:spPr>
          <a:xfrm>
            <a:off x="1941909" y="2647597"/>
            <a:ext cx="6686549" cy="64530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500"/>
              <a:buNone/>
              <a:defRPr sz="1500">
                <a:solidFill>
                  <a:srgbClr val="595959"/>
                </a:solidFill>
              </a:defRPr>
            </a:lvl1pPr>
            <a:lvl2pPr indent="-228600" lvl="1" marL="914400" algn="l">
              <a:spcBef>
                <a:spcPts val="800"/>
              </a:spcBef>
              <a:spcAft>
                <a:spcPts val="0"/>
              </a:spcAft>
              <a:buSzPts val="1400"/>
              <a:buNone/>
              <a:defRPr sz="1400">
                <a:solidFill>
                  <a:srgbClr val="888888"/>
                </a:solidFill>
              </a:defRPr>
            </a:lvl2pPr>
            <a:lvl3pPr indent="-228600" lvl="2" marL="1371600" algn="l">
              <a:spcBef>
                <a:spcPts val="800"/>
              </a:spcBef>
              <a:spcAft>
                <a:spcPts val="0"/>
              </a:spcAft>
              <a:buSzPts val="1200"/>
              <a:buNone/>
              <a:defRPr sz="1200">
                <a:solidFill>
                  <a:srgbClr val="888888"/>
                </a:solidFill>
              </a:defRPr>
            </a:lvl3pPr>
            <a:lvl4pPr indent="-228600" lvl="3" marL="1828800" algn="l">
              <a:spcBef>
                <a:spcPts val="800"/>
              </a:spcBef>
              <a:spcAft>
                <a:spcPts val="0"/>
              </a:spcAft>
              <a:buSzPts val="1100"/>
              <a:buNone/>
              <a:defRPr sz="1100">
                <a:solidFill>
                  <a:srgbClr val="888888"/>
                </a:solidFill>
              </a:defRPr>
            </a:lvl4pPr>
            <a:lvl5pPr indent="-228600" lvl="4" marL="2286000" algn="l">
              <a:spcBef>
                <a:spcPts val="800"/>
              </a:spcBef>
              <a:spcAft>
                <a:spcPts val="0"/>
              </a:spcAft>
              <a:buSzPts val="1100"/>
              <a:buNone/>
              <a:defRPr sz="1100">
                <a:solidFill>
                  <a:srgbClr val="888888"/>
                </a:solidFill>
              </a:defRPr>
            </a:lvl5pPr>
            <a:lvl6pPr indent="-228600" lvl="5" marL="2743200" algn="l">
              <a:spcBef>
                <a:spcPts val="800"/>
              </a:spcBef>
              <a:spcAft>
                <a:spcPts val="0"/>
              </a:spcAft>
              <a:buSzPts val="1100"/>
              <a:buNone/>
              <a:defRPr sz="1100">
                <a:solidFill>
                  <a:srgbClr val="888888"/>
                </a:solidFill>
              </a:defRPr>
            </a:lvl6pPr>
            <a:lvl7pPr indent="-228600" lvl="6" marL="3200400" algn="l">
              <a:spcBef>
                <a:spcPts val="800"/>
              </a:spcBef>
              <a:spcAft>
                <a:spcPts val="0"/>
              </a:spcAft>
              <a:buSzPts val="1100"/>
              <a:buNone/>
              <a:defRPr sz="1100">
                <a:solidFill>
                  <a:srgbClr val="888888"/>
                </a:solidFill>
              </a:defRPr>
            </a:lvl7pPr>
            <a:lvl8pPr indent="-228600" lvl="7" marL="3657600" algn="l">
              <a:spcBef>
                <a:spcPts val="800"/>
              </a:spcBef>
              <a:spcAft>
                <a:spcPts val="0"/>
              </a:spcAft>
              <a:buSzPts val="1100"/>
              <a:buNone/>
              <a:defRPr sz="1100">
                <a:solidFill>
                  <a:srgbClr val="888888"/>
                </a:solidFill>
              </a:defRPr>
            </a:lvl8pPr>
            <a:lvl9pPr indent="-228600" lvl="8" marL="4114800" algn="l">
              <a:spcBef>
                <a:spcPts val="800"/>
              </a:spcBef>
              <a:spcAft>
                <a:spcPts val="0"/>
              </a:spcAft>
              <a:buSzPts val="1100"/>
              <a:buNone/>
              <a:defRPr sz="1100">
                <a:solidFill>
                  <a:srgbClr val="888888"/>
                </a:solidFill>
              </a:defRPr>
            </a:lvl9pPr>
          </a:lstStyle>
          <a:p/>
        </p:txBody>
      </p:sp>
      <p:sp>
        <p:nvSpPr>
          <p:cNvPr id="100" name="Google Shape;100;p16"/>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6"/>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6"/>
          <p:cNvSpPr/>
          <p:nvPr/>
        </p:nvSpPr>
        <p:spPr>
          <a:xfrm flipH="1" rot="10800000">
            <a:off x="-3142" y="238363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3" name="Google Shape;103;p16"/>
          <p:cNvSpPr txBox="1"/>
          <p:nvPr>
            <p:ph idx="12" type="sldNum"/>
          </p:nvPr>
        </p:nvSpPr>
        <p:spPr>
          <a:xfrm>
            <a:off x="398859" y="2433104"/>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104" name="Shape 104"/>
        <p:cNvGrpSpPr/>
        <p:nvPr/>
      </p:nvGrpSpPr>
      <p:grpSpPr>
        <a:xfrm>
          <a:off x="0" y="0"/>
          <a:ext cx="0" cy="0"/>
          <a:chOff x="0" y="0"/>
          <a:chExt cx="0" cy="0"/>
        </a:xfrm>
      </p:grpSpPr>
      <p:sp>
        <p:nvSpPr>
          <p:cNvPr id="105" name="Google Shape;105;p17"/>
          <p:cNvSpPr txBox="1"/>
          <p:nvPr>
            <p:ph type="title"/>
          </p:nvPr>
        </p:nvSpPr>
        <p:spPr>
          <a:xfrm>
            <a:off x="1944693" y="468083"/>
            <a:ext cx="6683765" cy="960668"/>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rgbClr val="168DBA"/>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17"/>
          <p:cNvSpPr txBox="1"/>
          <p:nvPr>
            <p:ph idx="1" type="body"/>
          </p:nvPr>
        </p:nvSpPr>
        <p:spPr>
          <a:xfrm>
            <a:off x="1941909" y="1600200"/>
            <a:ext cx="3235398" cy="2833217"/>
          </a:xfrm>
          <a:prstGeom prst="rect">
            <a:avLst/>
          </a:prstGeom>
          <a:noFill/>
          <a:ln>
            <a:noFill/>
          </a:ln>
        </p:spPr>
        <p:txBody>
          <a:bodyPr anchorCtr="0" anchor="t" bIns="34275" lIns="68575" spcFirstLastPara="1" rIns="68575" wrap="square" tIns="34275">
            <a:norm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07" name="Google Shape;107;p17"/>
          <p:cNvSpPr txBox="1"/>
          <p:nvPr>
            <p:ph idx="2" type="body"/>
          </p:nvPr>
        </p:nvSpPr>
        <p:spPr>
          <a:xfrm>
            <a:off x="5393060" y="1594667"/>
            <a:ext cx="3235398" cy="2833217"/>
          </a:xfrm>
          <a:prstGeom prst="rect">
            <a:avLst/>
          </a:prstGeom>
          <a:noFill/>
          <a:ln>
            <a:noFill/>
          </a:ln>
        </p:spPr>
        <p:txBody>
          <a:bodyPr anchorCtr="0" anchor="t" bIns="34275" lIns="68575" spcFirstLastPara="1" rIns="68575" wrap="square" tIns="34275">
            <a:norm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08" name="Google Shape;108;p17"/>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17"/>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17"/>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1" name="Google Shape;111;p17"/>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112" name="Shape 112"/>
        <p:cNvGrpSpPr/>
        <p:nvPr/>
      </p:nvGrpSpPr>
      <p:grpSpPr>
        <a:xfrm>
          <a:off x="0" y="0"/>
          <a:ext cx="0" cy="0"/>
          <a:chOff x="0" y="0"/>
          <a:chExt cx="0" cy="0"/>
        </a:xfrm>
      </p:grpSpPr>
      <p:sp>
        <p:nvSpPr>
          <p:cNvPr id="113" name="Google Shape;113;p18"/>
          <p:cNvSpPr txBox="1"/>
          <p:nvPr>
            <p:ph type="title"/>
          </p:nvPr>
        </p:nvSpPr>
        <p:spPr>
          <a:xfrm>
            <a:off x="1944693" y="468083"/>
            <a:ext cx="6683765" cy="960668"/>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rgbClr val="168DBA"/>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18"/>
          <p:cNvSpPr txBox="1"/>
          <p:nvPr>
            <p:ph idx="1" type="body"/>
          </p:nvPr>
        </p:nvSpPr>
        <p:spPr>
          <a:xfrm>
            <a:off x="2204530" y="1479527"/>
            <a:ext cx="2994549"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None/>
              <a:defRPr b="0" sz="1800"/>
            </a:lvl1pPr>
            <a:lvl2pPr indent="-228600" lvl="1" marL="914400" algn="l">
              <a:spcBef>
                <a:spcPts val="800"/>
              </a:spcBef>
              <a:spcAft>
                <a:spcPts val="0"/>
              </a:spcAft>
              <a:buSzPts val="1500"/>
              <a:buNone/>
              <a:defRPr b="1" sz="1500"/>
            </a:lvl2pPr>
            <a:lvl3pPr indent="-228600" lvl="2" marL="1371600" algn="l">
              <a:spcBef>
                <a:spcPts val="800"/>
              </a:spcBef>
              <a:spcAft>
                <a:spcPts val="0"/>
              </a:spcAft>
              <a:buSzPts val="1400"/>
              <a:buNone/>
              <a:defRPr b="1" sz="1400"/>
            </a:lvl3pPr>
            <a:lvl4pPr indent="-228600" lvl="3" marL="1828800" algn="l">
              <a:spcBef>
                <a:spcPts val="800"/>
              </a:spcBef>
              <a:spcAft>
                <a:spcPts val="0"/>
              </a:spcAft>
              <a:buSzPts val="1200"/>
              <a:buNone/>
              <a:defRPr b="1" sz="1200"/>
            </a:lvl4pPr>
            <a:lvl5pPr indent="-228600" lvl="4" marL="2286000" algn="l">
              <a:spcBef>
                <a:spcPts val="800"/>
              </a:spcBef>
              <a:spcAft>
                <a:spcPts val="0"/>
              </a:spcAft>
              <a:buSzPts val="1200"/>
              <a:buNone/>
              <a:defRPr b="1" sz="1200"/>
            </a:lvl5pPr>
            <a:lvl6pPr indent="-228600" lvl="5" marL="2743200" algn="l">
              <a:spcBef>
                <a:spcPts val="800"/>
              </a:spcBef>
              <a:spcAft>
                <a:spcPts val="0"/>
              </a:spcAft>
              <a:buSzPts val="1200"/>
              <a:buNone/>
              <a:defRPr b="1" sz="1200"/>
            </a:lvl6pPr>
            <a:lvl7pPr indent="-228600" lvl="6" marL="3200400" algn="l">
              <a:spcBef>
                <a:spcPts val="800"/>
              </a:spcBef>
              <a:spcAft>
                <a:spcPts val="0"/>
              </a:spcAft>
              <a:buSzPts val="1200"/>
              <a:buNone/>
              <a:defRPr b="1" sz="1200"/>
            </a:lvl7pPr>
            <a:lvl8pPr indent="-228600" lvl="7" marL="3657600" algn="l">
              <a:spcBef>
                <a:spcPts val="800"/>
              </a:spcBef>
              <a:spcAft>
                <a:spcPts val="0"/>
              </a:spcAft>
              <a:buSzPts val="1200"/>
              <a:buNone/>
              <a:defRPr b="1" sz="1200"/>
            </a:lvl8pPr>
            <a:lvl9pPr indent="-228600" lvl="8" marL="4114800" algn="l">
              <a:spcBef>
                <a:spcPts val="800"/>
              </a:spcBef>
              <a:spcAft>
                <a:spcPts val="0"/>
              </a:spcAft>
              <a:buSzPts val="1200"/>
              <a:buNone/>
              <a:defRPr b="1" sz="1200"/>
            </a:lvl9pPr>
          </a:lstStyle>
          <a:p/>
        </p:txBody>
      </p:sp>
      <p:sp>
        <p:nvSpPr>
          <p:cNvPr id="115" name="Google Shape;115;p18"/>
          <p:cNvSpPr txBox="1"/>
          <p:nvPr>
            <p:ph idx="2" type="body"/>
          </p:nvPr>
        </p:nvSpPr>
        <p:spPr>
          <a:xfrm>
            <a:off x="1941909" y="1911725"/>
            <a:ext cx="3257170" cy="2515545"/>
          </a:xfrm>
          <a:prstGeom prst="rect">
            <a:avLst/>
          </a:prstGeom>
          <a:noFill/>
          <a:ln>
            <a:noFill/>
          </a:ln>
        </p:spPr>
        <p:txBody>
          <a:bodyPr anchorCtr="0" anchor="t" bIns="34275" lIns="68575" spcFirstLastPara="1" rIns="68575" wrap="square" tIns="34275">
            <a:norm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16" name="Google Shape;116;p18"/>
          <p:cNvSpPr txBox="1"/>
          <p:nvPr>
            <p:ph idx="3" type="body"/>
          </p:nvPr>
        </p:nvSpPr>
        <p:spPr>
          <a:xfrm>
            <a:off x="5629972" y="1477106"/>
            <a:ext cx="2999251"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None/>
              <a:defRPr b="0" sz="1800"/>
            </a:lvl1pPr>
            <a:lvl2pPr indent="-228600" lvl="1" marL="914400" algn="l">
              <a:spcBef>
                <a:spcPts val="800"/>
              </a:spcBef>
              <a:spcAft>
                <a:spcPts val="0"/>
              </a:spcAft>
              <a:buSzPts val="1500"/>
              <a:buNone/>
              <a:defRPr b="1" sz="1500"/>
            </a:lvl2pPr>
            <a:lvl3pPr indent="-228600" lvl="2" marL="1371600" algn="l">
              <a:spcBef>
                <a:spcPts val="800"/>
              </a:spcBef>
              <a:spcAft>
                <a:spcPts val="0"/>
              </a:spcAft>
              <a:buSzPts val="1400"/>
              <a:buNone/>
              <a:defRPr b="1" sz="1400"/>
            </a:lvl3pPr>
            <a:lvl4pPr indent="-228600" lvl="3" marL="1828800" algn="l">
              <a:spcBef>
                <a:spcPts val="800"/>
              </a:spcBef>
              <a:spcAft>
                <a:spcPts val="0"/>
              </a:spcAft>
              <a:buSzPts val="1200"/>
              <a:buNone/>
              <a:defRPr b="1" sz="1200"/>
            </a:lvl4pPr>
            <a:lvl5pPr indent="-228600" lvl="4" marL="2286000" algn="l">
              <a:spcBef>
                <a:spcPts val="800"/>
              </a:spcBef>
              <a:spcAft>
                <a:spcPts val="0"/>
              </a:spcAft>
              <a:buSzPts val="1200"/>
              <a:buNone/>
              <a:defRPr b="1" sz="1200"/>
            </a:lvl5pPr>
            <a:lvl6pPr indent="-228600" lvl="5" marL="2743200" algn="l">
              <a:spcBef>
                <a:spcPts val="800"/>
              </a:spcBef>
              <a:spcAft>
                <a:spcPts val="0"/>
              </a:spcAft>
              <a:buSzPts val="1200"/>
              <a:buNone/>
              <a:defRPr b="1" sz="1200"/>
            </a:lvl6pPr>
            <a:lvl7pPr indent="-228600" lvl="6" marL="3200400" algn="l">
              <a:spcBef>
                <a:spcPts val="800"/>
              </a:spcBef>
              <a:spcAft>
                <a:spcPts val="0"/>
              </a:spcAft>
              <a:buSzPts val="1200"/>
              <a:buNone/>
              <a:defRPr b="1" sz="1200"/>
            </a:lvl7pPr>
            <a:lvl8pPr indent="-228600" lvl="7" marL="3657600" algn="l">
              <a:spcBef>
                <a:spcPts val="800"/>
              </a:spcBef>
              <a:spcAft>
                <a:spcPts val="0"/>
              </a:spcAft>
              <a:buSzPts val="1200"/>
              <a:buNone/>
              <a:defRPr b="1" sz="1200"/>
            </a:lvl8pPr>
            <a:lvl9pPr indent="-228600" lvl="8" marL="4114800" algn="l">
              <a:spcBef>
                <a:spcPts val="800"/>
              </a:spcBef>
              <a:spcAft>
                <a:spcPts val="0"/>
              </a:spcAft>
              <a:buSzPts val="1200"/>
              <a:buNone/>
              <a:defRPr b="1" sz="1200"/>
            </a:lvl9pPr>
          </a:lstStyle>
          <a:p/>
        </p:txBody>
      </p:sp>
      <p:sp>
        <p:nvSpPr>
          <p:cNvPr id="117" name="Google Shape;117;p18"/>
          <p:cNvSpPr txBox="1"/>
          <p:nvPr>
            <p:ph idx="4" type="body"/>
          </p:nvPr>
        </p:nvSpPr>
        <p:spPr>
          <a:xfrm>
            <a:off x="5375218" y="1909304"/>
            <a:ext cx="3254005" cy="2515545"/>
          </a:xfrm>
          <a:prstGeom prst="rect">
            <a:avLst/>
          </a:prstGeom>
          <a:noFill/>
          <a:ln>
            <a:noFill/>
          </a:ln>
        </p:spPr>
        <p:txBody>
          <a:bodyPr anchorCtr="0" anchor="t" bIns="34275" lIns="68575" spcFirstLastPara="1" rIns="68575" wrap="square" tIns="34275">
            <a:norm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18" name="Google Shape;118;p18"/>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18"/>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18"/>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1" name="Google Shape;121;p18"/>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122" name="Shape 122"/>
        <p:cNvGrpSpPr/>
        <p:nvPr/>
      </p:nvGrpSpPr>
      <p:grpSpPr>
        <a:xfrm>
          <a:off x="0" y="0"/>
          <a:ext cx="0" cy="0"/>
          <a:chOff x="0" y="0"/>
          <a:chExt cx="0" cy="0"/>
        </a:xfrm>
      </p:grpSpPr>
      <p:sp>
        <p:nvSpPr>
          <p:cNvPr id="123" name="Google Shape;123;p19"/>
          <p:cNvSpPr txBox="1"/>
          <p:nvPr>
            <p:ph type="title"/>
          </p:nvPr>
        </p:nvSpPr>
        <p:spPr>
          <a:xfrm>
            <a:off x="1944693" y="468083"/>
            <a:ext cx="6683765" cy="960668"/>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rgbClr val="168DBA"/>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19"/>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19"/>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19"/>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7" name="Google Shape;127;p19"/>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128" name="Shape 128"/>
        <p:cNvGrpSpPr/>
        <p:nvPr/>
      </p:nvGrpSpPr>
      <p:grpSpPr>
        <a:xfrm>
          <a:off x="0" y="0"/>
          <a:ext cx="0" cy="0"/>
          <a:chOff x="0" y="0"/>
          <a:chExt cx="0" cy="0"/>
        </a:xfrm>
      </p:grpSpPr>
      <p:sp>
        <p:nvSpPr>
          <p:cNvPr id="129" name="Google Shape;129;p20"/>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0"/>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0"/>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2" name="Google Shape;132;p20"/>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133" name="Shape 133"/>
        <p:cNvGrpSpPr/>
        <p:nvPr/>
      </p:nvGrpSpPr>
      <p:grpSpPr>
        <a:xfrm>
          <a:off x="0" y="0"/>
          <a:ext cx="0" cy="0"/>
          <a:chOff x="0" y="0"/>
          <a:chExt cx="0" cy="0"/>
        </a:xfrm>
      </p:grpSpPr>
      <p:sp>
        <p:nvSpPr>
          <p:cNvPr id="134" name="Google Shape;134;p21"/>
          <p:cNvSpPr txBox="1"/>
          <p:nvPr>
            <p:ph type="title"/>
          </p:nvPr>
        </p:nvSpPr>
        <p:spPr>
          <a:xfrm>
            <a:off x="1941909" y="334566"/>
            <a:ext cx="2628899" cy="732234"/>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rgbClr val="168DBA"/>
              </a:buClr>
              <a:buSzPts val="1500"/>
              <a:buFont typeface="Century Gothic"/>
              <a:buNone/>
              <a:defRPr b="0" sz="1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21"/>
          <p:cNvSpPr txBox="1"/>
          <p:nvPr>
            <p:ph idx="1" type="body"/>
          </p:nvPr>
        </p:nvSpPr>
        <p:spPr>
          <a:xfrm>
            <a:off x="4742259" y="334566"/>
            <a:ext cx="3886200" cy="4061222"/>
          </a:xfrm>
          <a:prstGeom prst="rect">
            <a:avLst/>
          </a:prstGeom>
          <a:noFill/>
          <a:ln>
            <a:noFill/>
          </a:ln>
        </p:spPr>
        <p:txBody>
          <a:bodyPr anchorCtr="0" anchor="ctr" bIns="34275" lIns="68575" spcFirstLastPara="1" rIns="68575" wrap="square" tIns="34275">
            <a:norm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36" name="Google Shape;136;p21"/>
          <p:cNvSpPr txBox="1"/>
          <p:nvPr>
            <p:ph idx="2" type="body"/>
          </p:nvPr>
        </p:nvSpPr>
        <p:spPr>
          <a:xfrm>
            <a:off x="1941909" y="1198960"/>
            <a:ext cx="2628899" cy="3196827"/>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100"/>
              <a:buNone/>
              <a:defRPr sz="11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0"/>
              </a:spcAft>
              <a:buSzPts val="700"/>
              <a:buNone/>
              <a:defRPr sz="700"/>
            </a:lvl9pPr>
          </a:lstStyle>
          <a:p/>
        </p:txBody>
      </p:sp>
      <p:sp>
        <p:nvSpPr>
          <p:cNvPr id="137" name="Google Shape;137;p21"/>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21"/>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9" name="Google Shape;139;p21"/>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0" name="Google Shape;140;p21"/>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141" name="Shape 141"/>
        <p:cNvGrpSpPr/>
        <p:nvPr/>
      </p:nvGrpSpPr>
      <p:grpSpPr>
        <a:xfrm>
          <a:off x="0" y="0"/>
          <a:ext cx="0" cy="0"/>
          <a:chOff x="0" y="0"/>
          <a:chExt cx="0" cy="0"/>
        </a:xfrm>
      </p:grpSpPr>
      <p:sp>
        <p:nvSpPr>
          <p:cNvPr id="142" name="Google Shape;142;p22"/>
          <p:cNvSpPr txBox="1"/>
          <p:nvPr>
            <p:ph type="title"/>
          </p:nvPr>
        </p:nvSpPr>
        <p:spPr>
          <a:xfrm>
            <a:off x="1941910" y="3600450"/>
            <a:ext cx="6686550" cy="425054"/>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rgbClr val="168DBA"/>
              </a:buClr>
              <a:buSzPts val="1800"/>
              <a:buFont typeface="Century Gothic"/>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3" name="Google Shape;143;p22"/>
          <p:cNvSpPr/>
          <p:nvPr>
            <p:ph idx="2" type="pic"/>
          </p:nvPr>
        </p:nvSpPr>
        <p:spPr>
          <a:xfrm>
            <a:off x="1941909" y="476224"/>
            <a:ext cx="6686550" cy="2891227"/>
          </a:xfrm>
          <a:prstGeom prst="rect">
            <a:avLst/>
          </a:prstGeom>
          <a:noFill/>
          <a:ln>
            <a:noFill/>
          </a:ln>
        </p:spPr>
      </p:sp>
      <p:sp>
        <p:nvSpPr>
          <p:cNvPr id="144" name="Google Shape;144;p22"/>
          <p:cNvSpPr txBox="1"/>
          <p:nvPr>
            <p:ph idx="1" type="body"/>
          </p:nvPr>
        </p:nvSpPr>
        <p:spPr>
          <a:xfrm>
            <a:off x="1941910" y="4025503"/>
            <a:ext cx="6686550" cy="370284"/>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900"/>
              <a:buNone/>
              <a:defRPr sz="9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0"/>
              </a:spcAft>
              <a:buSzPts val="700"/>
              <a:buNone/>
              <a:defRPr sz="700"/>
            </a:lvl9pPr>
          </a:lstStyle>
          <a:p/>
        </p:txBody>
      </p:sp>
      <p:sp>
        <p:nvSpPr>
          <p:cNvPr id="145" name="Google Shape;145;p22"/>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6" name="Google Shape;146;p22"/>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7" name="Google Shape;147;p22"/>
          <p:cNvSpPr/>
          <p:nvPr/>
        </p:nvSpPr>
        <p:spPr>
          <a:xfrm flipH="1" rot="10800000">
            <a:off x="-3142" y="3683794"/>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8" name="Google Shape;148;p22"/>
          <p:cNvSpPr txBox="1"/>
          <p:nvPr>
            <p:ph idx="12" type="sldNum"/>
          </p:nvPr>
        </p:nvSpPr>
        <p:spPr>
          <a:xfrm>
            <a:off x="398859" y="3737315"/>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Resim Yazısı">
  <p:cSld name="Başlık ve Resim Yazısı">
    <p:spTree>
      <p:nvGrpSpPr>
        <p:cNvPr id="149" name="Shape 149"/>
        <p:cNvGrpSpPr/>
        <p:nvPr/>
      </p:nvGrpSpPr>
      <p:grpSpPr>
        <a:xfrm>
          <a:off x="0" y="0"/>
          <a:ext cx="0" cy="0"/>
          <a:chOff x="0" y="0"/>
          <a:chExt cx="0" cy="0"/>
        </a:xfrm>
      </p:grpSpPr>
      <p:sp>
        <p:nvSpPr>
          <p:cNvPr id="150" name="Google Shape;150;p23"/>
          <p:cNvSpPr txBox="1"/>
          <p:nvPr>
            <p:ph type="title"/>
          </p:nvPr>
        </p:nvSpPr>
        <p:spPr>
          <a:xfrm>
            <a:off x="1941909" y="457200"/>
            <a:ext cx="6686549" cy="233778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rgbClr val="168DBA"/>
              </a:buClr>
              <a:buSzPts val="3600"/>
              <a:buFont typeface="Century Gothic"/>
              <a:buNone/>
              <a:defRPr b="0" sz="36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1" name="Google Shape;151;p23"/>
          <p:cNvSpPr txBox="1"/>
          <p:nvPr>
            <p:ph idx="1" type="body"/>
          </p:nvPr>
        </p:nvSpPr>
        <p:spPr>
          <a:xfrm>
            <a:off x="1941909" y="3265535"/>
            <a:ext cx="6686549" cy="1166898"/>
          </a:xfrm>
          <a:prstGeom prst="rect">
            <a:avLst/>
          </a:prstGeom>
          <a:noFill/>
          <a:ln>
            <a:noFill/>
          </a:ln>
        </p:spPr>
        <p:txBody>
          <a:bodyPr anchorCtr="0" anchor="ctr" bIns="34275" lIns="68575" spcFirstLastPara="1" rIns="68575" wrap="square" tIns="34275">
            <a:normAutofit/>
          </a:bodyPr>
          <a:lstStyle>
            <a:lvl1pPr indent="-228600" lvl="0" marL="457200" algn="l">
              <a:spcBef>
                <a:spcPts val="800"/>
              </a:spcBef>
              <a:spcAft>
                <a:spcPts val="0"/>
              </a:spcAft>
              <a:buSzPts val="1400"/>
              <a:buNone/>
              <a:defRPr sz="1400">
                <a:solidFill>
                  <a:srgbClr val="595959"/>
                </a:solidFill>
              </a:defRPr>
            </a:lvl1pPr>
            <a:lvl2pPr indent="-228600" lvl="1" marL="914400" algn="l">
              <a:spcBef>
                <a:spcPts val="800"/>
              </a:spcBef>
              <a:spcAft>
                <a:spcPts val="0"/>
              </a:spcAft>
              <a:buSzPts val="1400"/>
              <a:buNone/>
              <a:defRPr sz="1400">
                <a:solidFill>
                  <a:srgbClr val="888888"/>
                </a:solidFill>
              </a:defRPr>
            </a:lvl2pPr>
            <a:lvl3pPr indent="-228600" lvl="2" marL="1371600" algn="l">
              <a:spcBef>
                <a:spcPts val="800"/>
              </a:spcBef>
              <a:spcAft>
                <a:spcPts val="0"/>
              </a:spcAft>
              <a:buSzPts val="1200"/>
              <a:buNone/>
              <a:defRPr sz="1200">
                <a:solidFill>
                  <a:srgbClr val="888888"/>
                </a:solidFill>
              </a:defRPr>
            </a:lvl3pPr>
            <a:lvl4pPr indent="-228600" lvl="3" marL="1828800" algn="l">
              <a:spcBef>
                <a:spcPts val="800"/>
              </a:spcBef>
              <a:spcAft>
                <a:spcPts val="0"/>
              </a:spcAft>
              <a:buSzPts val="1100"/>
              <a:buNone/>
              <a:defRPr sz="1100">
                <a:solidFill>
                  <a:srgbClr val="888888"/>
                </a:solidFill>
              </a:defRPr>
            </a:lvl4pPr>
            <a:lvl5pPr indent="-228600" lvl="4" marL="2286000" algn="l">
              <a:spcBef>
                <a:spcPts val="800"/>
              </a:spcBef>
              <a:spcAft>
                <a:spcPts val="0"/>
              </a:spcAft>
              <a:buSzPts val="1100"/>
              <a:buNone/>
              <a:defRPr sz="1100">
                <a:solidFill>
                  <a:srgbClr val="888888"/>
                </a:solidFill>
              </a:defRPr>
            </a:lvl5pPr>
            <a:lvl6pPr indent="-228600" lvl="5" marL="2743200" algn="l">
              <a:spcBef>
                <a:spcPts val="800"/>
              </a:spcBef>
              <a:spcAft>
                <a:spcPts val="0"/>
              </a:spcAft>
              <a:buSzPts val="1100"/>
              <a:buNone/>
              <a:defRPr sz="1100">
                <a:solidFill>
                  <a:srgbClr val="888888"/>
                </a:solidFill>
              </a:defRPr>
            </a:lvl6pPr>
            <a:lvl7pPr indent="-228600" lvl="6" marL="3200400" algn="l">
              <a:spcBef>
                <a:spcPts val="800"/>
              </a:spcBef>
              <a:spcAft>
                <a:spcPts val="0"/>
              </a:spcAft>
              <a:buSzPts val="1100"/>
              <a:buNone/>
              <a:defRPr sz="1100">
                <a:solidFill>
                  <a:srgbClr val="888888"/>
                </a:solidFill>
              </a:defRPr>
            </a:lvl7pPr>
            <a:lvl8pPr indent="-228600" lvl="7" marL="3657600" algn="l">
              <a:spcBef>
                <a:spcPts val="800"/>
              </a:spcBef>
              <a:spcAft>
                <a:spcPts val="0"/>
              </a:spcAft>
              <a:buSzPts val="1100"/>
              <a:buNone/>
              <a:defRPr sz="1100">
                <a:solidFill>
                  <a:srgbClr val="888888"/>
                </a:solidFill>
              </a:defRPr>
            </a:lvl8pPr>
            <a:lvl9pPr indent="-228600" lvl="8" marL="4114800" algn="l">
              <a:spcBef>
                <a:spcPts val="800"/>
              </a:spcBef>
              <a:spcAft>
                <a:spcPts val="0"/>
              </a:spcAft>
              <a:buSzPts val="1100"/>
              <a:buNone/>
              <a:defRPr sz="1100">
                <a:solidFill>
                  <a:srgbClr val="888888"/>
                </a:solidFill>
              </a:defRPr>
            </a:lvl9pPr>
          </a:lstStyle>
          <a:p/>
        </p:txBody>
      </p:sp>
      <p:sp>
        <p:nvSpPr>
          <p:cNvPr id="152" name="Google Shape;152;p23"/>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3" name="Google Shape;153;p23"/>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4" name="Google Shape;154;p23"/>
          <p:cNvSpPr/>
          <p:nvPr/>
        </p:nvSpPr>
        <p:spPr>
          <a:xfrm flipH="1" rot="10800000">
            <a:off x="-3142" y="238363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5" name="Google Shape;155;p23"/>
          <p:cNvSpPr txBox="1"/>
          <p:nvPr>
            <p:ph idx="12" type="sldNum"/>
          </p:nvPr>
        </p:nvSpPr>
        <p:spPr>
          <a:xfrm>
            <a:off x="398859" y="2433104"/>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im Yazılı Alıntı">
  <p:cSld name="Resim Yazılı Alıntı">
    <p:spTree>
      <p:nvGrpSpPr>
        <p:cNvPr id="156" name="Shape 156"/>
        <p:cNvGrpSpPr/>
        <p:nvPr/>
      </p:nvGrpSpPr>
      <p:grpSpPr>
        <a:xfrm>
          <a:off x="0" y="0"/>
          <a:ext cx="0" cy="0"/>
          <a:chOff x="0" y="0"/>
          <a:chExt cx="0" cy="0"/>
        </a:xfrm>
      </p:grpSpPr>
      <p:sp>
        <p:nvSpPr>
          <p:cNvPr id="157" name="Google Shape;157;p24"/>
          <p:cNvSpPr txBox="1"/>
          <p:nvPr>
            <p:ph type="title"/>
          </p:nvPr>
        </p:nvSpPr>
        <p:spPr>
          <a:xfrm>
            <a:off x="2137462" y="457200"/>
            <a:ext cx="6295445" cy="21717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rgbClr val="168DBA"/>
              </a:buClr>
              <a:buSzPts val="3600"/>
              <a:buFont typeface="Century Gothic"/>
              <a:buNone/>
              <a:defRPr b="0" sz="36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8" name="Google Shape;158;p24"/>
          <p:cNvSpPr txBox="1"/>
          <p:nvPr>
            <p:ph idx="1" type="body"/>
          </p:nvPr>
        </p:nvSpPr>
        <p:spPr>
          <a:xfrm>
            <a:off x="2456259" y="2628900"/>
            <a:ext cx="5652416" cy="28575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200"/>
              <a:buFont typeface="Century Gothic"/>
              <a:buNone/>
              <a:defRPr sz="1200">
                <a:solidFill>
                  <a:srgbClr val="7F7F7F"/>
                </a:solidFill>
              </a:defRPr>
            </a:lvl1pPr>
            <a:lvl2pPr indent="-228600" lvl="1" marL="914400" algn="l">
              <a:spcBef>
                <a:spcPts val="800"/>
              </a:spcBef>
              <a:spcAft>
                <a:spcPts val="0"/>
              </a:spcAft>
              <a:buSzPts val="1200"/>
              <a:buFont typeface="Century Gothic"/>
              <a:buNone/>
              <a:defRPr/>
            </a:lvl2pPr>
            <a:lvl3pPr indent="-228600" lvl="2" marL="1371600" algn="l">
              <a:spcBef>
                <a:spcPts val="800"/>
              </a:spcBef>
              <a:spcAft>
                <a:spcPts val="0"/>
              </a:spcAft>
              <a:buSzPts val="1100"/>
              <a:buFont typeface="Century Gothic"/>
              <a:buNone/>
              <a:defRPr/>
            </a:lvl3pPr>
            <a:lvl4pPr indent="-228600" lvl="3" marL="1828800" algn="l">
              <a:spcBef>
                <a:spcPts val="800"/>
              </a:spcBef>
              <a:spcAft>
                <a:spcPts val="0"/>
              </a:spcAft>
              <a:buSzPts val="900"/>
              <a:buFont typeface="Century Gothic"/>
              <a:buNone/>
              <a:defRPr/>
            </a:lvl4pPr>
            <a:lvl5pPr indent="-228600" lvl="4" marL="2286000" algn="l">
              <a:spcBef>
                <a:spcPts val="800"/>
              </a:spcBef>
              <a:spcAft>
                <a:spcPts val="0"/>
              </a:spcAft>
              <a:buSzPts val="900"/>
              <a:buFont typeface="Century Gothic"/>
              <a:buNone/>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59" name="Google Shape;159;p24"/>
          <p:cNvSpPr txBox="1"/>
          <p:nvPr>
            <p:ph idx="2" type="body"/>
          </p:nvPr>
        </p:nvSpPr>
        <p:spPr>
          <a:xfrm>
            <a:off x="1941909" y="3265535"/>
            <a:ext cx="6686549" cy="1166898"/>
          </a:xfrm>
          <a:prstGeom prst="rect">
            <a:avLst/>
          </a:prstGeom>
          <a:noFill/>
          <a:ln>
            <a:noFill/>
          </a:ln>
        </p:spPr>
        <p:txBody>
          <a:bodyPr anchorCtr="0" anchor="ctr" bIns="34275" lIns="68575" spcFirstLastPara="1" rIns="68575" wrap="square" tIns="34275">
            <a:normAutofit/>
          </a:bodyPr>
          <a:lstStyle>
            <a:lvl1pPr indent="-228600" lvl="0" marL="457200" algn="l">
              <a:spcBef>
                <a:spcPts val="800"/>
              </a:spcBef>
              <a:spcAft>
                <a:spcPts val="0"/>
              </a:spcAft>
              <a:buSzPts val="1400"/>
              <a:buNone/>
              <a:defRPr sz="1400">
                <a:solidFill>
                  <a:srgbClr val="595959"/>
                </a:solidFill>
              </a:defRPr>
            </a:lvl1pPr>
            <a:lvl2pPr indent="-228600" lvl="1" marL="914400" algn="l">
              <a:spcBef>
                <a:spcPts val="800"/>
              </a:spcBef>
              <a:spcAft>
                <a:spcPts val="0"/>
              </a:spcAft>
              <a:buSzPts val="1400"/>
              <a:buNone/>
              <a:defRPr sz="1400">
                <a:solidFill>
                  <a:srgbClr val="888888"/>
                </a:solidFill>
              </a:defRPr>
            </a:lvl2pPr>
            <a:lvl3pPr indent="-228600" lvl="2" marL="1371600" algn="l">
              <a:spcBef>
                <a:spcPts val="800"/>
              </a:spcBef>
              <a:spcAft>
                <a:spcPts val="0"/>
              </a:spcAft>
              <a:buSzPts val="1200"/>
              <a:buNone/>
              <a:defRPr sz="1200">
                <a:solidFill>
                  <a:srgbClr val="888888"/>
                </a:solidFill>
              </a:defRPr>
            </a:lvl3pPr>
            <a:lvl4pPr indent="-228600" lvl="3" marL="1828800" algn="l">
              <a:spcBef>
                <a:spcPts val="800"/>
              </a:spcBef>
              <a:spcAft>
                <a:spcPts val="0"/>
              </a:spcAft>
              <a:buSzPts val="1100"/>
              <a:buNone/>
              <a:defRPr sz="1100">
                <a:solidFill>
                  <a:srgbClr val="888888"/>
                </a:solidFill>
              </a:defRPr>
            </a:lvl4pPr>
            <a:lvl5pPr indent="-228600" lvl="4" marL="2286000" algn="l">
              <a:spcBef>
                <a:spcPts val="800"/>
              </a:spcBef>
              <a:spcAft>
                <a:spcPts val="0"/>
              </a:spcAft>
              <a:buSzPts val="1100"/>
              <a:buNone/>
              <a:defRPr sz="1100">
                <a:solidFill>
                  <a:srgbClr val="888888"/>
                </a:solidFill>
              </a:defRPr>
            </a:lvl5pPr>
            <a:lvl6pPr indent="-228600" lvl="5" marL="2743200" algn="l">
              <a:spcBef>
                <a:spcPts val="800"/>
              </a:spcBef>
              <a:spcAft>
                <a:spcPts val="0"/>
              </a:spcAft>
              <a:buSzPts val="1100"/>
              <a:buNone/>
              <a:defRPr sz="1100">
                <a:solidFill>
                  <a:srgbClr val="888888"/>
                </a:solidFill>
              </a:defRPr>
            </a:lvl6pPr>
            <a:lvl7pPr indent="-228600" lvl="6" marL="3200400" algn="l">
              <a:spcBef>
                <a:spcPts val="800"/>
              </a:spcBef>
              <a:spcAft>
                <a:spcPts val="0"/>
              </a:spcAft>
              <a:buSzPts val="1100"/>
              <a:buNone/>
              <a:defRPr sz="1100">
                <a:solidFill>
                  <a:srgbClr val="888888"/>
                </a:solidFill>
              </a:defRPr>
            </a:lvl7pPr>
            <a:lvl8pPr indent="-228600" lvl="7" marL="3657600" algn="l">
              <a:spcBef>
                <a:spcPts val="800"/>
              </a:spcBef>
              <a:spcAft>
                <a:spcPts val="0"/>
              </a:spcAft>
              <a:buSzPts val="1100"/>
              <a:buNone/>
              <a:defRPr sz="1100">
                <a:solidFill>
                  <a:srgbClr val="888888"/>
                </a:solidFill>
              </a:defRPr>
            </a:lvl8pPr>
            <a:lvl9pPr indent="-228600" lvl="8" marL="4114800" algn="l">
              <a:spcBef>
                <a:spcPts val="800"/>
              </a:spcBef>
              <a:spcAft>
                <a:spcPts val="0"/>
              </a:spcAft>
              <a:buSzPts val="1100"/>
              <a:buNone/>
              <a:defRPr sz="1100">
                <a:solidFill>
                  <a:srgbClr val="888888"/>
                </a:solidFill>
              </a:defRPr>
            </a:lvl9pPr>
          </a:lstStyle>
          <a:p/>
        </p:txBody>
      </p:sp>
      <p:sp>
        <p:nvSpPr>
          <p:cNvPr id="160" name="Google Shape;160;p24"/>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1" name="Google Shape;161;p24"/>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2" name="Google Shape;162;p24"/>
          <p:cNvSpPr/>
          <p:nvPr/>
        </p:nvSpPr>
        <p:spPr>
          <a:xfrm flipH="1" rot="10800000">
            <a:off x="-3142" y="238363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3" name="Google Shape;163;p24"/>
          <p:cNvSpPr txBox="1"/>
          <p:nvPr>
            <p:ph idx="12" type="sldNum"/>
          </p:nvPr>
        </p:nvSpPr>
        <p:spPr>
          <a:xfrm>
            <a:off x="398859" y="2433104"/>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64" name="Google Shape;164;p24"/>
          <p:cNvSpPr txBox="1"/>
          <p:nvPr/>
        </p:nvSpPr>
        <p:spPr>
          <a:xfrm>
            <a:off x="1850739" y="486004"/>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chemeClr val="accent1"/>
                </a:solidFill>
                <a:latin typeface="Arial"/>
                <a:ea typeface="Arial"/>
                <a:cs typeface="Arial"/>
                <a:sym typeface="Arial"/>
              </a:rPr>
              <a:t>“</a:t>
            </a:r>
            <a:endParaRPr sz="1100"/>
          </a:p>
        </p:txBody>
      </p:sp>
      <p:sp>
        <p:nvSpPr>
          <p:cNvPr id="165" name="Google Shape;165;p24"/>
          <p:cNvSpPr txBox="1"/>
          <p:nvPr/>
        </p:nvSpPr>
        <p:spPr>
          <a:xfrm>
            <a:off x="8336139" y="2178980"/>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chemeClr val="accent1"/>
                </a:solidFill>
                <a:latin typeface="Arial"/>
                <a:ea typeface="Arial"/>
                <a:cs typeface="Arial"/>
                <a:sym typeface="Arial"/>
              </a:rPr>
              <a:t>”</a:t>
            </a:r>
            <a:endParaRPr sz="11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sim Kartı">
  <p:cSld name="İsim Kartı">
    <p:spTree>
      <p:nvGrpSpPr>
        <p:cNvPr id="166" name="Shape 166"/>
        <p:cNvGrpSpPr/>
        <p:nvPr/>
      </p:nvGrpSpPr>
      <p:grpSpPr>
        <a:xfrm>
          <a:off x="0" y="0"/>
          <a:ext cx="0" cy="0"/>
          <a:chOff x="0" y="0"/>
          <a:chExt cx="0" cy="0"/>
        </a:xfrm>
      </p:grpSpPr>
      <p:sp>
        <p:nvSpPr>
          <p:cNvPr id="167" name="Google Shape;167;p25"/>
          <p:cNvSpPr txBox="1"/>
          <p:nvPr>
            <p:ph type="title"/>
          </p:nvPr>
        </p:nvSpPr>
        <p:spPr>
          <a:xfrm>
            <a:off x="1941910" y="1828800"/>
            <a:ext cx="6686550" cy="2043634"/>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rgbClr val="168DBA"/>
              </a:buClr>
              <a:buSzPts val="3600"/>
              <a:buFont typeface="Century Gothic"/>
              <a:buNone/>
              <a:defRPr b="0"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8" name="Google Shape;168;p25"/>
          <p:cNvSpPr txBox="1"/>
          <p:nvPr>
            <p:ph idx="1" type="body"/>
          </p:nvPr>
        </p:nvSpPr>
        <p:spPr>
          <a:xfrm>
            <a:off x="1941910" y="3886200"/>
            <a:ext cx="6686550" cy="547217"/>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400"/>
              <a:buNone/>
              <a:defRPr>
                <a:solidFill>
                  <a:srgbClr val="595959"/>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69" name="Google Shape;169;p25"/>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0" name="Google Shape;170;p25"/>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1" name="Google Shape;171;p25"/>
          <p:cNvSpPr/>
          <p:nvPr/>
        </p:nvSpPr>
        <p:spPr>
          <a:xfrm flipH="1" rot="10800000">
            <a:off x="-3142" y="3683794"/>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2" name="Google Shape;172;p25"/>
          <p:cNvSpPr txBox="1"/>
          <p:nvPr>
            <p:ph idx="12" type="sldNum"/>
          </p:nvPr>
        </p:nvSpPr>
        <p:spPr>
          <a:xfrm>
            <a:off x="398859" y="3737315"/>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ıntı İsim Kartı">
  <p:cSld name="Alıntı İsim Kartı">
    <p:spTree>
      <p:nvGrpSpPr>
        <p:cNvPr id="173" name="Shape 173"/>
        <p:cNvGrpSpPr/>
        <p:nvPr/>
      </p:nvGrpSpPr>
      <p:grpSpPr>
        <a:xfrm>
          <a:off x="0" y="0"/>
          <a:ext cx="0" cy="0"/>
          <a:chOff x="0" y="0"/>
          <a:chExt cx="0" cy="0"/>
        </a:xfrm>
      </p:grpSpPr>
      <p:sp>
        <p:nvSpPr>
          <p:cNvPr id="174" name="Google Shape;174;p26"/>
          <p:cNvSpPr txBox="1"/>
          <p:nvPr>
            <p:ph type="title"/>
          </p:nvPr>
        </p:nvSpPr>
        <p:spPr>
          <a:xfrm>
            <a:off x="2137462" y="457200"/>
            <a:ext cx="6295445" cy="21717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rgbClr val="168DBA"/>
              </a:buClr>
              <a:buSzPts val="3600"/>
              <a:buFont typeface="Century Gothic"/>
              <a:buNone/>
              <a:defRPr b="0" sz="36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5" name="Google Shape;175;p26"/>
          <p:cNvSpPr txBox="1"/>
          <p:nvPr>
            <p:ph idx="1" type="body"/>
          </p:nvPr>
        </p:nvSpPr>
        <p:spPr>
          <a:xfrm>
            <a:off x="1941909" y="3257550"/>
            <a:ext cx="6686550" cy="62865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Font typeface="Century Gothic"/>
              <a:buNone/>
              <a:defRPr sz="1800">
                <a:solidFill>
                  <a:schemeClr val="accent1"/>
                </a:solidFill>
              </a:defRPr>
            </a:lvl1pPr>
            <a:lvl2pPr indent="-228600" lvl="1" marL="914400" algn="l">
              <a:spcBef>
                <a:spcPts val="800"/>
              </a:spcBef>
              <a:spcAft>
                <a:spcPts val="0"/>
              </a:spcAft>
              <a:buSzPts val="1200"/>
              <a:buFont typeface="Century Gothic"/>
              <a:buNone/>
              <a:defRPr/>
            </a:lvl2pPr>
            <a:lvl3pPr indent="-228600" lvl="2" marL="1371600" algn="l">
              <a:spcBef>
                <a:spcPts val="800"/>
              </a:spcBef>
              <a:spcAft>
                <a:spcPts val="0"/>
              </a:spcAft>
              <a:buSzPts val="1100"/>
              <a:buFont typeface="Century Gothic"/>
              <a:buNone/>
              <a:defRPr/>
            </a:lvl3pPr>
            <a:lvl4pPr indent="-228600" lvl="3" marL="1828800" algn="l">
              <a:spcBef>
                <a:spcPts val="800"/>
              </a:spcBef>
              <a:spcAft>
                <a:spcPts val="0"/>
              </a:spcAft>
              <a:buSzPts val="900"/>
              <a:buFont typeface="Century Gothic"/>
              <a:buNone/>
              <a:defRPr/>
            </a:lvl4pPr>
            <a:lvl5pPr indent="-228600" lvl="4" marL="2286000" algn="l">
              <a:spcBef>
                <a:spcPts val="800"/>
              </a:spcBef>
              <a:spcAft>
                <a:spcPts val="0"/>
              </a:spcAft>
              <a:buSzPts val="900"/>
              <a:buFont typeface="Century Gothic"/>
              <a:buNone/>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76" name="Google Shape;176;p26"/>
          <p:cNvSpPr txBox="1"/>
          <p:nvPr>
            <p:ph idx="2" type="body"/>
          </p:nvPr>
        </p:nvSpPr>
        <p:spPr>
          <a:xfrm>
            <a:off x="1941910" y="3886200"/>
            <a:ext cx="6686550" cy="547217"/>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400"/>
              <a:buNone/>
              <a:defRPr>
                <a:solidFill>
                  <a:srgbClr val="595959"/>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77" name="Google Shape;177;p26"/>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8" name="Google Shape;178;p26"/>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9" name="Google Shape;179;p26"/>
          <p:cNvSpPr/>
          <p:nvPr/>
        </p:nvSpPr>
        <p:spPr>
          <a:xfrm flipH="1" rot="10800000">
            <a:off x="-3142" y="3683794"/>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0" name="Google Shape;180;p26"/>
          <p:cNvSpPr txBox="1"/>
          <p:nvPr>
            <p:ph idx="12" type="sldNum"/>
          </p:nvPr>
        </p:nvSpPr>
        <p:spPr>
          <a:xfrm>
            <a:off x="398859" y="3737315"/>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81" name="Google Shape;181;p26"/>
          <p:cNvSpPr txBox="1"/>
          <p:nvPr/>
        </p:nvSpPr>
        <p:spPr>
          <a:xfrm>
            <a:off x="1850739" y="486004"/>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chemeClr val="accent1"/>
                </a:solidFill>
                <a:latin typeface="Arial"/>
                <a:ea typeface="Arial"/>
                <a:cs typeface="Arial"/>
                <a:sym typeface="Arial"/>
              </a:rPr>
              <a:t>“</a:t>
            </a:r>
            <a:endParaRPr sz="1100"/>
          </a:p>
        </p:txBody>
      </p:sp>
      <p:sp>
        <p:nvSpPr>
          <p:cNvPr id="182" name="Google Shape;182;p26"/>
          <p:cNvSpPr txBox="1"/>
          <p:nvPr/>
        </p:nvSpPr>
        <p:spPr>
          <a:xfrm>
            <a:off x="8336139" y="2178980"/>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chemeClr val="accent1"/>
                </a:solidFill>
                <a:latin typeface="Arial"/>
                <a:ea typeface="Arial"/>
                <a:cs typeface="Arial"/>
                <a:sym typeface="Arial"/>
              </a:rPr>
              <a:t>”</a:t>
            </a:r>
            <a:endParaRPr sz="11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ğru veya Yanlış">
  <p:cSld name="Doğru veya Yanlış">
    <p:spTree>
      <p:nvGrpSpPr>
        <p:cNvPr id="183" name="Shape 183"/>
        <p:cNvGrpSpPr/>
        <p:nvPr/>
      </p:nvGrpSpPr>
      <p:grpSpPr>
        <a:xfrm>
          <a:off x="0" y="0"/>
          <a:ext cx="0" cy="0"/>
          <a:chOff x="0" y="0"/>
          <a:chExt cx="0" cy="0"/>
        </a:xfrm>
      </p:grpSpPr>
      <p:sp>
        <p:nvSpPr>
          <p:cNvPr id="184" name="Google Shape;184;p27"/>
          <p:cNvSpPr txBox="1"/>
          <p:nvPr>
            <p:ph type="title"/>
          </p:nvPr>
        </p:nvSpPr>
        <p:spPr>
          <a:xfrm>
            <a:off x="1941909" y="470555"/>
            <a:ext cx="6686549" cy="2160015"/>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rgbClr val="168DBA"/>
              </a:buClr>
              <a:buSzPts val="3600"/>
              <a:buFont typeface="Century Gothic"/>
              <a:buNone/>
              <a:defRPr b="0"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5" name="Google Shape;185;p27"/>
          <p:cNvSpPr txBox="1"/>
          <p:nvPr>
            <p:ph idx="1" type="body"/>
          </p:nvPr>
        </p:nvSpPr>
        <p:spPr>
          <a:xfrm>
            <a:off x="1941909" y="3257550"/>
            <a:ext cx="6686550" cy="62865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Font typeface="Century Gothic"/>
              <a:buNone/>
              <a:defRPr sz="1800">
                <a:solidFill>
                  <a:schemeClr val="accent1"/>
                </a:solidFill>
              </a:defRPr>
            </a:lvl1pPr>
            <a:lvl2pPr indent="-228600" lvl="1" marL="914400" algn="l">
              <a:spcBef>
                <a:spcPts val="800"/>
              </a:spcBef>
              <a:spcAft>
                <a:spcPts val="0"/>
              </a:spcAft>
              <a:buSzPts val="1200"/>
              <a:buFont typeface="Century Gothic"/>
              <a:buNone/>
              <a:defRPr/>
            </a:lvl2pPr>
            <a:lvl3pPr indent="-228600" lvl="2" marL="1371600" algn="l">
              <a:spcBef>
                <a:spcPts val="800"/>
              </a:spcBef>
              <a:spcAft>
                <a:spcPts val="0"/>
              </a:spcAft>
              <a:buSzPts val="1100"/>
              <a:buFont typeface="Century Gothic"/>
              <a:buNone/>
              <a:defRPr/>
            </a:lvl3pPr>
            <a:lvl4pPr indent="-228600" lvl="3" marL="1828800" algn="l">
              <a:spcBef>
                <a:spcPts val="800"/>
              </a:spcBef>
              <a:spcAft>
                <a:spcPts val="0"/>
              </a:spcAft>
              <a:buSzPts val="900"/>
              <a:buFont typeface="Century Gothic"/>
              <a:buNone/>
              <a:defRPr/>
            </a:lvl4pPr>
            <a:lvl5pPr indent="-228600" lvl="4" marL="2286000" algn="l">
              <a:spcBef>
                <a:spcPts val="800"/>
              </a:spcBef>
              <a:spcAft>
                <a:spcPts val="0"/>
              </a:spcAft>
              <a:buSzPts val="900"/>
              <a:buFont typeface="Century Gothic"/>
              <a:buNone/>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86" name="Google Shape;186;p27"/>
          <p:cNvSpPr txBox="1"/>
          <p:nvPr>
            <p:ph idx="2" type="body"/>
          </p:nvPr>
        </p:nvSpPr>
        <p:spPr>
          <a:xfrm>
            <a:off x="1941910" y="3886200"/>
            <a:ext cx="6686550" cy="547217"/>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400"/>
              <a:buNone/>
              <a:defRPr>
                <a:solidFill>
                  <a:srgbClr val="595959"/>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87" name="Google Shape;187;p27"/>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8" name="Google Shape;188;p27"/>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9" name="Google Shape;189;p27"/>
          <p:cNvSpPr/>
          <p:nvPr/>
        </p:nvSpPr>
        <p:spPr>
          <a:xfrm flipH="1" rot="10800000">
            <a:off x="-3142" y="3683794"/>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0" name="Google Shape;190;p27"/>
          <p:cNvSpPr txBox="1"/>
          <p:nvPr>
            <p:ph idx="12" type="sldNum"/>
          </p:nvPr>
        </p:nvSpPr>
        <p:spPr>
          <a:xfrm>
            <a:off x="398859" y="3737315"/>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191" name="Shape 191"/>
        <p:cNvGrpSpPr/>
        <p:nvPr/>
      </p:nvGrpSpPr>
      <p:grpSpPr>
        <a:xfrm>
          <a:off x="0" y="0"/>
          <a:ext cx="0" cy="0"/>
          <a:chOff x="0" y="0"/>
          <a:chExt cx="0" cy="0"/>
        </a:xfrm>
      </p:grpSpPr>
      <p:sp>
        <p:nvSpPr>
          <p:cNvPr id="192" name="Google Shape;192;p28"/>
          <p:cNvSpPr txBox="1"/>
          <p:nvPr>
            <p:ph type="title"/>
          </p:nvPr>
        </p:nvSpPr>
        <p:spPr>
          <a:xfrm>
            <a:off x="1944693" y="468083"/>
            <a:ext cx="6683765" cy="960668"/>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rgbClr val="168DBA"/>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3" name="Google Shape;193;p28"/>
          <p:cNvSpPr txBox="1"/>
          <p:nvPr>
            <p:ph idx="1" type="body"/>
          </p:nvPr>
        </p:nvSpPr>
        <p:spPr>
          <a:xfrm rot="5400000">
            <a:off x="3827859" y="-285750"/>
            <a:ext cx="2914650" cy="6686550"/>
          </a:xfrm>
          <a:prstGeom prst="rect">
            <a:avLst/>
          </a:prstGeom>
          <a:noFill/>
          <a:ln>
            <a:noFill/>
          </a:ln>
        </p:spPr>
        <p:txBody>
          <a:bodyPr anchorCtr="0" anchor="t" bIns="34275" lIns="68575" spcFirstLastPara="1" rIns="68575" wrap="square" tIns="34275">
            <a:norm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94" name="Google Shape;194;p28"/>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5" name="Google Shape;195;p28"/>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6" name="Google Shape;196;p28"/>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7" name="Google Shape;197;p28"/>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198" name="Shape 198"/>
        <p:cNvGrpSpPr/>
        <p:nvPr/>
      </p:nvGrpSpPr>
      <p:grpSpPr>
        <a:xfrm>
          <a:off x="0" y="0"/>
          <a:ext cx="0" cy="0"/>
          <a:chOff x="0" y="0"/>
          <a:chExt cx="0" cy="0"/>
        </a:xfrm>
      </p:grpSpPr>
      <p:sp>
        <p:nvSpPr>
          <p:cNvPr id="199" name="Google Shape;199;p29"/>
          <p:cNvSpPr txBox="1"/>
          <p:nvPr>
            <p:ph type="title"/>
          </p:nvPr>
        </p:nvSpPr>
        <p:spPr>
          <a:xfrm rot="5400000">
            <a:off x="5817528" y="1624135"/>
            <a:ext cx="3962863" cy="1655701"/>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rgbClr val="168DBA"/>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0" name="Google Shape;200;p29"/>
          <p:cNvSpPr txBox="1"/>
          <p:nvPr>
            <p:ph idx="1" type="body"/>
          </p:nvPr>
        </p:nvSpPr>
        <p:spPr>
          <a:xfrm rot="5400000">
            <a:off x="2389353" y="23110"/>
            <a:ext cx="3962863" cy="4857750"/>
          </a:xfrm>
          <a:prstGeom prst="rect">
            <a:avLst/>
          </a:prstGeom>
          <a:noFill/>
          <a:ln>
            <a:noFill/>
          </a:ln>
        </p:spPr>
        <p:txBody>
          <a:bodyPr anchorCtr="0" anchor="t" bIns="34275" lIns="68575" spcFirstLastPara="1" rIns="68575" wrap="square" tIns="34275">
            <a:norm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201" name="Google Shape;201;p29"/>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2" name="Google Shape;202;p29"/>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3" name="Google Shape;203;p29"/>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4" name="Google Shape;204;p29"/>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2.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4DCE3"/>
            </a:gs>
          </a:gsLst>
          <a:lin ang="5400000" scaled="0"/>
        </a:gradFill>
      </p:bgPr>
    </p:bg>
    <p:spTree>
      <p:nvGrpSpPr>
        <p:cNvPr id="50" name="Shape 50"/>
        <p:cNvGrpSpPr/>
        <p:nvPr/>
      </p:nvGrpSpPr>
      <p:grpSpPr>
        <a:xfrm>
          <a:off x="0" y="0"/>
          <a:ext cx="0" cy="0"/>
          <a:chOff x="0" y="0"/>
          <a:chExt cx="0" cy="0"/>
        </a:xfrm>
      </p:grpSpPr>
      <p:grpSp>
        <p:nvGrpSpPr>
          <p:cNvPr id="51" name="Google Shape;51;p13"/>
          <p:cNvGrpSpPr/>
          <p:nvPr/>
        </p:nvGrpSpPr>
        <p:grpSpPr>
          <a:xfrm>
            <a:off x="1" y="171450"/>
            <a:ext cx="2138637" cy="4978971"/>
            <a:chOff x="2487613" y="285750"/>
            <a:chExt cx="2428875" cy="5654676"/>
          </a:xfrm>
        </p:grpSpPr>
        <p:sp>
          <p:nvSpPr>
            <p:cNvPr id="52" name="Google Shape;52;p13"/>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 name="Google Shape;53;p13"/>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4" name="Google Shape;54;p13"/>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 name="Google Shape;55;p13"/>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6" name="Google Shape;56;p13"/>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 name="Google Shape;57;p13"/>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 name="Google Shape;58;p13"/>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9" name="Google Shape;59;p13"/>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 name="Google Shape;60;p13"/>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 name="Google Shape;61;p13"/>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 name="Google Shape;62;p13"/>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3" name="Google Shape;63;p13"/>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64" name="Google Shape;64;p13"/>
          <p:cNvGrpSpPr/>
          <p:nvPr/>
        </p:nvGrpSpPr>
        <p:grpSpPr>
          <a:xfrm>
            <a:off x="20416" y="118"/>
            <a:ext cx="1767506" cy="5139822"/>
            <a:chOff x="6627813" y="195610"/>
            <a:chExt cx="1952625" cy="5678141"/>
          </a:xfrm>
        </p:grpSpPr>
        <p:sp>
          <p:nvSpPr>
            <p:cNvPr id="65" name="Google Shape;65;p13"/>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6" name="Google Shape;66;p13"/>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7" name="Google Shape;67;p13"/>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8" name="Google Shape;68;p13"/>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9" name="Google Shape;69;p13"/>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0" name="Google Shape;70;p13"/>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1" name="Google Shape;71;p13"/>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2" name="Google Shape;72;p13"/>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3" name="Google Shape;73;p13"/>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4" name="Google Shape;74;p13"/>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5" name="Google Shape;75;p13"/>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6" name="Google Shape;76;p13"/>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77" name="Google Shape;77;p13"/>
          <p:cNvSpPr/>
          <p:nvPr/>
        </p:nvSpPr>
        <p:spPr>
          <a:xfrm>
            <a:off x="0" y="0"/>
            <a:ext cx="137160" cy="5143500"/>
          </a:xfrm>
          <a:prstGeom prst="rect">
            <a:avLst/>
          </a:pr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8" name="Google Shape;78;p13"/>
          <p:cNvSpPr txBox="1"/>
          <p:nvPr>
            <p:ph type="title"/>
          </p:nvPr>
        </p:nvSpPr>
        <p:spPr>
          <a:xfrm>
            <a:off x="1944693" y="468083"/>
            <a:ext cx="6683765" cy="960668"/>
          </a:xfrm>
          <a:prstGeom prst="rect">
            <a:avLst/>
          </a:prstGeom>
          <a:noFill/>
          <a:ln>
            <a:noFill/>
          </a:ln>
        </p:spPr>
        <p:txBody>
          <a:bodyPr anchorCtr="0" anchor="t" bIns="34275" lIns="68575" spcFirstLastPara="1" rIns="68575" wrap="square" tIns="34275">
            <a:normAutofit/>
          </a:bodyPr>
          <a:lstStyle>
            <a:lvl1pPr lvl="0" marR="0" rtl="0" algn="l">
              <a:spcBef>
                <a:spcPts val="0"/>
              </a:spcBef>
              <a:spcAft>
                <a:spcPts val="0"/>
              </a:spcAft>
              <a:buClr>
                <a:srgbClr val="168DBA"/>
              </a:buClr>
              <a:buSzPts val="2700"/>
              <a:buFont typeface="Century Gothic"/>
              <a:buNone/>
              <a:defRPr b="0" i="0" sz="2700" u="none" cap="none" strike="noStrike">
                <a:solidFill>
                  <a:srgbClr val="168DBA"/>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79" name="Google Shape;79;p13"/>
          <p:cNvSpPr txBox="1"/>
          <p:nvPr>
            <p:ph idx="1" type="body"/>
          </p:nvPr>
        </p:nvSpPr>
        <p:spPr>
          <a:xfrm>
            <a:off x="1941909" y="1600200"/>
            <a:ext cx="6686550" cy="2914650"/>
          </a:xfrm>
          <a:prstGeom prst="rect">
            <a:avLst/>
          </a:prstGeom>
          <a:noFill/>
          <a:ln>
            <a:noFill/>
          </a:ln>
        </p:spPr>
        <p:txBody>
          <a:bodyPr anchorCtr="0" anchor="t" bIns="34275" lIns="68575" spcFirstLastPara="1" rIns="68575" wrap="square" tIns="34275">
            <a:normAutofit/>
          </a:bodyPr>
          <a:lstStyle>
            <a:lvl1pPr indent="-317500" lvl="0" marL="457200" marR="0" rtl="0" algn="l">
              <a:spcBef>
                <a:spcPts val="8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1pPr>
            <a:lvl2pPr indent="-304800" lvl="1" marL="914400" marR="0" rtl="0" algn="l">
              <a:spcBef>
                <a:spcPts val="8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98450" lvl="2" marL="1371600" marR="0" rtl="0" algn="l">
              <a:spcBef>
                <a:spcPts val="8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285750" lvl="3" marL="18288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285750" lvl="4" marL="22860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285750" lvl="5" marL="27432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285750" lvl="6" marL="32004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285750" lvl="7" marL="36576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285750" lvl="8" marL="41148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80" name="Google Shape;80;p13"/>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81" name="Google Shape;81;p13"/>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82" name="Google Shape;82;p13"/>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15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15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15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15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15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15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15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15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15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hyperlink" Target="http://youtube.com/@bmderslerim" TargetMode="External"/><Relationship Id="rId5" Type="http://schemas.openxmlformats.org/officeDocument/2006/relationships/image" Target="../media/image14.jpg"/><Relationship Id="rId6"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s://docs.oracle.com/javase/tutorial/" TargetMode="External"/><Relationship Id="rId4" Type="http://schemas.openxmlformats.org/officeDocument/2006/relationships/hyperlink" Target="https://www.w3schools.com/java/" TargetMode="External"/><Relationship Id="rId5" Type="http://schemas.openxmlformats.org/officeDocument/2006/relationships/hyperlink" Target="https://www.tutorialspoint.com/java/index.htm" TargetMode="External"/><Relationship Id="rId6" Type="http://schemas.openxmlformats.org/officeDocument/2006/relationships/hyperlink" Target="https://www.javatpoint.com/java-tutorial" TargetMode="External"/><Relationship Id="rId7" Type="http://schemas.openxmlformats.org/officeDocument/2006/relationships/hyperlink" Target="http://youtube.com/@bmderslerim" TargetMode="External"/><Relationship Id="rId8"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4.jpg"/><Relationship Id="rId4" Type="http://schemas.openxmlformats.org/officeDocument/2006/relationships/hyperlink" Target="http://youtube.com/@bmderslerim" TargetMode="External"/><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youtube.com/bmdersleri" TargetMode="External"/><Relationship Id="rId4" Type="http://schemas.openxmlformats.org/officeDocument/2006/relationships/image" Target="../media/image8.png"/><Relationship Id="rId5"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p:nvPr/>
        </p:nvSpPr>
        <p:spPr>
          <a:xfrm>
            <a:off x="4428781" y="3277998"/>
            <a:ext cx="4511786" cy="1638373"/>
          </a:xfrm>
          <a:prstGeom prst="roundRect">
            <a:avLst>
              <a:gd fmla="val 16667" name="adj"/>
            </a:avLst>
          </a:prstGeom>
          <a:solidFill>
            <a:schemeClr val="accent2"/>
          </a:solidFill>
          <a:ln cap="rnd" cmpd="sng" w="2222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entury Gothic"/>
              <a:ea typeface="Century Gothic"/>
              <a:cs typeface="Century Gothic"/>
              <a:sym typeface="Century Gothic"/>
            </a:endParaRPr>
          </a:p>
        </p:txBody>
      </p:sp>
      <p:sp>
        <p:nvSpPr>
          <p:cNvPr id="210" name="Google Shape;210;p30"/>
          <p:cNvSpPr txBox="1"/>
          <p:nvPr>
            <p:ph type="ctrTitle"/>
          </p:nvPr>
        </p:nvSpPr>
        <p:spPr>
          <a:xfrm>
            <a:off x="889127" y="2259550"/>
            <a:ext cx="6196200" cy="666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dk1"/>
              </a:buClr>
              <a:buSzPts val="3300"/>
              <a:buFont typeface="Century Gothic"/>
              <a:buNone/>
            </a:pPr>
            <a:r>
              <a:rPr b="1" lang="en" sz="3300">
                <a:solidFill>
                  <a:schemeClr val="dk1"/>
                </a:solidFill>
              </a:rPr>
              <a:t>Python ile veri görselleştirme işlemleri</a:t>
            </a:r>
            <a:endParaRPr/>
          </a:p>
        </p:txBody>
      </p:sp>
      <p:sp>
        <p:nvSpPr>
          <p:cNvPr id="211" name="Google Shape;211;p30"/>
          <p:cNvSpPr txBox="1"/>
          <p:nvPr>
            <p:ph idx="12" type="sldNum"/>
          </p:nvPr>
        </p:nvSpPr>
        <p:spPr>
          <a:xfrm>
            <a:off x="398859" y="3397155"/>
            <a:ext cx="584825"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12" name="Google Shape;212;p30"/>
          <p:cNvSpPr txBox="1"/>
          <p:nvPr/>
        </p:nvSpPr>
        <p:spPr>
          <a:xfrm>
            <a:off x="4589998" y="3404469"/>
            <a:ext cx="4785902" cy="1511902"/>
          </a:xfrm>
          <a:prstGeom prst="rect">
            <a:avLst/>
          </a:prstGeom>
          <a:noFill/>
          <a:ln>
            <a:noFill/>
          </a:ln>
        </p:spPr>
        <p:txBody>
          <a:bodyPr anchorCtr="0" anchor="t" bIns="34275" lIns="68575" spcFirstLastPara="1" rIns="68575" wrap="square" tIns="34275">
            <a:normAutofit/>
          </a:bodyPr>
          <a:lstStyle/>
          <a:p>
            <a:pPr indent="0" lvl="0" marL="0" marR="0" rtl="0" algn="l">
              <a:spcBef>
                <a:spcPts val="0"/>
              </a:spcBef>
              <a:spcAft>
                <a:spcPts val="0"/>
              </a:spcAft>
              <a:buClr>
                <a:schemeClr val="accent1"/>
              </a:buClr>
              <a:buSzPts val="1400"/>
              <a:buFont typeface="Noto Sans Symbols"/>
              <a:buNone/>
            </a:pPr>
            <a:r>
              <a:rPr b="0" i="0" lang="en" sz="1400" u="none" cap="none" strike="noStrike">
                <a:solidFill>
                  <a:schemeClr val="dk1"/>
                </a:solidFill>
                <a:latin typeface="Century Gothic"/>
                <a:ea typeface="Century Gothic"/>
                <a:cs typeface="Century Gothic"/>
                <a:sym typeface="Century Gothic"/>
              </a:rPr>
              <a:t>Hazırlayan ve Sunan: </a:t>
            </a:r>
            <a:r>
              <a:rPr b="1" lang="en">
                <a:solidFill>
                  <a:schemeClr val="dk1"/>
                </a:solidFill>
                <a:latin typeface="Century Gothic"/>
                <a:ea typeface="Century Gothic"/>
                <a:cs typeface="Century Gothic"/>
                <a:sym typeface="Century Gothic"/>
              </a:rPr>
              <a:t>Majed Aldın Alkoutaını</a:t>
            </a:r>
            <a:endParaRPr sz="1100"/>
          </a:p>
          <a:p>
            <a:pPr indent="0" lvl="0" marL="0" marR="0" rtl="0" algn="l">
              <a:spcBef>
                <a:spcPts val="800"/>
              </a:spcBef>
              <a:spcAft>
                <a:spcPts val="0"/>
              </a:spcAft>
              <a:buClr>
                <a:schemeClr val="accent1"/>
              </a:buClr>
              <a:buSzPts val="1400"/>
              <a:buFont typeface="Noto Sans Symbols"/>
              <a:buNone/>
            </a:pPr>
            <a:r>
              <a:rPr b="0" i="0" lang="en" sz="1400" u="none" cap="none" strike="noStrike">
                <a:solidFill>
                  <a:schemeClr val="dk1"/>
                </a:solidFill>
                <a:latin typeface="Century Gothic"/>
                <a:ea typeface="Century Gothic"/>
                <a:cs typeface="Century Gothic"/>
                <a:sym typeface="Century Gothic"/>
              </a:rPr>
              <a:t>Tarih                            : </a:t>
            </a:r>
            <a:r>
              <a:rPr lang="en">
                <a:solidFill>
                  <a:schemeClr val="dk1"/>
                </a:solidFill>
                <a:latin typeface="Century Gothic"/>
                <a:ea typeface="Century Gothic"/>
                <a:cs typeface="Century Gothic"/>
                <a:sym typeface="Century Gothic"/>
              </a:rPr>
              <a:t>15</a:t>
            </a:r>
            <a:r>
              <a:rPr b="0" i="0" lang="en" sz="1400" u="none" cap="none" strike="noStrike">
                <a:solidFill>
                  <a:schemeClr val="dk1"/>
                </a:solidFill>
                <a:latin typeface="Century Gothic"/>
                <a:ea typeface="Century Gothic"/>
                <a:cs typeface="Century Gothic"/>
                <a:sym typeface="Century Gothic"/>
              </a:rPr>
              <a:t>/01/2023</a:t>
            </a:r>
            <a:endParaRPr sz="1100"/>
          </a:p>
          <a:p>
            <a:pPr indent="0" lvl="0" marL="0" marR="0" rtl="0" algn="l">
              <a:spcBef>
                <a:spcPts val="800"/>
              </a:spcBef>
              <a:spcAft>
                <a:spcPts val="0"/>
              </a:spcAft>
              <a:buClr>
                <a:schemeClr val="accent1"/>
              </a:buClr>
              <a:buSzPts val="1400"/>
              <a:buFont typeface="Noto Sans Symbols"/>
              <a:buNone/>
            </a:pPr>
            <a:r>
              <a:rPr b="0" i="0" lang="en" sz="1400" u="none" cap="none" strike="noStrike">
                <a:solidFill>
                  <a:schemeClr val="dk1"/>
                </a:solidFill>
                <a:latin typeface="Century Gothic"/>
                <a:ea typeface="Century Gothic"/>
                <a:cs typeface="Century Gothic"/>
                <a:sym typeface="Century Gothic"/>
              </a:rPr>
              <a:t>Sürüm                         : v1</a:t>
            </a:r>
            <a:endParaRPr sz="1100"/>
          </a:p>
        </p:txBody>
      </p:sp>
      <p:pic>
        <p:nvPicPr>
          <p:cNvPr descr="What Is Real Artificial Intelligence: Characteristics of True AI ..." id="213" name="Google Shape;213;p30"/>
          <p:cNvPicPr preferRelativeResize="0"/>
          <p:nvPr/>
        </p:nvPicPr>
        <p:blipFill rotWithShape="1">
          <a:blip r:embed="rId3">
            <a:alphaModFix/>
          </a:blip>
          <a:srcRect b="0" l="0" r="0" t="0"/>
          <a:stretch/>
        </p:blipFill>
        <p:spPr>
          <a:xfrm>
            <a:off x="1477029" y="3239360"/>
            <a:ext cx="2619624" cy="1746416"/>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214" name="Google Shape;214;p30"/>
          <p:cNvSpPr txBox="1"/>
          <p:nvPr/>
        </p:nvSpPr>
        <p:spPr>
          <a:xfrm>
            <a:off x="2477053" y="719485"/>
            <a:ext cx="3139580" cy="844712"/>
          </a:xfrm>
          <a:prstGeom prst="rect">
            <a:avLst/>
          </a:prstGeom>
          <a:noFill/>
          <a:ln>
            <a:noFill/>
          </a:ln>
        </p:spPr>
        <p:txBody>
          <a:bodyPr anchorCtr="0" anchor="t" bIns="34275" lIns="68575" spcFirstLastPara="1" rIns="68575" wrap="square" tIns="34275">
            <a:normAutofit/>
          </a:bodyPr>
          <a:lstStyle/>
          <a:p>
            <a:pPr indent="0" lvl="0" marL="0" marR="0" rtl="0" algn="ctr">
              <a:spcBef>
                <a:spcPts val="0"/>
              </a:spcBef>
              <a:spcAft>
                <a:spcPts val="0"/>
              </a:spcAft>
              <a:buClr>
                <a:schemeClr val="accent1"/>
              </a:buClr>
              <a:buSzPts val="1400"/>
              <a:buFont typeface="Noto Sans Symbols"/>
              <a:buNone/>
            </a:pPr>
            <a:r>
              <a:rPr b="1" i="0" lang="en" sz="1400" u="none" cap="none" strike="noStrike">
                <a:solidFill>
                  <a:schemeClr val="accent3"/>
                </a:solidFill>
                <a:latin typeface="Century Gothic"/>
                <a:ea typeface="Century Gothic"/>
                <a:cs typeface="Century Gothic"/>
                <a:sym typeface="Century Gothic"/>
              </a:rPr>
              <a:t>Veri Madenciliğine Giriş</a:t>
            </a:r>
            <a:endParaRPr b="1" i="0" sz="1400" u="none" cap="none" strike="noStrike">
              <a:solidFill>
                <a:schemeClr val="accent3"/>
              </a:solidFill>
              <a:latin typeface="Century Gothic"/>
              <a:ea typeface="Century Gothic"/>
              <a:cs typeface="Century Gothic"/>
              <a:sym typeface="Century Gothic"/>
            </a:endParaRPr>
          </a:p>
        </p:txBody>
      </p:sp>
      <p:sp>
        <p:nvSpPr>
          <p:cNvPr id="215" name="Google Shape;215;p30"/>
          <p:cNvSpPr/>
          <p:nvPr/>
        </p:nvSpPr>
        <p:spPr>
          <a:xfrm>
            <a:off x="457532" y="1177765"/>
            <a:ext cx="2169992"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900" u="sng" cap="none" strike="noStrike">
                <a:solidFill>
                  <a:schemeClr val="hlink"/>
                </a:solidFill>
                <a:latin typeface="Century Gothic"/>
                <a:ea typeface="Century Gothic"/>
                <a:cs typeface="Century Gothic"/>
                <a:sym typeface="Century Gothic"/>
                <a:hlinkClick r:id="rId4"/>
              </a:rPr>
              <a:t>http://youtube.com/@bmderslerim</a:t>
            </a:r>
            <a:endParaRPr b="0" i="0" sz="900" u="none" cap="none" strike="noStrike">
              <a:solidFill>
                <a:srgbClr val="262626"/>
              </a:solidFill>
              <a:latin typeface="Century Gothic"/>
              <a:ea typeface="Century Gothic"/>
              <a:cs typeface="Century Gothic"/>
              <a:sym typeface="Century Gothic"/>
            </a:endParaRPr>
          </a:p>
        </p:txBody>
      </p:sp>
      <p:pic>
        <p:nvPicPr>
          <p:cNvPr descr="5 Temel Soruda Veri Madenciliği (Data Mining) Nedir? - Vizyoner Genç" id="216" name="Google Shape;216;p30"/>
          <p:cNvPicPr preferRelativeResize="0"/>
          <p:nvPr/>
        </p:nvPicPr>
        <p:blipFill rotWithShape="1">
          <a:blip r:embed="rId5">
            <a:alphaModFix/>
          </a:blip>
          <a:srcRect b="0" l="0" r="0" t="0"/>
          <a:stretch/>
        </p:blipFill>
        <p:spPr>
          <a:xfrm>
            <a:off x="6276281" y="330592"/>
            <a:ext cx="2581111" cy="1450584"/>
          </a:xfrm>
          <a:prstGeom prst="rect">
            <a:avLst/>
          </a:prstGeom>
          <a:solidFill>
            <a:srgbClr val="ECECEC"/>
          </a:solidFill>
          <a:ln cap="sq" cmpd="sng" w="190500">
            <a:solidFill>
              <a:srgbClr val="FFFFFF"/>
            </a:solidFill>
            <a:prstDash val="solid"/>
            <a:miter lim="800000"/>
            <a:headEnd len="sm" w="sm" type="none"/>
            <a:tailEnd len="sm" w="sm" type="none"/>
          </a:ln>
          <a:effectLst>
            <a:outerShdw blurRad="65000" kx="195000" rotWithShape="0" algn="tl" dir="12900000" dist="50800" ky="145000">
              <a:srgbClr val="000000">
                <a:alpha val="29803"/>
              </a:srgbClr>
            </a:outerShdw>
          </a:effectLst>
        </p:spPr>
      </p:pic>
      <p:pic>
        <p:nvPicPr>
          <p:cNvPr id="217" name="Google Shape;217;p30"/>
          <p:cNvPicPr preferRelativeResize="0"/>
          <p:nvPr/>
        </p:nvPicPr>
        <p:blipFill rotWithShape="1">
          <a:blip r:embed="rId6">
            <a:alphaModFix/>
          </a:blip>
          <a:srcRect b="21125" l="11094" r="11093" t="21526"/>
          <a:stretch/>
        </p:blipFill>
        <p:spPr>
          <a:xfrm>
            <a:off x="832295" y="198304"/>
            <a:ext cx="1358797" cy="100147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86" name="Google Shape;286;p39"/>
          <p:cNvSpPr txBox="1"/>
          <p:nvPr>
            <p:ph idx="1" type="body"/>
          </p:nvPr>
        </p:nvSpPr>
        <p:spPr>
          <a:xfrm>
            <a:off x="1367297" y="485797"/>
            <a:ext cx="7241700" cy="1116300"/>
          </a:xfrm>
          <a:prstGeom prst="rect">
            <a:avLst/>
          </a:prstGeom>
          <a:noFill/>
          <a:ln>
            <a:noFill/>
          </a:ln>
        </p:spPr>
        <p:txBody>
          <a:bodyPr anchorCtr="0" anchor="t" bIns="34275" lIns="68575" spcFirstLastPara="1" rIns="68575" wrap="square" tIns="34275">
            <a:normAutofit/>
          </a:bodyPr>
          <a:lstStyle/>
          <a:p>
            <a:pPr indent="0" lvl="0" marL="0" rtl="0" algn="just">
              <a:spcBef>
                <a:spcPts val="0"/>
              </a:spcBef>
              <a:spcAft>
                <a:spcPts val="0"/>
              </a:spcAft>
              <a:buNone/>
            </a:pPr>
            <a:r>
              <a:rPr lang="en">
                <a:solidFill>
                  <a:srgbClr val="51565E"/>
                </a:solidFill>
                <a:highlight>
                  <a:srgbClr val="FFFFFF"/>
                </a:highlight>
                <a:latin typeface="Roboto"/>
                <a:ea typeface="Roboto"/>
                <a:cs typeface="Roboto"/>
                <a:sym typeface="Roboto"/>
              </a:rPr>
              <a:t>Grafiği ve amacını daha iyi anlamak için x ekseni değerlerini de ekleyebiliriz.</a:t>
            </a:r>
            <a:endParaRPr sz="1600"/>
          </a:p>
        </p:txBody>
      </p:sp>
      <p:pic>
        <p:nvPicPr>
          <p:cNvPr id="287" name="Google Shape;287;p39"/>
          <p:cNvPicPr preferRelativeResize="0"/>
          <p:nvPr/>
        </p:nvPicPr>
        <p:blipFill>
          <a:blip r:embed="rId3">
            <a:alphaModFix/>
          </a:blip>
          <a:stretch>
            <a:fillRect/>
          </a:stretch>
        </p:blipFill>
        <p:spPr>
          <a:xfrm>
            <a:off x="927838" y="1218297"/>
            <a:ext cx="3352800" cy="1543050"/>
          </a:xfrm>
          <a:prstGeom prst="rect">
            <a:avLst/>
          </a:prstGeom>
          <a:noFill/>
          <a:ln>
            <a:noFill/>
          </a:ln>
        </p:spPr>
      </p:pic>
      <p:pic>
        <p:nvPicPr>
          <p:cNvPr id="288" name="Google Shape;288;p39"/>
          <p:cNvPicPr preferRelativeResize="0"/>
          <p:nvPr/>
        </p:nvPicPr>
        <p:blipFill>
          <a:blip r:embed="rId4">
            <a:alphaModFix/>
          </a:blip>
          <a:stretch>
            <a:fillRect/>
          </a:stretch>
        </p:blipFill>
        <p:spPr>
          <a:xfrm>
            <a:off x="4433038" y="1218297"/>
            <a:ext cx="3783135" cy="32366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0"/>
          <p:cNvSpPr txBox="1"/>
          <p:nvPr>
            <p:ph idx="12" type="sldNum"/>
          </p:nvPr>
        </p:nvSpPr>
        <p:spPr>
          <a:xfrm>
            <a:off x="398859" y="590837"/>
            <a:ext cx="5847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94" name="Google Shape;294;p40"/>
          <p:cNvSpPr txBox="1"/>
          <p:nvPr>
            <p:ph idx="1" type="body"/>
          </p:nvPr>
        </p:nvSpPr>
        <p:spPr>
          <a:xfrm>
            <a:off x="1367297" y="485797"/>
            <a:ext cx="7241700" cy="1116300"/>
          </a:xfrm>
          <a:prstGeom prst="rect">
            <a:avLst/>
          </a:prstGeom>
          <a:noFill/>
          <a:ln>
            <a:noFill/>
          </a:ln>
        </p:spPr>
        <p:txBody>
          <a:bodyPr anchorCtr="0" anchor="t" bIns="34275" lIns="68575" spcFirstLastPara="1" rIns="68575" wrap="square" tIns="34275">
            <a:normAutofit/>
          </a:bodyPr>
          <a:lstStyle/>
          <a:p>
            <a:pPr indent="0" lvl="0" marL="0" rtl="0" algn="just">
              <a:spcBef>
                <a:spcPts val="0"/>
              </a:spcBef>
              <a:spcAft>
                <a:spcPts val="0"/>
              </a:spcAft>
              <a:buNone/>
            </a:pPr>
            <a:r>
              <a:rPr lang="en">
                <a:solidFill>
                  <a:srgbClr val="51565E"/>
                </a:solidFill>
                <a:highlight>
                  <a:srgbClr val="FFFFFF"/>
                </a:highlight>
                <a:latin typeface="Roboto"/>
                <a:ea typeface="Roboto"/>
                <a:cs typeface="Roboto"/>
                <a:sym typeface="Roboto"/>
              </a:rPr>
              <a:t>Birden çok veri kümesini aynı grafikte çizmek için her veri kümesi için plt.plot işlevini bir kez kullanmanız yeterlidir. Aynı grafikte elma ve portakal verimini karşılaştırmak için bunu kullanalım.</a:t>
            </a:r>
            <a:endParaRPr sz="1600"/>
          </a:p>
        </p:txBody>
      </p:sp>
      <p:pic>
        <p:nvPicPr>
          <p:cNvPr id="295" name="Google Shape;295;p40"/>
          <p:cNvPicPr preferRelativeResize="0"/>
          <p:nvPr/>
        </p:nvPicPr>
        <p:blipFill>
          <a:blip r:embed="rId3">
            <a:alphaModFix/>
          </a:blip>
          <a:stretch>
            <a:fillRect/>
          </a:stretch>
        </p:blipFill>
        <p:spPr>
          <a:xfrm>
            <a:off x="1455338" y="1456597"/>
            <a:ext cx="3124200" cy="1685925"/>
          </a:xfrm>
          <a:prstGeom prst="rect">
            <a:avLst/>
          </a:prstGeom>
          <a:noFill/>
          <a:ln>
            <a:noFill/>
          </a:ln>
        </p:spPr>
      </p:pic>
      <p:pic>
        <p:nvPicPr>
          <p:cNvPr id="296" name="Google Shape;296;p40"/>
          <p:cNvPicPr preferRelativeResize="0"/>
          <p:nvPr/>
        </p:nvPicPr>
        <p:blipFill>
          <a:blip r:embed="rId4">
            <a:alphaModFix/>
          </a:blip>
          <a:stretch>
            <a:fillRect/>
          </a:stretch>
        </p:blipFill>
        <p:spPr>
          <a:xfrm>
            <a:off x="4731938" y="1456597"/>
            <a:ext cx="3789021" cy="32366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1"/>
          <p:cNvSpPr txBox="1"/>
          <p:nvPr>
            <p:ph type="title"/>
          </p:nvPr>
        </p:nvSpPr>
        <p:spPr>
          <a:xfrm>
            <a:off x="1944694" y="468083"/>
            <a:ext cx="6683765" cy="960668"/>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rgbClr val="168DBA"/>
              </a:buClr>
              <a:buSzPts val="2700"/>
              <a:buFont typeface="Century Gothic"/>
              <a:buNone/>
            </a:pPr>
            <a:r>
              <a:rPr lang="en"/>
              <a:t>Seaborn'u Kullanma</a:t>
            </a:r>
            <a:endParaRPr/>
          </a:p>
        </p:txBody>
      </p:sp>
      <p:sp>
        <p:nvSpPr>
          <p:cNvPr id="302" name="Google Shape;302;p41"/>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03" name="Google Shape;303;p41"/>
          <p:cNvSpPr txBox="1"/>
          <p:nvPr/>
        </p:nvSpPr>
        <p:spPr>
          <a:xfrm>
            <a:off x="1149200" y="1227300"/>
            <a:ext cx="6426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entury Gothic"/>
                <a:ea typeface="Century Gothic"/>
                <a:cs typeface="Century Gothic"/>
                <a:sym typeface="Century Gothic"/>
              </a:rPr>
              <a:t>Grafiklerinizin güzel görünmesini sağlamanın kolay bir yolu, Seaborn kitaplığından bazı varsayılan stilleri kullanmaktır. Bunlar, sns.set_style işlevi kullanılarak genel olarak uygulanabilir.</a:t>
            </a:r>
            <a:endParaRPr sz="1500">
              <a:latin typeface="Century Gothic"/>
              <a:ea typeface="Century Gothic"/>
              <a:cs typeface="Century Gothic"/>
              <a:sym typeface="Century Gothic"/>
            </a:endParaRPr>
          </a:p>
        </p:txBody>
      </p:sp>
      <p:pic>
        <p:nvPicPr>
          <p:cNvPr id="304" name="Google Shape;304;p41"/>
          <p:cNvPicPr preferRelativeResize="0"/>
          <p:nvPr/>
        </p:nvPicPr>
        <p:blipFill>
          <a:blip r:embed="rId3">
            <a:alphaModFix/>
          </a:blip>
          <a:stretch>
            <a:fillRect/>
          </a:stretch>
        </p:blipFill>
        <p:spPr>
          <a:xfrm>
            <a:off x="1244650" y="2256900"/>
            <a:ext cx="3171825" cy="1905000"/>
          </a:xfrm>
          <a:prstGeom prst="rect">
            <a:avLst/>
          </a:prstGeom>
          <a:noFill/>
          <a:ln>
            <a:noFill/>
          </a:ln>
        </p:spPr>
      </p:pic>
      <p:pic>
        <p:nvPicPr>
          <p:cNvPr id="305" name="Google Shape;305;p41"/>
          <p:cNvPicPr preferRelativeResize="0"/>
          <p:nvPr/>
        </p:nvPicPr>
        <p:blipFill>
          <a:blip r:embed="rId4">
            <a:alphaModFix/>
          </a:blip>
          <a:stretch>
            <a:fillRect/>
          </a:stretch>
        </p:blipFill>
        <p:spPr>
          <a:xfrm>
            <a:off x="4568875" y="2256900"/>
            <a:ext cx="3206852" cy="2734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2"/>
          <p:cNvSpPr txBox="1"/>
          <p:nvPr>
            <p:ph type="title"/>
          </p:nvPr>
        </p:nvSpPr>
        <p:spPr>
          <a:xfrm>
            <a:off x="1944694" y="468083"/>
            <a:ext cx="6683765" cy="960668"/>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rgbClr val="168DBA"/>
              </a:buClr>
              <a:buSzPts val="2700"/>
              <a:buFont typeface="Century Gothic"/>
              <a:buNone/>
            </a:pPr>
            <a:r>
              <a:rPr lang="en"/>
              <a:t>Çubuk Grafikler</a:t>
            </a:r>
            <a:endParaRPr/>
          </a:p>
        </p:txBody>
      </p:sp>
      <p:sp>
        <p:nvSpPr>
          <p:cNvPr id="311" name="Google Shape;311;p42"/>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12" name="Google Shape;312;p42"/>
          <p:cNvSpPr txBox="1"/>
          <p:nvPr/>
        </p:nvSpPr>
        <p:spPr>
          <a:xfrm>
            <a:off x="1595500" y="1309650"/>
            <a:ext cx="6248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entury Gothic"/>
                <a:ea typeface="Century Gothic"/>
                <a:cs typeface="Century Gothic"/>
                <a:sym typeface="Century Gothic"/>
              </a:rPr>
              <a:t>Kategorik verileriniz olduğunda, bunu bir çubuk grafikle temsil edebilirsiniz. Bir çubuk grafik, verileri y ekseninde değeri ve x ekseninde kategoriyi temsil eden çubukların yardımıyla çizer. Çubuk grafikler, belirli bir kategoriye ait verileri göstermek için değişen yüksekliklerde çubuklar kullanır.</a:t>
            </a:r>
            <a:endParaRPr>
              <a:latin typeface="Century Gothic"/>
              <a:ea typeface="Century Gothic"/>
              <a:cs typeface="Century Gothic"/>
              <a:sym typeface="Century Gothic"/>
            </a:endParaRPr>
          </a:p>
        </p:txBody>
      </p:sp>
      <p:pic>
        <p:nvPicPr>
          <p:cNvPr id="313" name="Google Shape;313;p42"/>
          <p:cNvPicPr preferRelativeResize="0"/>
          <p:nvPr/>
        </p:nvPicPr>
        <p:blipFill>
          <a:blip r:embed="rId3">
            <a:alphaModFix/>
          </a:blip>
          <a:stretch>
            <a:fillRect/>
          </a:stretch>
        </p:blipFill>
        <p:spPr>
          <a:xfrm>
            <a:off x="1944688" y="2700825"/>
            <a:ext cx="2771775" cy="1685925"/>
          </a:xfrm>
          <a:prstGeom prst="rect">
            <a:avLst/>
          </a:prstGeom>
          <a:noFill/>
          <a:ln>
            <a:noFill/>
          </a:ln>
        </p:spPr>
      </p:pic>
      <p:pic>
        <p:nvPicPr>
          <p:cNvPr id="314" name="Google Shape;314;p42"/>
          <p:cNvPicPr preferRelativeResize="0"/>
          <p:nvPr/>
        </p:nvPicPr>
        <p:blipFill>
          <a:blip r:embed="rId4">
            <a:alphaModFix/>
          </a:blip>
          <a:stretch>
            <a:fillRect/>
          </a:stretch>
        </p:blipFill>
        <p:spPr>
          <a:xfrm>
            <a:off x="4868863" y="2700825"/>
            <a:ext cx="2677303" cy="2266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3"/>
          <p:cNvSpPr txBox="1"/>
          <p:nvPr>
            <p:ph type="title"/>
          </p:nvPr>
        </p:nvSpPr>
        <p:spPr>
          <a:xfrm>
            <a:off x="1944694" y="468083"/>
            <a:ext cx="6683765" cy="960668"/>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rgbClr val="168DBA"/>
              </a:buClr>
              <a:buSzPts val="2700"/>
              <a:buFont typeface="Century Gothic"/>
              <a:buNone/>
            </a:pPr>
            <a:r>
              <a:rPr lang="en"/>
              <a:t>Sonuç</a:t>
            </a:r>
            <a:endParaRPr/>
          </a:p>
        </p:txBody>
      </p:sp>
      <p:sp>
        <p:nvSpPr>
          <p:cNvPr id="320" name="Google Shape;320;p43"/>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21" name="Google Shape;321;p43"/>
          <p:cNvSpPr txBox="1"/>
          <p:nvPr>
            <p:ph idx="1" type="body"/>
          </p:nvPr>
        </p:nvSpPr>
        <p:spPr>
          <a:xfrm>
            <a:off x="1215142" y="1025362"/>
            <a:ext cx="7564915" cy="4023199"/>
          </a:xfrm>
          <a:prstGeom prst="rect">
            <a:avLst/>
          </a:prstGeom>
          <a:noFill/>
          <a:ln>
            <a:noFill/>
          </a:ln>
        </p:spPr>
        <p:txBody>
          <a:bodyPr anchorCtr="0" anchor="t" bIns="34275" lIns="68575" spcFirstLastPara="1" rIns="68575" wrap="square" tIns="34275">
            <a:normAutofit/>
          </a:bodyPr>
          <a:lstStyle/>
          <a:p>
            <a:pPr indent="-317500" lvl="0" marL="457200" rtl="0" algn="just">
              <a:spcBef>
                <a:spcPts val="800"/>
              </a:spcBef>
              <a:spcAft>
                <a:spcPts val="0"/>
              </a:spcAft>
              <a:buSzPts val="1400"/>
              <a:buChar char="🠶"/>
            </a:pPr>
            <a:r>
              <a:rPr lang="en"/>
              <a:t>Bu videode, python'da veri görselleştirmeye genel bir bakış sunduk ve Matplotlib ve Seaborn gibi Python tarafından sunulan çeşitli veri görselleştirme paketlerini kullanarak Çizgi Grafikler, Çubuk Grafikler oluşturmayı tartıştık.</a:t>
            </a:r>
            <a:endParaRPr/>
          </a:p>
          <a:p>
            <a:pPr indent="0" lvl="0" marL="457200" rtl="0" algn="just">
              <a:spcBef>
                <a:spcPts val="800"/>
              </a:spcBef>
              <a:spcAft>
                <a:spcPts val="0"/>
              </a:spcAft>
              <a:buNone/>
            </a:pPr>
            <a:r>
              <a:t/>
            </a:r>
            <a:endParaRPr/>
          </a:p>
          <a:p>
            <a:pPr indent="-317500" lvl="0" marL="457200" rtl="0" algn="just">
              <a:spcBef>
                <a:spcPts val="800"/>
              </a:spcBef>
              <a:spcAft>
                <a:spcPts val="0"/>
              </a:spcAft>
              <a:buSzPts val="1400"/>
              <a:buChar char="🠶"/>
            </a:pPr>
            <a:r>
              <a:rPr lang="en"/>
              <a:t>Python, yalnızca grafikler ve çizimler değil, farklı türde görselleştirmeler oluşturmak için kullanılabilecek çok sayıda başka görselleştirme paketi sunar. Bu nedenle, farklı kütüphanelerin zorluklarını ve avantajlarını ve bunların tam potansiyelleriyle nasıl kullanılacağını anlamak da önemlidir.</a:t>
            </a:r>
            <a:endParaRPr/>
          </a:p>
          <a:p>
            <a:pPr indent="0" lvl="0" marL="457200" rtl="0" algn="just">
              <a:spcBef>
                <a:spcPts val="800"/>
              </a:spcBef>
              <a:spcAft>
                <a:spcPts val="0"/>
              </a:spcAft>
              <a:buNone/>
            </a:pPr>
            <a:r>
              <a:t/>
            </a:r>
            <a:endParaRPr/>
          </a:p>
          <a:p>
            <a:pPr indent="0" lvl="0" marL="457200" rtl="0" algn="just">
              <a:spcBef>
                <a:spcPts val="8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4"/>
          <p:cNvSpPr txBox="1"/>
          <p:nvPr>
            <p:ph type="title"/>
          </p:nvPr>
        </p:nvSpPr>
        <p:spPr>
          <a:xfrm>
            <a:off x="1944694" y="468083"/>
            <a:ext cx="6683765" cy="960668"/>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rgbClr val="168DBA"/>
              </a:buClr>
              <a:buSzPts val="2700"/>
              <a:buFont typeface="Century Gothic"/>
              <a:buNone/>
            </a:pPr>
            <a:r>
              <a:rPr lang="en"/>
              <a:t>Kaynaklar</a:t>
            </a:r>
            <a:endParaRPr/>
          </a:p>
        </p:txBody>
      </p:sp>
      <p:sp>
        <p:nvSpPr>
          <p:cNvPr id="327" name="Google Shape;327;p44"/>
          <p:cNvSpPr txBox="1"/>
          <p:nvPr>
            <p:ph idx="1" type="body"/>
          </p:nvPr>
        </p:nvSpPr>
        <p:spPr>
          <a:xfrm>
            <a:off x="1941909" y="1600200"/>
            <a:ext cx="6686550" cy="2833217"/>
          </a:xfrm>
          <a:prstGeom prst="rect">
            <a:avLst/>
          </a:prstGeom>
          <a:noFill/>
          <a:ln>
            <a:noFill/>
          </a:ln>
        </p:spPr>
        <p:txBody>
          <a:bodyPr anchorCtr="0" anchor="t" bIns="34275" lIns="68575" spcFirstLastPara="1" rIns="68575" wrap="square" tIns="34275">
            <a:normAutofit lnSpcReduction="20000"/>
          </a:bodyPr>
          <a:lstStyle/>
          <a:p>
            <a:pPr indent="-254000" lvl="0" marL="254000" rtl="0" algn="l">
              <a:spcBef>
                <a:spcPts val="0"/>
              </a:spcBef>
              <a:spcAft>
                <a:spcPts val="0"/>
              </a:spcAft>
              <a:buSzPts val="1400"/>
              <a:buChar char="🠶"/>
            </a:pPr>
            <a:r>
              <a:rPr lang="en"/>
              <a:t>Introduction to Data Visualization in Python</a:t>
            </a:r>
            <a:br>
              <a:rPr lang="en"/>
            </a:br>
            <a:r>
              <a:rPr lang="en"/>
              <a:t>(</a:t>
            </a:r>
            <a:r>
              <a:rPr lang="en" u="sng">
                <a:solidFill>
                  <a:schemeClr val="hlink"/>
                </a:solidFill>
                <a:hlinkClick r:id="rId3"/>
              </a:rPr>
              <a:t>https://gilberttanner.com/blog/introduction-to-data-visualization-inpython/</a:t>
            </a:r>
            <a:r>
              <a:rPr lang="en"/>
              <a:t>)</a:t>
            </a:r>
            <a:endParaRPr/>
          </a:p>
          <a:p>
            <a:pPr indent="-254000" lvl="0" marL="254000" rtl="0" algn="l">
              <a:spcBef>
                <a:spcPts val="800"/>
              </a:spcBef>
              <a:spcAft>
                <a:spcPts val="0"/>
              </a:spcAft>
              <a:buSzPts val="1400"/>
              <a:buChar char="🠶"/>
            </a:pPr>
            <a:r>
              <a:rPr lang="en"/>
              <a:t>Packages of Data Visualization in Python</a:t>
            </a:r>
            <a:br>
              <a:rPr lang="en"/>
            </a:br>
            <a:r>
              <a:rPr lang="en"/>
              <a:t>(</a:t>
            </a:r>
            <a:r>
              <a:rPr lang="en" u="sng">
                <a:solidFill>
                  <a:schemeClr val="hlink"/>
                </a:solidFill>
                <a:hlinkClick r:id="rId4"/>
              </a:rPr>
              <a:t>https://www.javatpoint.com/packages-of-data-visualization-in-python</a:t>
            </a:r>
            <a:r>
              <a:rPr lang="en"/>
              <a:t>)</a:t>
            </a:r>
            <a:endParaRPr/>
          </a:p>
          <a:p>
            <a:pPr indent="-254000" lvl="0" marL="254000" rtl="0" algn="l">
              <a:spcBef>
                <a:spcPts val="800"/>
              </a:spcBef>
              <a:spcAft>
                <a:spcPts val="0"/>
              </a:spcAft>
              <a:buSzPts val="1400"/>
              <a:buChar char="🠶"/>
            </a:pPr>
            <a:r>
              <a:rPr lang="en"/>
              <a:t>Complete Guide to Data Visualization with Python</a:t>
            </a:r>
            <a:r>
              <a:rPr lang="en"/>
              <a:t> </a:t>
            </a:r>
            <a:br>
              <a:rPr lang="en"/>
            </a:br>
            <a:r>
              <a:rPr lang="en"/>
              <a:t>(</a:t>
            </a:r>
            <a:r>
              <a:rPr lang="en" u="sng">
                <a:solidFill>
                  <a:schemeClr val="hlink"/>
                </a:solidFill>
                <a:hlinkClick r:id="rId5"/>
              </a:rPr>
              <a:t>https://towardsdatascience.com/complete-guide-to-data-visualization-with-python</a:t>
            </a:r>
            <a:r>
              <a:rPr lang="en"/>
              <a:t>)</a:t>
            </a:r>
            <a:endParaRPr/>
          </a:p>
          <a:p>
            <a:pPr indent="-254000" lvl="0" marL="254000" rtl="0" algn="l">
              <a:spcBef>
                <a:spcPts val="800"/>
              </a:spcBef>
              <a:spcAft>
                <a:spcPts val="0"/>
              </a:spcAft>
              <a:buSzPts val="1400"/>
              <a:buChar char="🠶"/>
            </a:pPr>
            <a:r>
              <a:rPr lang="en"/>
              <a:t>Matplotlib: Visualization with Python</a:t>
            </a:r>
            <a:br>
              <a:rPr lang="en"/>
            </a:br>
            <a:r>
              <a:rPr lang="en"/>
              <a:t>(</a:t>
            </a:r>
            <a:r>
              <a:rPr lang="en" u="sng">
                <a:solidFill>
                  <a:schemeClr val="hlink"/>
                </a:solidFill>
                <a:hlinkClick r:id="rId6"/>
              </a:rPr>
              <a:t>https://matplotlib.org/</a:t>
            </a:r>
            <a:r>
              <a:rPr lang="en"/>
              <a:t>)</a:t>
            </a:r>
            <a:endParaRPr/>
          </a:p>
          <a:p>
            <a:pPr indent="0" lvl="0" marL="254000" rtl="0" algn="l">
              <a:spcBef>
                <a:spcPts val="800"/>
              </a:spcBef>
              <a:spcAft>
                <a:spcPts val="0"/>
              </a:spcAft>
              <a:buNone/>
            </a:pPr>
            <a:r>
              <a:t/>
            </a:r>
            <a:endParaRPr/>
          </a:p>
          <a:p>
            <a:pPr indent="-165100" lvl="0" marL="254000" rtl="0" algn="l">
              <a:spcBef>
                <a:spcPts val="800"/>
              </a:spcBef>
              <a:spcAft>
                <a:spcPts val="0"/>
              </a:spcAft>
              <a:buSzPts val="1400"/>
              <a:buNone/>
            </a:pPr>
            <a:r>
              <a:t/>
            </a:r>
            <a:endParaRPr/>
          </a:p>
        </p:txBody>
      </p:sp>
      <p:sp>
        <p:nvSpPr>
          <p:cNvPr id="328" name="Google Shape;328;p44"/>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29" name="Google Shape;329;p44"/>
          <p:cNvSpPr/>
          <p:nvPr/>
        </p:nvSpPr>
        <p:spPr>
          <a:xfrm>
            <a:off x="6977269" y="4838240"/>
            <a:ext cx="2166731"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900" u="sng" cap="none" strike="noStrike">
                <a:solidFill>
                  <a:schemeClr val="hlink"/>
                </a:solidFill>
                <a:latin typeface="Century Gothic"/>
                <a:ea typeface="Century Gothic"/>
                <a:cs typeface="Century Gothic"/>
                <a:sym typeface="Century Gothic"/>
                <a:hlinkClick r:id="rId7"/>
              </a:rPr>
              <a:t>http://youtube.com/@bmderslerim</a:t>
            </a:r>
            <a:endParaRPr b="0" i="0" sz="900" u="none" cap="none" strike="noStrike">
              <a:solidFill>
                <a:srgbClr val="262626"/>
              </a:solidFill>
              <a:latin typeface="Century Gothic"/>
              <a:ea typeface="Century Gothic"/>
              <a:cs typeface="Century Gothic"/>
              <a:sym typeface="Century Gothic"/>
            </a:endParaRPr>
          </a:p>
        </p:txBody>
      </p:sp>
      <p:pic>
        <p:nvPicPr>
          <p:cNvPr id="330" name="Google Shape;330;p44"/>
          <p:cNvPicPr preferRelativeResize="0"/>
          <p:nvPr/>
        </p:nvPicPr>
        <p:blipFill rotWithShape="1">
          <a:blip r:embed="rId8">
            <a:alphaModFix/>
          </a:blip>
          <a:srcRect b="21125" l="11094" r="11093" t="21526"/>
          <a:stretch/>
        </p:blipFill>
        <p:spPr>
          <a:xfrm>
            <a:off x="7539652" y="3836762"/>
            <a:ext cx="1358797" cy="100147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5"/>
          <p:cNvSpPr/>
          <p:nvPr/>
        </p:nvSpPr>
        <p:spPr>
          <a:xfrm>
            <a:off x="3272011" y="3792802"/>
            <a:ext cx="5710300" cy="1269890"/>
          </a:xfrm>
          <a:prstGeom prst="roundRect">
            <a:avLst>
              <a:gd fmla="val 16667" name="adj"/>
            </a:avLst>
          </a:prstGeom>
          <a:gradFill>
            <a:gsLst>
              <a:gs pos="0">
                <a:srgbClr val="54BCE8"/>
              </a:gs>
              <a:gs pos="100000">
                <a:srgbClr val="21ACE1"/>
              </a:gs>
            </a:gsLst>
            <a:lin ang="5400000" scaled="0"/>
          </a:gradFill>
          <a:ln>
            <a:noFill/>
          </a:ln>
          <a:effectLst>
            <a:outerShdw blurRad="50800" rotWithShape="0" dir="5400000" dist="38100">
              <a:srgbClr val="000000">
                <a:alpha val="6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entury Gothic"/>
              <a:ea typeface="Century Gothic"/>
              <a:cs typeface="Century Gothic"/>
              <a:sym typeface="Century Gothic"/>
            </a:endParaRPr>
          </a:p>
        </p:txBody>
      </p:sp>
      <p:sp>
        <p:nvSpPr>
          <p:cNvPr id="336" name="Google Shape;336;p45"/>
          <p:cNvSpPr txBox="1"/>
          <p:nvPr>
            <p:ph type="ctrTitle"/>
          </p:nvPr>
        </p:nvSpPr>
        <p:spPr>
          <a:xfrm>
            <a:off x="2012040" y="2238481"/>
            <a:ext cx="5826154" cy="666539"/>
          </a:xfrm>
          <a:prstGeom prst="rect">
            <a:avLst/>
          </a:prstGeom>
          <a:noFill/>
          <a:ln>
            <a:noFill/>
          </a:ln>
        </p:spPr>
        <p:txBody>
          <a:bodyPr anchorCtr="0" anchor="b" bIns="34275" lIns="68575" spcFirstLastPara="1" rIns="68575" wrap="square" tIns="34275">
            <a:normAutofit fontScale="90000"/>
          </a:bodyPr>
          <a:lstStyle/>
          <a:p>
            <a:pPr indent="0" lvl="0" marL="0" rtl="0" algn="l">
              <a:spcBef>
                <a:spcPts val="0"/>
              </a:spcBef>
              <a:spcAft>
                <a:spcPts val="0"/>
              </a:spcAft>
              <a:buClr>
                <a:schemeClr val="dk1"/>
              </a:buClr>
              <a:buSzPct val="100000"/>
              <a:buFont typeface="Century Gothic"/>
              <a:buNone/>
            </a:pPr>
            <a:r>
              <a:rPr b="1" lang="en">
                <a:solidFill>
                  <a:schemeClr val="dk1"/>
                </a:solidFill>
              </a:rPr>
              <a:t>İlginiz için teşekkürler…</a:t>
            </a:r>
            <a:endParaRPr b="1">
              <a:solidFill>
                <a:schemeClr val="dk1"/>
              </a:solidFill>
            </a:endParaRPr>
          </a:p>
        </p:txBody>
      </p:sp>
      <p:sp>
        <p:nvSpPr>
          <p:cNvPr id="337" name="Google Shape;337;p45"/>
          <p:cNvSpPr txBox="1"/>
          <p:nvPr>
            <p:ph idx="12" type="sldNum"/>
          </p:nvPr>
        </p:nvSpPr>
        <p:spPr>
          <a:xfrm>
            <a:off x="398859" y="3397155"/>
            <a:ext cx="584825"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38" name="Google Shape;338;p45"/>
          <p:cNvSpPr txBox="1"/>
          <p:nvPr/>
        </p:nvSpPr>
        <p:spPr>
          <a:xfrm>
            <a:off x="3519889" y="3869147"/>
            <a:ext cx="5368118" cy="1117198"/>
          </a:xfrm>
          <a:prstGeom prst="rect">
            <a:avLst/>
          </a:prstGeom>
          <a:noFill/>
          <a:ln>
            <a:noFill/>
          </a:ln>
        </p:spPr>
        <p:txBody>
          <a:bodyPr anchorCtr="0" anchor="t" bIns="34275" lIns="68575" spcFirstLastPara="1" rIns="68575" wrap="square" tIns="34275">
            <a:normAutofit lnSpcReduction="10000"/>
          </a:bodyPr>
          <a:lstStyle/>
          <a:p>
            <a:pPr indent="0" lvl="0" marL="0" marR="0" rtl="0" algn="l">
              <a:spcBef>
                <a:spcPts val="0"/>
              </a:spcBef>
              <a:spcAft>
                <a:spcPts val="0"/>
              </a:spcAft>
              <a:buClr>
                <a:schemeClr val="accent1"/>
              </a:buClr>
              <a:buSzPts val="1400"/>
              <a:buFont typeface="Noto Sans Symbols"/>
              <a:buNone/>
            </a:pPr>
            <a:r>
              <a:rPr b="0" i="0" lang="en" sz="1400" u="none" cap="none" strike="noStrike">
                <a:solidFill>
                  <a:schemeClr val="dk1"/>
                </a:solidFill>
                <a:latin typeface="Century Gothic"/>
                <a:ea typeface="Century Gothic"/>
                <a:cs typeface="Century Gothic"/>
                <a:sym typeface="Century Gothic"/>
              </a:rPr>
              <a:t>Hazırlayan ve Sunan : </a:t>
            </a:r>
            <a:r>
              <a:rPr b="1" lang="en">
                <a:solidFill>
                  <a:schemeClr val="dk1"/>
                </a:solidFill>
                <a:latin typeface="Century Gothic"/>
                <a:ea typeface="Century Gothic"/>
                <a:cs typeface="Century Gothic"/>
                <a:sym typeface="Century Gothic"/>
              </a:rPr>
              <a:t>Majed aldın alkoutaını</a:t>
            </a:r>
            <a:br>
              <a:rPr b="1" i="0" lang="en" sz="1400" u="none" cap="none" strike="noStrike">
                <a:solidFill>
                  <a:schemeClr val="dk1"/>
                </a:solidFill>
                <a:latin typeface="Century Gothic"/>
                <a:ea typeface="Century Gothic"/>
                <a:cs typeface="Century Gothic"/>
                <a:sym typeface="Century Gothic"/>
              </a:rPr>
            </a:br>
            <a:r>
              <a:rPr b="0" i="0" lang="en" sz="1400" u="none" cap="none" strike="noStrike">
                <a:solidFill>
                  <a:schemeClr val="dk1"/>
                </a:solidFill>
                <a:latin typeface="Century Gothic"/>
                <a:ea typeface="Century Gothic"/>
                <a:cs typeface="Century Gothic"/>
                <a:sym typeface="Century Gothic"/>
              </a:rPr>
              <a:t>E-posta                       : </a:t>
            </a:r>
            <a:r>
              <a:rPr lang="en">
                <a:solidFill>
                  <a:schemeClr val="dk1"/>
                </a:solidFill>
                <a:latin typeface="Century Gothic"/>
                <a:ea typeface="Century Gothic"/>
                <a:cs typeface="Century Gothic"/>
                <a:sym typeface="Century Gothic"/>
              </a:rPr>
              <a:t>majdkot0</a:t>
            </a:r>
            <a:r>
              <a:rPr b="0" i="0" lang="en" sz="1400" u="none" cap="none" strike="noStrike">
                <a:solidFill>
                  <a:schemeClr val="dk1"/>
                </a:solidFill>
                <a:latin typeface="Century Gothic"/>
                <a:ea typeface="Century Gothic"/>
                <a:cs typeface="Century Gothic"/>
                <a:sym typeface="Century Gothic"/>
              </a:rPr>
              <a:t>@gmail.com</a:t>
            </a:r>
            <a:endParaRPr sz="1100"/>
          </a:p>
          <a:p>
            <a:pPr indent="0" lvl="0" marL="0" marR="0" rtl="0" algn="l">
              <a:spcBef>
                <a:spcPts val="800"/>
              </a:spcBef>
              <a:spcAft>
                <a:spcPts val="0"/>
              </a:spcAft>
              <a:buClr>
                <a:schemeClr val="accent1"/>
              </a:buClr>
              <a:buSzPts val="1400"/>
              <a:buFont typeface="Noto Sans Symbols"/>
              <a:buNone/>
            </a:pPr>
            <a:r>
              <a:rPr b="0" i="0" lang="en" sz="1400" u="none" cap="none" strike="noStrike">
                <a:solidFill>
                  <a:schemeClr val="dk1"/>
                </a:solidFill>
                <a:latin typeface="Century Gothic"/>
                <a:ea typeface="Century Gothic"/>
                <a:cs typeface="Century Gothic"/>
                <a:sym typeface="Century Gothic"/>
              </a:rPr>
              <a:t>Tarih                            : </a:t>
            </a:r>
            <a:r>
              <a:rPr lang="en">
                <a:solidFill>
                  <a:schemeClr val="dk1"/>
                </a:solidFill>
                <a:latin typeface="Century Gothic"/>
                <a:ea typeface="Century Gothic"/>
                <a:cs typeface="Century Gothic"/>
                <a:sym typeface="Century Gothic"/>
              </a:rPr>
              <a:t>15</a:t>
            </a:r>
            <a:r>
              <a:rPr b="0" i="0" lang="en" sz="1400" u="none" cap="none" strike="noStrike">
                <a:solidFill>
                  <a:schemeClr val="dk1"/>
                </a:solidFill>
                <a:latin typeface="Century Gothic"/>
                <a:ea typeface="Century Gothic"/>
                <a:cs typeface="Century Gothic"/>
                <a:sym typeface="Century Gothic"/>
              </a:rPr>
              <a:t>/01/2023</a:t>
            </a:r>
            <a:endParaRPr sz="1100"/>
          </a:p>
          <a:p>
            <a:pPr indent="0" lvl="0" marL="0" marR="0" rtl="0" algn="l">
              <a:spcBef>
                <a:spcPts val="800"/>
              </a:spcBef>
              <a:spcAft>
                <a:spcPts val="0"/>
              </a:spcAft>
              <a:buClr>
                <a:schemeClr val="accent1"/>
              </a:buClr>
              <a:buSzPts val="1400"/>
              <a:buFont typeface="Noto Sans Symbols"/>
              <a:buNone/>
            </a:pPr>
            <a:r>
              <a:rPr b="0" i="0" lang="en" sz="1400" u="none" cap="none" strike="noStrike">
                <a:solidFill>
                  <a:schemeClr val="dk1"/>
                </a:solidFill>
                <a:latin typeface="Century Gothic"/>
                <a:ea typeface="Century Gothic"/>
                <a:cs typeface="Century Gothic"/>
                <a:sym typeface="Century Gothic"/>
              </a:rPr>
              <a:t>Sürüm                         : v1</a:t>
            </a:r>
            <a:endParaRPr sz="1100"/>
          </a:p>
        </p:txBody>
      </p:sp>
      <p:sp>
        <p:nvSpPr>
          <p:cNvPr id="339" name="Google Shape;339;p45"/>
          <p:cNvSpPr txBox="1"/>
          <p:nvPr/>
        </p:nvSpPr>
        <p:spPr>
          <a:xfrm>
            <a:off x="2644503" y="379889"/>
            <a:ext cx="3139580" cy="844712"/>
          </a:xfrm>
          <a:prstGeom prst="rect">
            <a:avLst/>
          </a:prstGeom>
          <a:noFill/>
          <a:ln>
            <a:noFill/>
          </a:ln>
        </p:spPr>
        <p:txBody>
          <a:bodyPr anchorCtr="0" anchor="t" bIns="34275" lIns="68575" spcFirstLastPara="1" rIns="68575" wrap="square" tIns="34275">
            <a:normAutofit/>
          </a:bodyPr>
          <a:lstStyle/>
          <a:p>
            <a:pPr indent="0" lvl="0" marL="0" marR="0" rtl="0" algn="ctr">
              <a:spcBef>
                <a:spcPts val="0"/>
              </a:spcBef>
              <a:spcAft>
                <a:spcPts val="0"/>
              </a:spcAft>
              <a:buClr>
                <a:schemeClr val="accent1"/>
              </a:buClr>
              <a:buSzPts val="1400"/>
              <a:buFont typeface="Noto Sans Symbols"/>
              <a:buNone/>
            </a:pPr>
            <a:r>
              <a:rPr b="1" i="0" lang="en" sz="1400" u="none" cap="none" strike="noStrike">
                <a:solidFill>
                  <a:schemeClr val="accent3"/>
                </a:solidFill>
                <a:latin typeface="Century Gothic"/>
                <a:ea typeface="Century Gothic"/>
                <a:cs typeface="Century Gothic"/>
                <a:sym typeface="Century Gothic"/>
              </a:rPr>
              <a:t>Veri Madenciliğine Giriş</a:t>
            </a:r>
            <a:endParaRPr b="1" i="0" sz="1400" u="none" cap="none" strike="noStrike">
              <a:solidFill>
                <a:schemeClr val="accent3"/>
              </a:solidFill>
              <a:latin typeface="Century Gothic"/>
              <a:ea typeface="Century Gothic"/>
              <a:cs typeface="Century Gothic"/>
              <a:sym typeface="Century Gothic"/>
            </a:endParaRPr>
          </a:p>
        </p:txBody>
      </p:sp>
      <p:pic>
        <p:nvPicPr>
          <p:cNvPr descr="5 Temel Soruda Veri Madenciliği (Data Mining) Nedir? - Vizyoner Genç" id="340" name="Google Shape;340;p45"/>
          <p:cNvPicPr preferRelativeResize="0"/>
          <p:nvPr/>
        </p:nvPicPr>
        <p:blipFill rotWithShape="1">
          <a:blip r:embed="rId3">
            <a:alphaModFix/>
          </a:blip>
          <a:srcRect b="0" l="0" r="0" t="0"/>
          <a:stretch/>
        </p:blipFill>
        <p:spPr>
          <a:xfrm>
            <a:off x="6306896" y="238744"/>
            <a:ext cx="2581111" cy="1450584"/>
          </a:xfrm>
          <a:prstGeom prst="rect">
            <a:avLst/>
          </a:prstGeom>
          <a:solidFill>
            <a:srgbClr val="ECECEC"/>
          </a:solidFill>
          <a:ln cap="sq" cmpd="sng" w="190500">
            <a:solidFill>
              <a:srgbClr val="FFFFFF"/>
            </a:solidFill>
            <a:prstDash val="solid"/>
            <a:miter lim="800000"/>
            <a:headEnd len="sm" w="sm" type="none"/>
            <a:tailEnd len="sm" w="sm" type="none"/>
          </a:ln>
          <a:effectLst>
            <a:outerShdw blurRad="65000" kx="195000" rotWithShape="0" algn="tl" dir="12900000" dist="50800" ky="145000">
              <a:srgbClr val="000000">
                <a:alpha val="29803"/>
              </a:srgbClr>
            </a:outerShdw>
          </a:effectLst>
        </p:spPr>
      </p:pic>
      <p:sp>
        <p:nvSpPr>
          <p:cNvPr id="341" name="Google Shape;341;p45"/>
          <p:cNvSpPr/>
          <p:nvPr/>
        </p:nvSpPr>
        <p:spPr>
          <a:xfrm>
            <a:off x="423040" y="1105147"/>
            <a:ext cx="21877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900" u="sng" cap="none" strike="noStrike">
                <a:solidFill>
                  <a:schemeClr val="hlink"/>
                </a:solidFill>
                <a:latin typeface="Century Gothic"/>
                <a:ea typeface="Century Gothic"/>
                <a:cs typeface="Century Gothic"/>
                <a:sym typeface="Century Gothic"/>
                <a:hlinkClick r:id="rId4"/>
              </a:rPr>
              <a:t>http://youtube.com/@bmderslerim</a:t>
            </a:r>
            <a:endParaRPr b="0" i="0" sz="900" u="none" cap="none" strike="noStrike">
              <a:solidFill>
                <a:srgbClr val="262626"/>
              </a:solidFill>
              <a:latin typeface="Century Gothic"/>
              <a:ea typeface="Century Gothic"/>
              <a:cs typeface="Century Gothic"/>
              <a:sym typeface="Century Gothic"/>
            </a:endParaRPr>
          </a:p>
        </p:txBody>
      </p:sp>
      <p:pic>
        <p:nvPicPr>
          <p:cNvPr id="342" name="Google Shape;342;p45"/>
          <p:cNvPicPr preferRelativeResize="0"/>
          <p:nvPr/>
        </p:nvPicPr>
        <p:blipFill rotWithShape="1">
          <a:blip r:embed="rId5">
            <a:alphaModFix/>
          </a:blip>
          <a:srcRect b="21125" l="11094" r="11093" t="21526"/>
          <a:stretch/>
        </p:blipFill>
        <p:spPr>
          <a:xfrm>
            <a:off x="790982" y="80323"/>
            <a:ext cx="1358797" cy="100147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1944694" y="468083"/>
            <a:ext cx="6683765" cy="960668"/>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rgbClr val="168DBA"/>
              </a:buClr>
              <a:buSzPts val="2700"/>
              <a:buFont typeface="Century Gothic"/>
              <a:buNone/>
            </a:pPr>
            <a:r>
              <a:rPr lang="en"/>
              <a:t>İçindekiler</a:t>
            </a:r>
            <a:endParaRPr/>
          </a:p>
        </p:txBody>
      </p:sp>
      <p:sp>
        <p:nvSpPr>
          <p:cNvPr id="223" name="Google Shape;223;p31"/>
          <p:cNvSpPr txBox="1"/>
          <p:nvPr>
            <p:ph idx="1" type="body"/>
          </p:nvPr>
        </p:nvSpPr>
        <p:spPr>
          <a:xfrm>
            <a:off x="1941909" y="1600200"/>
            <a:ext cx="6686550" cy="2833217"/>
          </a:xfrm>
          <a:prstGeom prst="rect">
            <a:avLst/>
          </a:prstGeom>
          <a:noFill/>
          <a:ln>
            <a:noFill/>
          </a:ln>
        </p:spPr>
        <p:txBody>
          <a:bodyPr anchorCtr="0" anchor="t" bIns="34275" lIns="68575" spcFirstLastPara="1" rIns="68575" wrap="square" tIns="34275">
            <a:noAutofit/>
          </a:bodyPr>
          <a:lstStyle/>
          <a:p>
            <a:pPr indent="-265747" lvl="0" marL="254000" rtl="0" algn="l">
              <a:lnSpc>
                <a:spcPct val="80000"/>
              </a:lnSpc>
              <a:spcBef>
                <a:spcPts val="0"/>
              </a:spcBef>
              <a:spcAft>
                <a:spcPts val="0"/>
              </a:spcAft>
              <a:buSzPts val="1385"/>
              <a:buChar char="🠶"/>
            </a:pPr>
            <a:r>
              <a:rPr lang="en" sz="1385"/>
              <a:t>Veri Görselleştirme Nedir?</a:t>
            </a:r>
            <a:endParaRPr sz="1385"/>
          </a:p>
          <a:p>
            <a:pPr indent="-265747" lvl="0" marL="254000" rtl="0" algn="l">
              <a:lnSpc>
                <a:spcPct val="80000"/>
              </a:lnSpc>
              <a:spcBef>
                <a:spcPts val="800"/>
              </a:spcBef>
              <a:spcAft>
                <a:spcPts val="0"/>
              </a:spcAft>
              <a:buSzPts val="1385"/>
              <a:buChar char="🠶"/>
            </a:pPr>
            <a:r>
              <a:rPr lang="en" sz="1385"/>
              <a:t>Python'da Veri Görselleştirme</a:t>
            </a:r>
            <a:endParaRPr sz="1385"/>
          </a:p>
          <a:p>
            <a:pPr indent="-265747" lvl="0" marL="254000" rtl="0" algn="l">
              <a:lnSpc>
                <a:spcPct val="80000"/>
              </a:lnSpc>
              <a:spcBef>
                <a:spcPts val="800"/>
              </a:spcBef>
              <a:spcAft>
                <a:spcPts val="0"/>
              </a:spcAft>
              <a:buSzPts val="1385"/>
              <a:buChar char="🠶"/>
            </a:pPr>
            <a:r>
              <a:rPr lang="en" sz="1385"/>
              <a:t>Matplotlib ve Seaborn</a:t>
            </a:r>
            <a:endParaRPr sz="1385"/>
          </a:p>
          <a:p>
            <a:pPr indent="-265747" lvl="0" marL="254000" rtl="0" algn="l">
              <a:lnSpc>
                <a:spcPct val="80000"/>
              </a:lnSpc>
              <a:spcBef>
                <a:spcPts val="800"/>
              </a:spcBef>
              <a:spcAft>
                <a:spcPts val="0"/>
              </a:spcAft>
              <a:buSzPts val="1385"/>
              <a:buChar char="🠶"/>
            </a:pPr>
            <a:r>
              <a:rPr lang="en" sz="1385"/>
              <a:t>Çubuk Grafikler</a:t>
            </a:r>
            <a:endParaRPr sz="1385"/>
          </a:p>
          <a:p>
            <a:pPr indent="-265747" lvl="0" marL="254000" rtl="0" algn="l">
              <a:lnSpc>
                <a:spcPct val="80000"/>
              </a:lnSpc>
              <a:spcBef>
                <a:spcPts val="800"/>
              </a:spcBef>
              <a:spcAft>
                <a:spcPts val="0"/>
              </a:spcAft>
              <a:buSzPts val="1385"/>
              <a:buChar char="🠶"/>
            </a:pPr>
            <a:r>
              <a:rPr lang="en" sz="1385"/>
              <a:t>Seaborn ve Matplotlib Kullanan Çubuk Grafikler</a:t>
            </a:r>
            <a:endParaRPr sz="1385"/>
          </a:p>
          <a:p>
            <a:pPr indent="-253047" lvl="0" marL="254000" rtl="0" algn="l">
              <a:lnSpc>
                <a:spcPct val="80000"/>
              </a:lnSpc>
              <a:spcBef>
                <a:spcPts val="800"/>
              </a:spcBef>
              <a:spcAft>
                <a:spcPts val="0"/>
              </a:spcAft>
              <a:buSzPts val="1385"/>
              <a:buChar char="🠶"/>
            </a:pPr>
            <a:r>
              <a:rPr lang="en" sz="1385"/>
              <a:t>Çizgi Grafikler</a:t>
            </a:r>
            <a:endParaRPr sz="1385"/>
          </a:p>
          <a:p>
            <a:pPr indent="-253047" lvl="0" marL="254000" rtl="0" algn="l">
              <a:lnSpc>
                <a:spcPct val="80000"/>
              </a:lnSpc>
              <a:spcBef>
                <a:spcPts val="800"/>
              </a:spcBef>
              <a:spcAft>
                <a:spcPts val="0"/>
              </a:spcAft>
              <a:buSzPts val="1385"/>
              <a:buChar char="🠶"/>
            </a:pPr>
            <a:r>
              <a:rPr lang="en" sz="1385"/>
              <a:t>Seaborn ve Matplotlib Kullanan Çizgi Grafikler</a:t>
            </a:r>
            <a:endParaRPr sz="1385"/>
          </a:p>
          <a:p>
            <a:pPr indent="-265747" lvl="0" marL="254000" rtl="0" algn="l">
              <a:lnSpc>
                <a:spcPct val="80000"/>
              </a:lnSpc>
              <a:spcBef>
                <a:spcPts val="800"/>
              </a:spcBef>
              <a:spcAft>
                <a:spcPts val="0"/>
              </a:spcAft>
              <a:buSzPts val="1385"/>
              <a:buChar char="🠶"/>
            </a:pPr>
            <a:r>
              <a:rPr lang="en" sz="1385"/>
              <a:t>Sonuç</a:t>
            </a:r>
            <a:endParaRPr sz="1385"/>
          </a:p>
          <a:p>
            <a:pPr indent="-265747" lvl="0" marL="254000" rtl="0" algn="l">
              <a:lnSpc>
                <a:spcPct val="80000"/>
              </a:lnSpc>
              <a:spcBef>
                <a:spcPts val="800"/>
              </a:spcBef>
              <a:spcAft>
                <a:spcPts val="0"/>
              </a:spcAft>
              <a:buSzPts val="1385"/>
              <a:buChar char="🠶"/>
            </a:pPr>
            <a:r>
              <a:rPr lang="en" sz="1385"/>
              <a:t>Kaynaklar</a:t>
            </a:r>
            <a:endParaRPr sz="1385"/>
          </a:p>
          <a:p>
            <a:pPr indent="-177800" lvl="0" marL="254000" rtl="0" algn="l">
              <a:lnSpc>
                <a:spcPct val="80000"/>
              </a:lnSpc>
              <a:spcBef>
                <a:spcPts val="800"/>
              </a:spcBef>
              <a:spcAft>
                <a:spcPts val="0"/>
              </a:spcAft>
              <a:buSzPts val="1085"/>
              <a:buNone/>
            </a:pPr>
            <a:r>
              <a:t/>
            </a:r>
            <a:endParaRPr sz="1385"/>
          </a:p>
          <a:p>
            <a:pPr indent="-177800" lvl="0" marL="254000" rtl="0" algn="l">
              <a:lnSpc>
                <a:spcPct val="80000"/>
              </a:lnSpc>
              <a:spcBef>
                <a:spcPts val="800"/>
              </a:spcBef>
              <a:spcAft>
                <a:spcPts val="0"/>
              </a:spcAft>
              <a:buSzPts val="1085"/>
              <a:buNone/>
            </a:pPr>
            <a:r>
              <a:t/>
            </a:r>
            <a:endParaRPr sz="1385"/>
          </a:p>
        </p:txBody>
      </p:sp>
      <p:sp>
        <p:nvSpPr>
          <p:cNvPr id="224" name="Google Shape;224;p31"/>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25" name="Google Shape;225;p31"/>
          <p:cNvSpPr/>
          <p:nvPr/>
        </p:nvSpPr>
        <p:spPr>
          <a:xfrm>
            <a:off x="6915838" y="4910399"/>
            <a:ext cx="2183040"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900" u="sng" cap="none" strike="noStrike">
                <a:solidFill>
                  <a:schemeClr val="hlink"/>
                </a:solidFill>
                <a:latin typeface="Century Gothic"/>
                <a:ea typeface="Century Gothic"/>
                <a:cs typeface="Century Gothic"/>
                <a:sym typeface="Century Gothic"/>
                <a:hlinkClick r:id="rId3"/>
              </a:rPr>
              <a:t>http://youtube.com/@bmderslerim</a:t>
            </a:r>
            <a:endParaRPr b="0" i="0" sz="900" u="none" cap="none" strike="noStrike">
              <a:solidFill>
                <a:srgbClr val="262626"/>
              </a:solidFill>
              <a:latin typeface="Century Gothic"/>
              <a:ea typeface="Century Gothic"/>
              <a:cs typeface="Century Gothic"/>
              <a:sym typeface="Century Gothic"/>
            </a:endParaRPr>
          </a:p>
        </p:txBody>
      </p:sp>
      <p:pic>
        <p:nvPicPr>
          <p:cNvPr id="226" name="Google Shape;226;p31"/>
          <p:cNvPicPr preferRelativeResize="0"/>
          <p:nvPr/>
        </p:nvPicPr>
        <p:blipFill rotWithShape="1">
          <a:blip r:embed="rId4">
            <a:alphaModFix/>
          </a:blip>
          <a:srcRect b="21125" l="11094" r="11093" t="21526"/>
          <a:stretch/>
        </p:blipFill>
        <p:spPr>
          <a:xfrm>
            <a:off x="7392839" y="3908922"/>
            <a:ext cx="1358797" cy="1001477"/>
          </a:xfrm>
          <a:prstGeom prst="rect">
            <a:avLst/>
          </a:prstGeom>
          <a:noFill/>
          <a:ln>
            <a:noFill/>
          </a:ln>
        </p:spPr>
      </p:pic>
      <p:pic>
        <p:nvPicPr>
          <p:cNvPr descr="Content Writer Resume - How to Build the Perfect Resume | Leverage Edu" id="227" name="Google Shape;227;p31"/>
          <p:cNvPicPr preferRelativeResize="0"/>
          <p:nvPr/>
        </p:nvPicPr>
        <p:blipFill rotWithShape="1">
          <a:blip r:embed="rId5">
            <a:alphaModFix/>
          </a:blip>
          <a:srcRect b="0" l="0" r="0" t="0"/>
          <a:stretch/>
        </p:blipFill>
        <p:spPr>
          <a:xfrm>
            <a:off x="6023187" y="229142"/>
            <a:ext cx="2861041" cy="17881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1944694" y="468083"/>
            <a:ext cx="6683765" cy="960668"/>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rgbClr val="168DBA"/>
              </a:buClr>
              <a:buSzPts val="2700"/>
              <a:buFont typeface="Century Gothic"/>
              <a:buNone/>
            </a:pPr>
            <a:r>
              <a:rPr lang="en" sz="2185">
                <a:solidFill>
                  <a:srgbClr val="168DBA"/>
                </a:solidFill>
              </a:rPr>
              <a:t>Veri Görselleştirme </a:t>
            </a:r>
            <a:endParaRPr sz="3500">
              <a:solidFill>
                <a:srgbClr val="168DBA"/>
              </a:solidFill>
            </a:endParaRPr>
          </a:p>
        </p:txBody>
      </p:sp>
      <p:sp>
        <p:nvSpPr>
          <p:cNvPr id="233" name="Google Shape;233;p32"/>
          <p:cNvSpPr txBox="1"/>
          <p:nvPr>
            <p:ph idx="1" type="body"/>
          </p:nvPr>
        </p:nvSpPr>
        <p:spPr>
          <a:xfrm>
            <a:off x="821978" y="1356777"/>
            <a:ext cx="5233256" cy="3442040"/>
          </a:xfrm>
          <a:prstGeom prst="rect">
            <a:avLst/>
          </a:prstGeom>
          <a:noFill/>
          <a:ln>
            <a:noFill/>
          </a:ln>
        </p:spPr>
        <p:txBody>
          <a:bodyPr anchorCtr="0" anchor="t" bIns="34275" lIns="68575" spcFirstLastPara="1" rIns="68575" wrap="square" tIns="34275">
            <a:normAutofit/>
          </a:bodyPr>
          <a:lstStyle/>
          <a:p>
            <a:pPr indent="-254000" lvl="0" marL="254000" rtl="0" algn="just">
              <a:spcBef>
                <a:spcPts val="0"/>
              </a:spcBef>
              <a:spcAft>
                <a:spcPts val="0"/>
              </a:spcAft>
              <a:buSzPts val="1400"/>
              <a:buChar char="🠶"/>
            </a:pPr>
            <a:r>
              <a:rPr lang="en"/>
              <a:t>Verilerle çalışırken, yalnızca tablo halindeyken verilerinizi anlamak </a:t>
            </a:r>
            <a:r>
              <a:rPr lang="en"/>
              <a:t>gerçekten </a:t>
            </a:r>
            <a:r>
              <a:rPr lang="en"/>
              <a:t>zor olabilir. Verilerimizin tam olarak neyi ilettiğini anlamak ve onu daha iyi temizlemek ve ona uygun modelleri seçmek için onu görselleştirmemiz veya resimsel biçimde göstermemiz gerekir</a:t>
            </a:r>
            <a:r>
              <a:rPr lang="en"/>
              <a:t>. Bu veriler bir tabloda veya CSV dosyasında olduğunda elde edilemeyen kalıpları, korelasyonları ve eğilimleri ortaya çıkarmaya yardımcı olur.</a:t>
            </a:r>
            <a:endParaRPr/>
          </a:p>
          <a:p>
            <a:pPr indent="-165100" lvl="0" marL="254000" rtl="0" algn="just">
              <a:spcBef>
                <a:spcPts val="800"/>
              </a:spcBef>
              <a:spcAft>
                <a:spcPts val="0"/>
              </a:spcAft>
              <a:buSzPts val="1400"/>
              <a:buNone/>
            </a:pPr>
            <a:r>
              <a:t/>
            </a:r>
            <a:endParaRPr/>
          </a:p>
        </p:txBody>
      </p:sp>
      <p:sp>
        <p:nvSpPr>
          <p:cNvPr id="234" name="Google Shape;234;p32"/>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35" name="Google Shape;235;p32"/>
          <p:cNvSpPr txBox="1"/>
          <p:nvPr/>
        </p:nvSpPr>
        <p:spPr>
          <a:xfrm>
            <a:off x="821978" y="3141535"/>
            <a:ext cx="5233256" cy="3442040"/>
          </a:xfrm>
          <a:prstGeom prst="rect">
            <a:avLst/>
          </a:prstGeom>
          <a:noFill/>
          <a:ln>
            <a:noFill/>
          </a:ln>
        </p:spPr>
        <p:txBody>
          <a:bodyPr anchorCtr="0" anchor="t" bIns="34275" lIns="68575" spcFirstLastPara="1" rIns="68575" wrap="square" tIns="34275">
            <a:normAutofit/>
          </a:bodyPr>
          <a:lstStyle/>
          <a:p>
            <a:pPr indent="-165100" lvl="0" marL="254000" marR="0" rtl="0" algn="just">
              <a:spcBef>
                <a:spcPts val="0"/>
              </a:spcBef>
              <a:spcAft>
                <a:spcPts val="0"/>
              </a:spcAft>
              <a:buClr>
                <a:schemeClr val="accent1"/>
              </a:buClr>
              <a:buSzPts val="1400"/>
              <a:buFont typeface="Noto Sans Symbols"/>
              <a:buNone/>
            </a:pPr>
            <a:r>
              <a:t/>
            </a:r>
            <a:endParaRPr b="0" i="0" sz="1400"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1944694" y="468083"/>
            <a:ext cx="6683765" cy="960668"/>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rgbClr val="168DBA"/>
              </a:buClr>
              <a:buSzPts val="2700"/>
              <a:buFont typeface="Century Gothic"/>
              <a:buNone/>
            </a:pPr>
            <a:r>
              <a:rPr lang="en"/>
              <a:t>Veri Görselleştirme Nedir?</a:t>
            </a:r>
            <a:endParaRPr/>
          </a:p>
        </p:txBody>
      </p:sp>
      <p:sp>
        <p:nvSpPr>
          <p:cNvPr id="241" name="Google Shape;241;p33"/>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42" name="Google Shape;242;p33"/>
          <p:cNvSpPr txBox="1"/>
          <p:nvPr/>
        </p:nvSpPr>
        <p:spPr>
          <a:xfrm>
            <a:off x="776237" y="1373973"/>
            <a:ext cx="7806482" cy="3442040"/>
          </a:xfrm>
          <a:prstGeom prst="rect">
            <a:avLst/>
          </a:prstGeom>
          <a:noFill/>
          <a:ln>
            <a:noFill/>
          </a:ln>
        </p:spPr>
        <p:txBody>
          <a:bodyPr anchorCtr="0" anchor="t" bIns="34275" lIns="68575" spcFirstLastPara="1" rIns="68575" wrap="square" tIns="34275">
            <a:normAutofit/>
          </a:bodyPr>
          <a:lstStyle/>
          <a:p>
            <a:pPr indent="-254000" lvl="0" marL="254000" marR="0" rtl="0" algn="just">
              <a:spcBef>
                <a:spcPts val="0"/>
              </a:spcBef>
              <a:spcAft>
                <a:spcPts val="0"/>
              </a:spcAft>
              <a:buClr>
                <a:schemeClr val="accent1"/>
              </a:buClr>
              <a:buSzPts val="1400"/>
              <a:buFont typeface="Noto Sans Symbols"/>
              <a:buChar char="🠶"/>
            </a:pPr>
            <a:r>
              <a:rPr lang="en">
                <a:solidFill>
                  <a:srgbClr val="3F3F3F"/>
                </a:solidFill>
                <a:latin typeface="Century Gothic"/>
                <a:ea typeface="Century Gothic"/>
                <a:cs typeface="Century Gothic"/>
                <a:sym typeface="Century Gothic"/>
              </a:rPr>
              <a:t>Veri görselleştirme, veri analizinde verilerin görsel temsiliyle ilgilenen bir alandır. Verileri grafiksel olarak çizer ve verilerden çıkarımları iletmenin etkili bir yoludur.</a:t>
            </a:r>
            <a:endParaRPr>
              <a:solidFill>
                <a:srgbClr val="3F3F3F"/>
              </a:solidFill>
              <a:latin typeface="Century Gothic"/>
              <a:ea typeface="Century Gothic"/>
              <a:cs typeface="Century Gothic"/>
              <a:sym typeface="Century Gothic"/>
            </a:endParaRPr>
          </a:p>
          <a:p>
            <a:pPr indent="0" lvl="0" marL="457200" marR="0" rtl="0" algn="just">
              <a:spcBef>
                <a:spcPts val="0"/>
              </a:spcBef>
              <a:spcAft>
                <a:spcPts val="0"/>
              </a:spcAft>
              <a:buNone/>
            </a:pPr>
            <a:r>
              <a:t/>
            </a:r>
            <a:endParaRPr>
              <a:solidFill>
                <a:srgbClr val="3F3F3F"/>
              </a:solidFill>
              <a:latin typeface="Century Gothic"/>
              <a:ea typeface="Century Gothic"/>
              <a:cs typeface="Century Gothic"/>
              <a:sym typeface="Century Gothic"/>
            </a:endParaRPr>
          </a:p>
          <a:p>
            <a:pPr indent="-254000" lvl="0" marL="254000" marR="0" rtl="0" algn="just">
              <a:spcBef>
                <a:spcPts val="0"/>
              </a:spcBef>
              <a:spcAft>
                <a:spcPts val="0"/>
              </a:spcAft>
              <a:buClr>
                <a:schemeClr val="accent1"/>
              </a:buClr>
              <a:buSzPts val="1400"/>
              <a:buFont typeface="Noto Sans Symbols"/>
              <a:buChar char="🠶"/>
            </a:pPr>
            <a:r>
              <a:rPr lang="en">
                <a:solidFill>
                  <a:srgbClr val="3F3F3F"/>
                </a:solidFill>
                <a:latin typeface="Century Gothic"/>
                <a:ea typeface="Century Gothic"/>
                <a:cs typeface="Century Gothic"/>
                <a:sym typeface="Century Gothic"/>
              </a:rPr>
              <a:t>Veri görselleştirmeyi kullanarak verilerimizin görsel bir özetini alabiliriz. Resimler, haritalar ve grafikler ile insan zihni, verilen herhangi bir veriyi işlemek ve anlamak için daha kolay bir zamana sahiptir. Veri görselleştirme, hem küçük hem de büyük veri setlerinin temsilinde önemli bir rol oynar, tüm verilerimizi görmenin imkansız olduğu büyük veri setlerimiz olduğunda yararlıdır.</a:t>
            </a:r>
            <a:endParaRPr>
              <a:solidFill>
                <a:srgbClr val="3F3F3F"/>
              </a:solidFill>
              <a:latin typeface="Century Gothic"/>
              <a:ea typeface="Century Gothic"/>
              <a:cs typeface="Century Gothic"/>
              <a:sym typeface="Century Gothic"/>
            </a:endParaRPr>
          </a:p>
          <a:p>
            <a:pPr indent="0" lvl="0" marL="457200" marR="0" rtl="0" algn="just">
              <a:spcBef>
                <a:spcPts val="0"/>
              </a:spcBef>
              <a:spcAft>
                <a:spcPts val="0"/>
              </a:spcAft>
              <a:buNone/>
            </a:pPr>
            <a:r>
              <a:t/>
            </a:r>
            <a:endParaRPr>
              <a:solidFill>
                <a:srgbClr val="3F3F3F"/>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1944694" y="468083"/>
            <a:ext cx="6683765" cy="960668"/>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rgbClr val="168DBA"/>
              </a:buClr>
              <a:buSzPts val="2700"/>
              <a:buFont typeface="Century Gothic"/>
              <a:buNone/>
            </a:pPr>
            <a:r>
              <a:rPr lang="en"/>
              <a:t>Python'da Veri Görselleştirme</a:t>
            </a:r>
            <a:endParaRPr/>
          </a:p>
        </p:txBody>
      </p:sp>
      <p:sp>
        <p:nvSpPr>
          <p:cNvPr id="248" name="Google Shape;248;p34"/>
          <p:cNvSpPr txBox="1"/>
          <p:nvPr>
            <p:ph idx="1" type="body"/>
          </p:nvPr>
        </p:nvSpPr>
        <p:spPr>
          <a:xfrm>
            <a:off x="821978" y="1308225"/>
            <a:ext cx="7806600" cy="1850100"/>
          </a:xfrm>
          <a:prstGeom prst="rect">
            <a:avLst/>
          </a:prstGeom>
          <a:noFill/>
          <a:ln>
            <a:noFill/>
          </a:ln>
        </p:spPr>
        <p:txBody>
          <a:bodyPr anchorCtr="0" anchor="t" bIns="34275" lIns="68575" spcFirstLastPara="1" rIns="68575" wrap="square" tIns="34275">
            <a:normAutofit/>
          </a:bodyPr>
          <a:lstStyle/>
          <a:p>
            <a:pPr indent="0" lvl="0" marL="0" rtl="0" algn="l">
              <a:spcBef>
                <a:spcPts val="800"/>
              </a:spcBef>
              <a:spcAft>
                <a:spcPts val="0"/>
              </a:spcAft>
              <a:buSzPts val="1400"/>
              <a:buNone/>
            </a:pPr>
            <a:r>
              <a:rPr lang="en"/>
              <a:t>Python, verileri en basit ve etkili şekilde sunmak için bilgilendirici, özelleştirilmiş ve çekici grafikler oluşturmak için farklı özelliklere sahip Matplotlib, Seaborn ve bu tür diğer birçok veri görselleştirme paketi gibi çeşitli çizim kütüphaneleri sunar.</a:t>
            </a:r>
            <a:endParaRPr/>
          </a:p>
        </p:txBody>
      </p:sp>
      <p:sp>
        <p:nvSpPr>
          <p:cNvPr id="249" name="Google Shape;249;p34"/>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5"/>
          <p:cNvSpPr txBox="1"/>
          <p:nvPr>
            <p:ph type="title"/>
          </p:nvPr>
        </p:nvSpPr>
        <p:spPr>
          <a:xfrm>
            <a:off x="1944694" y="468083"/>
            <a:ext cx="6683765" cy="960668"/>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rgbClr val="168DBA"/>
              </a:buClr>
              <a:buSzPts val="2700"/>
              <a:buFont typeface="Century Gothic"/>
              <a:buNone/>
            </a:pPr>
            <a:r>
              <a:rPr lang="en"/>
              <a:t>Matplotlib ve Seaborn</a:t>
            </a:r>
            <a:endParaRPr/>
          </a:p>
        </p:txBody>
      </p:sp>
      <p:sp>
        <p:nvSpPr>
          <p:cNvPr id="255" name="Google Shape;255;p35"/>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56" name="Google Shape;256;p35"/>
          <p:cNvSpPr txBox="1"/>
          <p:nvPr>
            <p:ph idx="1" type="body"/>
          </p:nvPr>
        </p:nvSpPr>
        <p:spPr>
          <a:xfrm>
            <a:off x="1063545" y="1054238"/>
            <a:ext cx="7564914" cy="1695254"/>
          </a:xfrm>
          <a:prstGeom prst="rect">
            <a:avLst/>
          </a:prstGeom>
          <a:noFill/>
          <a:ln>
            <a:noFill/>
          </a:ln>
        </p:spPr>
        <p:txBody>
          <a:bodyPr anchorCtr="0" anchor="t" bIns="34275" lIns="68575" spcFirstLastPara="1" rIns="68575" wrap="square" tIns="34275">
            <a:normAutofit lnSpcReduction="10000"/>
          </a:bodyPr>
          <a:lstStyle/>
          <a:p>
            <a:pPr indent="-254000" lvl="0" marL="254000" rtl="0" algn="just">
              <a:spcBef>
                <a:spcPts val="0"/>
              </a:spcBef>
              <a:spcAft>
                <a:spcPts val="0"/>
              </a:spcAft>
              <a:buSzPts val="1400"/>
              <a:buChar char="🠶"/>
            </a:pPr>
            <a:r>
              <a:rPr lang="en"/>
              <a:t>Matplotlib ve Seaborn veri görselleştirme için kullanılan python kütüphaneleridir. Farklı grafikleri çizmek için dahili modülleri vardır. Matplotlib, grafikleri uygulamalara yerleştirmek için kullanılırken, Seaborn öncelikle istatistiksel grafikler için kullanılır.</a:t>
            </a:r>
            <a:endParaRPr/>
          </a:p>
          <a:p>
            <a:pPr indent="0" lvl="0" marL="254000" rtl="0" algn="just">
              <a:spcBef>
                <a:spcPts val="0"/>
              </a:spcBef>
              <a:spcAft>
                <a:spcPts val="0"/>
              </a:spcAft>
              <a:buNone/>
            </a:pPr>
            <a:r>
              <a:t/>
            </a:r>
            <a:endParaRPr/>
          </a:p>
          <a:p>
            <a:pPr indent="-254000" lvl="0" marL="254000" rtl="0" algn="just">
              <a:spcBef>
                <a:spcPts val="0"/>
              </a:spcBef>
              <a:spcAft>
                <a:spcPts val="0"/>
              </a:spcAft>
              <a:buSzPts val="1400"/>
              <a:buChar char="🠶"/>
            </a:pPr>
            <a:r>
              <a:rPr lang="en"/>
              <a:t>Ama ikisinden birini ne zaman kullanmalıyız? Bunu karşılaştırmalı analiz yardımıyla anlayalım. Aşağıdaki tablo, Python'un iki iyi bilinen görselleştirme paketi Matplotlib ve Seaborn arasında bir karşılaştırma sağlar.</a:t>
            </a:r>
            <a:endParaRPr/>
          </a:p>
          <a:p>
            <a:pPr indent="0" lvl="0" marL="254000" rtl="0" algn="just">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62" name="Google Shape;262;p36"/>
          <p:cNvGraphicFramePr/>
          <p:nvPr/>
        </p:nvGraphicFramePr>
        <p:xfrm>
          <a:off x="1468850" y="590825"/>
          <a:ext cx="3000000" cy="3000000"/>
        </p:xfrm>
        <a:graphic>
          <a:graphicData uri="http://schemas.openxmlformats.org/drawingml/2006/table">
            <a:tbl>
              <a:tblPr>
                <a:noFill/>
                <a:tableStyleId>{059D73ED-250F-439B-9CA5-51F0923B930E}</a:tableStyleId>
              </a:tblPr>
              <a:tblGrid>
                <a:gridCol w="3619500"/>
                <a:gridCol w="3619500"/>
              </a:tblGrid>
              <a:tr h="630225">
                <a:tc>
                  <a:txBody>
                    <a:bodyPr/>
                    <a:lstStyle/>
                    <a:p>
                      <a:pPr indent="0" lvl="0" marL="0" rtl="0" algn="ctr">
                        <a:lnSpc>
                          <a:spcPct val="115000"/>
                        </a:lnSpc>
                        <a:spcBef>
                          <a:spcPts val="2400"/>
                        </a:spcBef>
                        <a:spcAft>
                          <a:spcPts val="1800"/>
                        </a:spcAft>
                        <a:buNone/>
                      </a:pPr>
                      <a:r>
                        <a:rPr lang="en" sz="1700">
                          <a:solidFill>
                            <a:schemeClr val="dk1"/>
                          </a:solidFill>
                          <a:highlight>
                            <a:srgbClr val="FFFFFF"/>
                          </a:highlight>
                          <a:latin typeface="Roboto"/>
                          <a:ea typeface="Roboto"/>
                          <a:cs typeface="Roboto"/>
                          <a:sym typeface="Roboto"/>
                        </a:rPr>
                        <a:t>Matplotlib</a:t>
                      </a:r>
                      <a:endParaRPr sz="1800"/>
                    </a:p>
                  </a:txBody>
                  <a:tcPr marT="91425" marB="91425" marR="91425" marL="91425">
                    <a:solidFill>
                      <a:srgbClr val="FFFFFF"/>
                    </a:solidFill>
                  </a:tcPr>
                </a:tc>
                <a:tc>
                  <a:txBody>
                    <a:bodyPr/>
                    <a:lstStyle/>
                    <a:p>
                      <a:pPr indent="0" lvl="0" marL="0" rtl="0" algn="ctr">
                        <a:lnSpc>
                          <a:spcPct val="115000"/>
                        </a:lnSpc>
                        <a:spcBef>
                          <a:spcPts val="2400"/>
                        </a:spcBef>
                        <a:spcAft>
                          <a:spcPts val="1800"/>
                        </a:spcAft>
                        <a:buNone/>
                      </a:pPr>
                      <a:r>
                        <a:rPr lang="en" sz="1900">
                          <a:solidFill>
                            <a:schemeClr val="dk1"/>
                          </a:solidFill>
                          <a:highlight>
                            <a:srgbClr val="FFFFFF"/>
                          </a:highlight>
                          <a:latin typeface="Roboto"/>
                          <a:ea typeface="Roboto"/>
                          <a:cs typeface="Roboto"/>
                          <a:sym typeface="Roboto"/>
                        </a:rPr>
                        <a:t>Seaborn</a:t>
                      </a:r>
                      <a:endParaRPr/>
                    </a:p>
                  </a:txBody>
                  <a:tcPr marT="91425" marB="91425" marR="91425" marL="91425">
                    <a:solidFill>
                      <a:srgbClr val="FFFFFF"/>
                    </a:solidFill>
                  </a:tcPr>
                </a:tc>
              </a:tr>
              <a:tr h="630225">
                <a:tc>
                  <a:txBody>
                    <a:bodyPr/>
                    <a:lstStyle/>
                    <a:p>
                      <a:pPr indent="0" lvl="0" marL="0" rtl="0" algn="l">
                        <a:spcBef>
                          <a:spcPts val="0"/>
                        </a:spcBef>
                        <a:spcAft>
                          <a:spcPts val="0"/>
                        </a:spcAft>
                        <a:buNone/>
                      </a:pPr>
                      <a:r>
                        <a:rPr lang="en"/>
                        <a:t>Çizgi grafikler, çubuk grafikler vb. gibi temel grafik çizimi için kullanılır.</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Esas olarak istatistik görselleştirme için kullanılır ve daha az komutla karmaşık görselleştirmeler gerçekleştirebilir.</a:t>
                      </a:r>
                      <a:endParaRPr/>
                    </a:p>
                  </a:txBody>
                  <a:tcPr marT="91425" marB="91425" marR="91425" marL="91425">
                    <a:solidFill>
                      <a:schemeClr val="lt1"/>
                    </a:solidFill>
                  </a:tcPr>
                </a:tc>
              </a:tr>
              <a:tr h="630225">
                <a:tc>
                  <a:txBody>
                    <a:bodyPr/>
                    <a:lstStyle/>
                    <a:p>
                      <a:pPr indent="0" lvl="0" marL="0" rtl="0" algn="l">
                        <a:spcBef>
                          <a:spcPts val="0"/>
                        </a:spcBef>
                        <a:spcAft>
                          <a:spcPts val="0"/>
                        </a:spcAft>
                        <a:buNone/>
                      </a:pPr>
                      <a:r>
                        <a:rPr lang="en"/>
                        <a:t>Esas olarak veri kümeleri ve dizilerle çalışır.</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Tüm veri kümeleriyle çalışır.</a:t>
                      </a:r>
                      <a:endParaRPr/>
                    </a:p>
                  </a:txBody>
                  <a:tcPr marT="91425" marB="91425" marR="91425" marL="91425">
                    <a:solidFill>
                      <a:schemeClr val="lt1"/>
                    </a:solidFill>
                  </a:tcPr>
                </a:tc>
              </a:tr>
              <a:tr h="630225">
                <a:tc>
                  <a:txBody>
                    <a:bodyPr/>
                    <a:lstStyle/>
                    <a:p>
                      <a:pPr indent="0" lvl="0" marL="0" rtl="0" algn="l">
                        <a:spcBef>
                          <a:spcPts val="0"/>
                        </a:spcBef>
                        <a:spcAft>
                          <a:spcPts val="0"/>
                        </a:spcAft>
                        <a:buClr>
                          <a:schemeClr val="dk1"/>
                        </a:buClr>
                        <a:buSzPts val="1100"/>
                        <a:buFont typeface="Arial"/>
                        <a:buNone/>
                      </a:pPr>
                      <a:r>
                        <a:rPr lang="en">
                          <a:solidFill>
                            <a:schemeClr val="dk1"/>
                          </a:solidFill>
                        </a:rPr>
                        <a:t>Matplotlib, veri dizileri ve çerçevelerle verimli bir şekilde hareket eder. Asları ve figürleri nesne olarak görür.</a:t>
                      </a:r>
                      <a:endParaRPr/>
                    </a:p>
                  </a:txBody>
                  <a:tcPr marT="91425" marB="91425" marR="91425" marL="91425">
                    <a:solidFill>
                      <a:schemeClr val="lt1"/>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Seaborn, çok daha düzenli ve işlevseldir ve tüm veri kümesini tek bir birim olarak ele alır.</a:t>
                      </a:r>
                      <a:endParaRPr/>
                    </a:p>
                  </a:txBody>
                  <a:tcPr marT="91425" marB="91425" marR="91425" marL="91425">
                    <a:solidFill>
                      <a:schemeClr val="lt1"/>
                    </a:solidFill>
                  </a:tcPr>
                </a:tc>
              </a:tr>
              <a:tr h="630225">
                <a:tc>
                  <a:txBody>
                    <a:bodyPr/>
                    <a:lstStyle/>
                    <a:p>
                      <a:pPr indent="0" lvl="0" marL="0" rtl="0" algn="l">
                        <a:spcBef>
                          <a:spcPts val="0"/>
                        </a:spcBef>
                        <a:spcAft>
                          <a:spcPts val="0"/>
                        </a:spcAft>
                        <a:buClr>
                          <a:schemeClr val="dk1"/>
                        </a:buClr>
                        <a:buSzPts val="1100"/>
                        <a:buFont typeface="Arial"/>
                        <a:buNone/>
                      </a:pPr>
                      <a:r>
                        <a:rPr lang="en">
                          <a:solidFill>
                            <a:schemeClr val="dk1"/>
                          </a:solidFill>
                        </a:rPr>
                        <a:t>Matplotlib daha özelleştirilebilir ve Keşifsel Veri Analizi için Pandalar ve Numpy ile iyi eşleşir.</a:t>
                      </a:r>
                      <a:endParaRPr/>
                    </a:p>
                  </a:txBody>
                  <a:tcPr marT="91425" marB="91425" marR="91425" marL="91425">
                    <a:solidFill>
                      <a:schemeClr val="lt1"/>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Seaborn daha yerleşik temalara sahiptir ve çoğunlukla istatistiksel analiz için kullanılır.</a:t>
                      </a:r>
                      <a:endParaRPr/>
                    </a:p>
                  </a:txBody>
                  <a:tcPr marT="91425" marB="91425" marR="91425" marL="91425">
                    <a:solidFill>
                      <a:schemeClr val="lt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txBox="1"/>
          <p:nvPr>
            <p:ph type="title"/>
          </p:nvPr>
        </p:nvSpPr>
        <p:spPr>
          <a:xfrm>
            <a:off x="1944694" y="468083"/>
            <a:ext cx="6683765" cy="960668"/>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rgbClr val="168DBA"/>
              </a:buClr>
              <a:buSzPts val="2700"/>
              <a:buFont typeface="Century Gothic"/>
              <a:buNone/>
            </a:pPr>
            <a:r>
              <a:rPr lang="en"/>
              <a:t>Çizgi Grafikler</a:t>
            </a:r>
            <a:endParaRPr/>
          </a:p>
        </p:txBody>
      </p:sp>
      <p:sp>
        <p:nvSpPr>
          <p:cNvPr id="268" name="Google Shape;268;p37"/>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69" name="Google Shape;269;p37"/>
          <p:cNvSpPr txBox="1"/>
          <p:nvPr>
            <p:ph idx="1" type="body"/>
          </p:nvPr>
        </p:nvSpPr>
        <p:spPr>
          <a:xfrm>
            <a:off x="1063544" y="1054238"/>
            <a:ext cx="4416563" cy="4023199"/>
          </a:xfrm>
          <a:prstGeom prst="rect">
            <a:avLst/>
          </a:prstGeom>
          <a:noFill/>
          <a:ln>
            <a:noFill/>
          </a:ln>
        </p:spPr>
        <p:txBody>
          <a:bodyPr anchorCtr="0" anchor="t" bIns="34275" lIns="68575" spcFirstLastPara="1" rIns="68575" wrap="square" tIns="34275">
            <a:normAutofit/>
          </a:bodyPr>
          <a:lstStyle/>
          <a:p>
            <a:pPr indent="-254000" lvl="0" marL="254000" rtl="0" algn="just">
              <a:spcBef>
                <a:spcPts val="800"/>
              </a:spcBef>
              <a:spcAft>
                <a:spcPts val="0"/>
              </a:spcAft>
              <a:buSzPts val="1400"/>
              <a:buChar char="🠶"/>
            </a:pPr>
            <a:r>
              <a:rPr lang="en"/>
              <a:t>Çizgi grafiği, bilgileri düz bir çizgiyle birbirine bağlanan bir dizi veri noktası olarak temsil eden bir grafiktir. Çizgi grafiklerde, her veri noktası veya işaretçi çizilir ve bir çizgi veya eğri ile bağlanır.</a:t>
            </a:r>
            <a:endParaRPr/>
          </a:p>
        </p:txBody>
      </p:sp>
      <p:sp>
        <p:nvSpPr>
          <p:cNvPr id="270" name="Google Shape;270;p37"/>
          <p:cNvSpPr txBox="1"/>
          <p:nvPr/>
        </p:nvSpPr>
        <p:spPr>
          <a:xfrm>
            <a:off x="2812000" y="3697800"/>
            <a:ext cx="282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pic>
        <p:nvPicPr>
          <p:cNvPr id="271" name="Google Shape;271;p37"/>
          <p:cNvPicPr preferRelativeResize="0"/>
          <p:nvPr/>
        </p:nvPicPr>
        <p:blipFill>
          <a:blip r:embed="rId3">
            <a:alphaModFix/>
          </a:blip>
          <a:stretch>
            <a:fillRect/>
          </a:stretch>
        </p:blipFill>
        <p:spPr>
          <a:xfrm>
            <a:off x="2192675" y="2651688"/>
            <a:ext cx="4438650" cy="619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8"/>
          <p:cNvSpPr txBox="1"/>
          <p:nvPr>
            <p:ph type="title"/>
          </p:nvPr>
        </p:nvSpPr>
        <p:spPr>
          <a:xfrm>
            <a:off x="1944694" y="468083"/>
            <a:ext cx="6683765" cy="960668"/>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rgbClr val="168DBA"/>
              </a:buClr>
              <a:buSzPts val="2700"/>
              <a:buFont typeface="Century Gothic"/>
              <a:buNone/>
            </a:pPr>
            <a:r>
              <a:rPr lang="en"/>
              <a:t>Matplotlib'i Kullanma</a:t>
            </a:r>
            <a:endParaRPr/>
          </a:p>
        </p:txBody>
      </p:sp>
      <p:sp>
        <p:nvSpPr>
          <p:cNvPr id="277" name="Google Shape;277;p38"/>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78" name="Google Shape;278;p38"/>
          <p:cNvSpPr txBox="1"/>
          <p:nvPr>
            <p:ph idx="1" type="body"/>
          </p:nvPr>
        </p:nvSpPr>
        <p:spPr>
          <a:xfrm>
            <a:off x="1233422" y="1077147"/>
            <a:ext cx="7241700" cy="1116300"/>
          </a:xfrm>
          <a:prstGeom prst="rect">
            <a:avLst/>
          </a:prstGeom>
          <a:noFill/>
          <a:ln>
            <a:noFill/>
          </a:ln>
        </p:spPr>
        <p:txBody>
          <a:bodyPr anchorCtr="0" anchor="t" bIns="34275" lIns="68575" spcFirstLastPara="1" rIns="68575" wrap="square" tIns="34275">
            <a:normAutofit/>
          </a:bodyPr>
          <a:lstStyle/>
          <a:p>
            <a:pPr indent="0" lvl="0" marL="0" rtl="0" algn="just">
              <a:spcBef>
                <a:spcPts val="0"/>
              </a:spcBef>
              <a:spcAft>
                <a:spcPts val="0"/>
              </a:spcAft>
              <a:buNone/>
            </a:pPr>
            <a:r>
              <a:rPr lang="en"/>
              <a:t>Açıklamayı başlatmak için rastgele veri noktaları kullanıyoruz.</a:t>
            </a:r>
            <a:endParaRPr/>
          </a:p>
        </p:txBody>
      </p:sp>
      <p:pic>
        <p:nvPicPr>
          <p:cNvPr id="279" name="Google Shape;279;p38"/>
          <p:cNvPicPr preferRelativeResize="0"/>
          <p:nvPr/>
        </p:nvPicPr>
        <p:blipFill>
          <a:blip r:embed="rId3">
            <a:alphaModFix/>
          </a:blip>
          <a:stretch>
            <a:fillRect/>
          </a:stretch>
        </p:blipFill>
        <p:spPr>
          <a:xfrm>
            <a:off x="668750" y="1700447"/>
            <a:ext cx="4019550" cy="1600200"/>
          </a:xfrm>
          <a:prstGeom prst="rect">
            <a:avLst/>
          </a:prstGeom>
          <a:noFill/>
          <a:ln>
            <a:noFill/>
          </a:ln>
        </p:spPr>
      </p:pic>
      <p:pic>
        <p:nvPicPr>
          <p:cNvPr id="280" name="Google Shape;280;p38"/>
          <p:cNvPicPr preferRelativeResize="0"/>
          <p:nvPr/>
        </p:nvPicPr>
        <p:blipFill>
          <a:blip r:embed="rId4">
            <a:alphaModFix/>
          </a:blip>
          <a:stretch>
            <a:fillRect/>
          </a:stretch>
        </p:blipFill>
        <p:spPr>
          <a:xfrm>
            <a:off x="4949900" y="1611047"/>
            <a:ext cx="3059293" cy="264525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uman">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