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2" r:id="rId5"/>
    <p:sldId id="261" r:id="rId6"/>
    <p:sldId id="271" r:id="rId7"/>
    <p:sldId id="262" r:id="rId8"/>
    <p:sldId id="264" r:id="rId9"/>
    <p:sldId id="263" r:id="rId10"/>
    <p:sldId id="273" r:id="rId11"/>
    <p:sldId id="276" r:id="rId12"/>
    <p:sldId id="277" r:id="rId13"/>
    <p:sldId id="278" r:id="rId14"/>
    <p:sldId id="25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7" autoAdjust="0"/>
    <p:restoredTop sz="99886" autoAdjust="0"/>
  </p:normalViewPr>
  <p:slideViewPr>
    <p:cSldViewPr snapToGrid="0">
      <p:cViewPr>
        <p:scale>
          <a:sx n="121" d="100"/>
          <a:sy n="121" d="100"/>
        </p:scale>
        <p:origin x="-10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youtube.com/bmdersleri" TargetMode="External"/><Relationship Id="rId3" Type="http://schemas.openxmlformats.org/officeDocument/2006/relationships/hyperlink" Target="http://www.ramazaniperlik.net/weka.pdf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dergipark.org.tr/tr/download/article-file/19612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IdYgV-XFjv9q0IHtzUTtQw" TargetMode="External"/><Relationship Id="rId5" Type="http://schemas.openxmlformats.org/officeDocument/2006/relationships/hyperlink" Target="https://www.youtube.com/watch?v=nQm1TB3qUKA&amp;t=1250s" TargetMode="External"/><Relationship Id="rId4" Type="http://schemas.openxmlformats.org/officeDocument/2006/relationships/hyperlink" Target="https://www.youtube.com/watch?v=ljTNe7lofY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channel/UCIdYgV-XFjv9q0IHtzUTtQ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://youtube.com/bmdersler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=""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6729797" y="4370664"/>
            <a:ext cx="5190957" cy="160559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527" y="2839605"/>
            <a:ext cx="6342077" cy="888718"/>
          </a:xfrm>
        </p:spPr>
        <p:txBody>
          <a:bodyPr>
            <a:normAutofit fontScale="90000"/>
          </a:bodyPr>
          <a:lstStyle/>
          <a:p>
            <a:r>
              <a:rPr lang="tr-TR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Weka</a:t>
            </a:r>
            <a:r>
              <a:rPr lang="tr-T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ile Veri     Filtreleme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=""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7002122" y="453929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</a:t>
            </a:r>
            <a:r>
              <a:rPr lang="tr-TR" dirty="0" smtClean="0">
                <a:solidFill>
                  <a:schemeClr val="tx1"/>
                </a:solidFill>
              </a:rPr>
              <a:t>: </a:t>
            </a:r>
            <a:r>
              <a:rPr lang="tr-TR" b="1" dirty="0" smtClean="0">
                <a:solidFill>
                  <a:schemeClr val="tx1"/>
                </a:solidFill>
              </a:rPr>
              <a:t>Esra Arslan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tr-TR" dirty="0" smtClean="0">
                <a:solidFill>
                  <a:schemeClr val="tx1"/>
                </a:solidFill>
              </a:rPr>
              <a:t>18/08/2021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pic>
        <p:nvPicPr>
          <p:cNvPr id="12" name="Picture 2" descr="What Is Real Artificial Intelligence: Characteristics of True AI ...">
            <a:extLst>
              <a:ext uri="{FF2B5EF4-FFF2-40B4-BE49-F238E27FC236}">
                <a16:creationId xmlns=""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72" y="4319146"/>
            <a:ext cx="3492832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=""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302737" y="959313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Veri Madenciliğine Giriş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3"/>
            <a:extLst>
              <a:ext uri="{FF2B5EF4-FFF2-40B4-BE49-F238E27FC236}">
                <a16:creationId xmlns=""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26" y="-111072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=""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510890" y="1335303"/>
            <a:ext cx="291696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5 Temel Soruda Veri Madenciliği (Data Mining) Nedir? - Vizyoner Genç">
            <a:extLst>
              <a:ext uri="{FF2B5EF4-FFF2-40B4-BE49-F238E27FC236}">
                <a16:creationId xmlns="" xmlns:a16="http://schemas.microsoft.com/office/drawing/2014/main" id="{DB474768-8265-4825-B490-0A4ABEF5E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374" y="440789"/>
            <a:ext cx="3441481" cy="19341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50"/>
            <a:ext cx="10611031" cy="143214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 smtClean="0"/>
              <a:t>Az önce yaptığımız veri silme işlemini yine </a:t>
            </a:r>
            <a:r>
              <a:rPr lang="tr-TR" b="1" dirty="0" err="1" smtClean="0"/>
              <a:t>Attributes</a:t>
            </a:r>
            <a:r>
              <a:rPr lang="tr-TR" dirty="0" smtClean="0"/>
              <a:t> panelindeki kutucuklara basarak daha sonra ise alt kısımdaki </a:t>
            </a:r>
            <a:r>
              <a:rPr lang="tr-TR" b="1" dirty="0" err="1" smtClean="0"/>
              <a:t>remove</a:t>
            </a:r>
            <a:r>
              <a:rPr lang="tr-TR" dirty="0" smtClean="0"/>
              <a:t> butonuna basarak uygulayabiliriz.</a:t>
            </a:r>
            <a:endParaRPr lang="en-US" b="1" dirty="0"/>
          </a:p>
        </p:txBody>
      </p:sp>
      <p:pic>
        <p:nvPicPr>
          <p:cNvPr id="6146" name="Picture 2" descr="C:\Users\Esra Arslan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70" y="2175640"/>
            <a:ext cx="9590087" cy="395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0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50"/>
            <a:ext cx="10611031" cy="143214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 smtClean="0"/>
              <a:t>Bir diğer filtreleme özelliğimiz de belirli bir değere sahip örnekleri silme bunun için </a:t>
            </a:r>
            <a:r>
              <a:rPr lang="tr-TR" b="1" dirty="0" err="1" smtClean="0"/>
              <a:t>Choose</a:t>
            </a:r>
            <a:r>
              <a:rPr lang="tr-TR" b="1" dirty="0" smtClean="0"/>
              <a:t>-&gt; </a:t>
            </a:r>
            <a:r>
              <a:rPr lang="tr-TR" b="1" dirty="0" err="1" smtClean="0"/>
              <a:t>Unsupervised</a:t>
            </a:r>
            <a:r>
              <a:rPr lang="tr-TR" b="1" dirty="0" smtClean="0"/>
              <a:t>-&gt; </a:t>
            </a:r>
            <a:r>
              <a:rPr lang="tr-TR" b="1" dirty="0" err="1" smtClean="0"/>
              <a:t>İntace</a:t>
            </a:r>
            <a:r>
              <a:rPr lang="tr-TR" b="1" dirty="0" smtClean="0"/>
              <a:t>-&gt; </a:t>
            </a:r>
            <a:r>
              <a:rPr lang="tr-TR" b="1" dirty="0" err="1" smtClean="0"/>
              <a:t>RemoveWithValuese</a:t>
            </a:r>
            <a:r>
              <a:rPr lang="tr-TR" dirty="0" smtClean="0"/>
              <a:t> adımlarını izliyoruz.</a:t>
            </a:r>
            <a:endParaRPr lang="en-US" b="1" dirty="0"/>
          </a:p>
        </p:txBody>
      </p:sp>
      <p:pic>
        <p:nvPicPr>
          <p:cNvPr id="1026" name="Picture 2" descr="C:\Users\Esra Arslan\Deskto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90" y="2151992"/>
            <a:ext cx="9372600" cy="419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8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50"/>
            <a:ext cx="10611031" cy="143214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 smtClean="0"/>
              <a:t>Daha sonra hangi değeri istediğimizi belirliyoruz ve uyguluyoruz. Buradan gösterilmesin dediğimiz değerin öncelikle </a:t>
            </a:r>
            <a:r>
              <a:rPr lang="tr-TR" dirty="0" err="1" smtClean="0"/>
              <a:t>attiribute</a:t>
            </a:r>
            <a:r>
              <a:rPr lang="tr-TR" dirty="0" smtClean="0"/>
              <a:t> numarasını yazıyoruz ve </a:t>
            </a:r>
            <a:r>
              <a:rPr lang="tr-TR" b="1" dirty="0" err="1" smtClean="0"/>
              <a:t>nominallndices</a:t>
            </a:r>
            <a:r>
              <a:rPr lang="tr-TR" b="1" dirty="0" smtClean="0"/>
              <a:t> </a:t>
            </a:r>
            <a:r>
              <a:rPr lang="tr-TR" dirty="0" smtClean="0"/>
              <a:t>bölümünden hangi değerin kalkmasını istiyorsak o numarayı yazıyoruz.</a:t>
            </a:r>
            <a:endParaRPr lang="en-US" b="1" dirty="0"/>
          </a:p>
        </p:txBody>
      </p:sp>
      <p:pic>
        <p:nvPicPr>
          <p:cNvPr id="2050" name="Picture 2" descr="C:\Users\Esra Arslan\Desktop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966" y="2498834"/>
            <a:ext cx="9207061" cy="378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22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50"/>
            <a:ext cx="10611031" cy="143214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 smtClean="0"/>
              <a:t>En son </a:t>
            </a:r>
            <a:r>
              <a:rPr lang="tr-TR" dirty="0" err="1" smtClean="0"/>
              <a:t>Apply</a:t>
            </a:r>
            <a:r>
              <a:rPr lang="tr-TR" dirty="0" smtClean="0"/>
              <a:t> butonuna basarak filtrelemiş oluyoruz. Ve dikkat ederseniz bizim daha önce 435 örneğimiz vardı ve şuan 265 örneğimiz kaldı.</a:t>
            </a:r>
            <a:endParaRPr lang="en-US" b="1" dirty="0"/>
          </a:p>
        </p:txBody>
      </p:sp>
      <p:pic>
        <p:nvPicPr>
          <p:cNvPr id="3074" name="Picture 2" descr="C:\Users\Esra Arslan\Desktop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044" y="2576349"/>
            <a:ext cx="9447212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1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dergipark.org.tr/tr/download/article-file/196121</a:t>
            </a:r>
            <a:endParaRPr lang="tr-TR" dirty="0"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dirty="0">
                <a:hlinkClick r:id="rId3"/>
              </a:rPr>
              <a:t>http://</a:t>
            </a:r>
            <a:r>
              <a:rPr lang="tr-TR" dirty="0" smtClean="0">
                <a:hlinkClick r:id="rId3"/>
              </a:rPr>
              <a:t>www.ramazaniperlik.net/weka.pdf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>
                <a:hlinkClick r:id="rId4"/>
              </a:rPr>
              <a:t>https://</a:t>
            </a:r>
            <a:r>
              <a:rPr lang="tr-TR" dirty="0" smtClean="0">
                <a:hlinkClick r:id="rId4"/>
              </a:rPr>
              <a:t>www.youtube.com/watch?v=ljTNe7lofYE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>
                <a:hlinkClick r:id="rId5"/>
              </a:rPr>
              <a:t>https://</a:t>
            </a:r>
            <a:r>
              <a:rPr lang="tr-TR" dirty="0" smtClean="0">
                <a:hlinkClick r:id="rId5"/>
              </a:rPr>
              <a:t>www.youtube.com/watch?v=nQm1TB3qUKA&amp;t=1250s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Resim 6">
            <a:hlinkClick r:id="rId6"/>
            <a:extLst>
              <a:ext uri="{FF2B5EF4-FFF2-40B4-BE49-F238E27FC236}">
                <a16:creationId xmlns="" xmlns:a16="http://schemas.microsoft.com/office/drawing/2014/main" id="{0A675831-3AA0-4363-AC92-D034C6551F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2020" y="5094459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="" xmlns:a16="http://schemas.microsoft.com/office/drawing/2014/main" id="{03FCA83D-C5FB-435B-A2B5-B2A5937640CC}"/>
              </a:ext>
            </a:extLst>
          </p:cNvPr>
          <p:cNvSpPr/>
          <p:nvPr/>
        </p:nvSpPr>
        <p:spPr>
          <a:xfrm>
            <a:off x="9508970" y="6450986"/>
            <a:ext cx="268303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8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=""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6003453" y="5057069"/>
            <a:ext cx="5972961" cy="16931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=""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51598" y="5158863"/>
            <a:ext cx="5499078" cy="1489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 smtClean="0">
                <a:solidFill>
                  <a:schemeClr val="tx1"/>
                </a:solidFill>
              </a:rPr>
              <a:t>Esra Arslan</a:t>
            </a:r>
            <a:r>
              <a:rPr lang="tr-TR" b="1" dirty="0">
                <a:solidFill>
                  <a:schemeClr val="tx1"/>
                </a:solidFill>
              </a:rPr>
              <a:t/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</a:t>
            </a:r>
            <a:r>
              <a:rPr lang="tr-TR" dirty="0" smtClean="0">
                <a:solidFill>
                  <a:schemeClr val="tx1"/>
                </a:solidFill>
              </a:rPr>
              <a:t>esra23erva</a:t>
            </a:r>
            <a:r>
              <a:rPr lang="tr-TR" dirty="0" smtClean="0">
                <a:solidFill>
                  <a:schemeClr val="tx1"/>
                </a:solidFill>
              </a:rPr>
              <a:t>@gmail.com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tr-TR" dirty="0" smtClean="0">
                <a:solidFill>
                  <a:schemeClr val="tx1"/>
                </a:solidFill>
              </a:rPr>
              <a:t>18/08/2021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sp>
        <p:nvSpPr>
          <p:cNvPr id="10" name="Alt Başlık 2">
            <a:extLst>
              <a:ext uri="{FF2B5EF4-FFF2-40B4-BE49-F238E27FC236}">
                <a16:creationId xmlns=""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526004" y="50651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Veri Madenciliğine Giriş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3" name="Resim 2">
            <a:hlinkClick r:id="rId2"/>
            <a:extLst>
              <a:ext uri="{FF2B5EF4-FFF2-40B4-BE49-F238E27FC236}">
                <a16:creationId xmlns="" xmlns:a16="http://schemas.microsoft.com/office/drawing/2014/main" id="{440EE4E6-0C22-460A-B557-4DBCDB068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18" y="-76634"/>
            <a:ext cx="1778435" cy="1633526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="" xmlns:a16="http://schemas.microsoft.com/office/drawing/2014/main" id="{3DD86D6B-863B-40CB-B844-8D3FB742F68D}"/>
              </a:ext>
            </a:extLst>
          </p:cNvPr>
          <p:cNvSpPr/>
          <p:nvPr/>
        </p:nvSpPr>
        <p:spPr>
          <a:xfrm>
            <a:off x="531812" y="1355803"/>
            <a:ext cx="268303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2" descr="5 Temel Soruda Veri Madenciliği (Data Mining) Nedir? - Vizyoner Genç">
            <a:extLst>
              <a:ext uri="{FF2B5EF4-FFF2-40B4-BE49-F238E27FC236}">
                <a16:creationId xmlns="" xmlns:a16="http://schemas.microsoft.com/office/drawing/2014/main" id="{B5411EE9-9287-46B7-A776-02783B9C2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95" y="318325"/>
            <a:ext cx="3441481" cy="19341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Weka</a:t>
            </a:r>
            <a:r>
              <a:rPr lang="tr-TR" dirty="0" smtClean="0"/>
              <a:t> Nedir?</a:t>
            </a:r>
            <a:endParaRPr lang="tr-TR" dirty="0"/>
          </a:p>
          <a:p>
            <a:r>
              <a:rPr lang="tr-TR" dirty="0" err="1" smtClean="0"/>
              <a:t>Weka</a:t>
            </a:r>
            <a:r>
              <a:rPr lang="tr-TR" dirty="0" smtClean="0"/>
              <a:t> ile Veri Filtreleme Nedir?</a:t>
            </a:r>
          </a:p>
          <a:p>
            <a:r>
              <a:rPr lang="tr-TR" dirty="0" err="1" smtClean="0"/>
              <a:t>Weka</a:t>
            </a:r>
            <a:r>
              <a:rPr lang="tr-TR" dirty="0" smtClean="0"/>
              <a:t> ile Veri Filtreleme Adımları </a:t>
            </a:r>
          </a:p>
          <a:p>
            <a:pPr marL="0" indent="0">
              <a:buNone/>
            </a:pPr>
            <a:r>
              <a:rPr lang="tr-TR" dirty="0" smtClean="0"/>
              <a:t>      Nelerdir</a:t>
            </a:r>
            <a:r>
              <a:rPr lang="tr-TR" dirty="0" smtClean="0"/>
              <a:t>?</a:t>
            </a:r>
            <a:endParaRPr lang="tr-TR" dirty="0"/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2" descr="Content Icon Png ,HD PNG . (+) Pictures - vhv.rs">
            <a:extLst>
              <a:ext uri="{FF2B5EF4-FFF2-40B4-BE49-F238E27FC236}">
                <a16:creationId xmlns=""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276" y="1534317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3"/>
            <a:extLst>
              <a:ext uri="{FF2B5EF4-FFF2-40B4-BE49-F238E27FC236}">
                <a16:creationId xmlns=""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="" xmlns:a16="http://schemas.microsoft.com/office/drawing/2014/main" id="{6172CFBE-5876-4842-A283-B284E964BE1B}"/>
              </a:ext>
            </a:extLst>
          </p:cNvPr>
          <p:cNvSpPr/>
          <p:nvPr/>
        </p:nvSpPr>
        <p:spPr>
          <a:xfrm>
            <a:off x="9572776" y="6547199"/>
            <a:ext cx="25590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Weka</a:t>
            </a:r>
            <a:r>
              <a:rPr lang="tr-TR" dirty="0" smtClean="0"/>
              <a:t> Nedir?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1" y="1744300"/>
            <a:ext cx="7275520" cy="4589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 smtClean="0"/>
              <a:t>Weka</a:t>
            </a:r>
            <a:r>
              <a:rPr lang="tr-TR" dirty="0" smtClean="0"/>
              <a:t>,</a:t>
            </a:r>
            <a:r>
              <a:rPr lang="tr-TR" dirty="0"/>
              <a:t> </a:t>
            </a:r>
            <a:r>
              <a:rPr lang="tr-TR" dirty="0" smtClean="0"/>
              <a:t>makine öğrenimi</a:t>
            </a:r>
            <a:r>
              <a:rPr lang="tr-TR" dirty="0"/>
              <a:t> amacıyla </a:t>
            </a:r>
            <a:r>
              <a:rPr lang="tr-TR" dirty="0" err="1"/>
              <a:t>Waikato</a:t>
            </a:r>
            <a:r>
              <a:rPr lang="tr-TR" dirty="0"/>
              <a:t> Üniversitesinde </a:t>
            </a:r>
            <a:r>
              <a:rPr lang="tr-TR" dirty="0" smtClean="0"/>
              <a:t>geliştirilmiştir.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WEKA </a:t>
            </a:r>
            <a:r>
              <a:rPr lang="tr-TR" dirty="0"/>
              <a:t>üzerinde makine öğrenmesi ve istatistik ile ilgili </a:t>
            </a:r>
            <a:r>
              <a:rPr lang="tr-TR" dirty="0" smtClean="0"/>
              <a:t>pek çok </a:t>
            </a:r>
            <a:r>
              <a:rPr lang="tr-TR" dirty="0"/>
              <a:t>kütüphane hazır olarak gelmektedir</a:t>
            </a:r>
            <a:r>
              <a:rPr lang="tr-TR" b="1" i="1" dirty="0"/>
              <a:t>.</a:t>
            </a:r>
            <a:r>
              <a:rPr lang="tr-TR" b="1" dirty="0"/>
              <a:t> </a:t>
            </a:r>
            <a:r>
              <a:rPr lang="tr-TR" dirty="0"/>
              <a:t>Örneğin veri ön işlemesi</a:t>
            </a:r>
            <a:r>
              <a:rPr lang="tr-TR" i="1" dirty="0"/>
              <a:t> </a:t>
            </a:r>
            <a:r>
              <a:rPr lang="tr-TR" dirty="0" smtClean="0"/>
              <a:t>,</a:t>
            </a:r>
            <a:r>
              <a:rPr lang="tr-TR" dirty="0"/>
              <a:t> </a:t>
            </a:r>
            <a:r>
              <a:rPr lang="tr-TR" dirty="0" err="1" smtClean="0"/>
              <a:t>ilkelleme</a:t>
            </a:r>
            <a:r>
              <a:rPr lang="tr-TR" b="1" i="1" dirty="0" smtClean="0"/>
              <a:t> </a:t>
            </a:r>
            <a:r>
              <a:rPr lang="tr-TR" dirty="0" smtClean="0"/>
              <a:t>,</a:t>
            </a:r>
            <a:r>
              <a:rPr lang="tr-TR" dirty="0"/>
              <a:t> </a:t>
            </a:r>
            <a:r>
              <a:rPr lang="tr-TR" dirty="0" smtClean="0"/>
              <a:t>sınıflandırma</a:t>
            </a:r>
            <a:r>
              <a:rPr lang="tr-TR" dirty="0"/>
              <a:t> </a:t>
            </a:r>
            <a:r>
              <a:rPr lang="tr-TR" i="1" dirty="0" smtClean="0"/>
              <a:t>,</a:t>
            </a:r>
            <a:r>
              <a:rPr lang="tr-TR" dirty="0"/>
              <a:t> gruplandırma</a:t>
            </a:r>
            <a:r>
              <a:rPr lang="tr-TR" i="1" dirty="0"/>
              <a:t> </a:t>
            </a:r>
            <a:r>
              <a:rPr lang="tr-TR" dirty="0" smtClean="0"/>
              <a:t>,</a:t>
            </a:r>
            <a:r>
              <a:rPr lang="tr-TR" dirty="0"/>
              <a:t> özellik seçimi veya özellik çıkarımı  bunlardan </a:t>
            </a:r>
            <a:r>
              <a:rPr lang="tr-TR" dirty="0" smtClean="0"/>
              <a:t>bazılarıdır.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C:\Users\Esra Arslan\Desktop\sınav\indi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9920">
            <a:off x="9074153" y="238853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C:\Users\Esra Arslan\Desktop\WEKAAA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193" y="1181373"/>
            <a:ext cx="8986345" cy="472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3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Weka</a:t>
            </a:r>
            <a:r>
              <a:rPr lang="tr-TR" dirty="0" smtClean="0"/>
              <a:t> ile Filtreleme Nedir?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tr-TR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 smtClean="0"/>
              <a:t>Veri </a:t>
            </a:r>
            <a:r>
              <a:rPr lang="tr-TR" dirty="0"/>
              <a:t>madenciliğinde veri setinde bulunan bütün niteliklerin kullanılması zorunlu değildir. </a:t>
            </a:r>
            <a:r>
              <a:rPr lang="tr-TR" dirty="0" smtClean="0"/>
              <a:t>Çünkü bütün özellikler bizi sonuca götürmez yani bazı özellikler gözden çıkartılır.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 smtClean="0"/>
              <a:t>Hangi </a:t>
            </a:r>
            <a:r>
              <a:rPr lang="tr-TR" dirty="0"/>
              <a:t>konu üzerinde çalışılacaksa ve hangi alanlar </a:t>
            </a:r>
            <a:r>
              <a:rPr lang="tr-TR" dirty="0" smtClean="0"/>
              <a:t>yarar </a:t>
            </a:r>
            <a:r>
              <a:rPr lang="tr-TR" dirty="0"/>
              <a:t>sağlayacaksa onlar seçilmelidir</a:t>
            </a:r>
            <a:r>
              <a:rPr lang="tr-TR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 err="1" smtClean="0"/>
              <a:t>Weka</a:t>
            </a:r>
            <a:r>
              <a:rPr lang="tr-TR" dirty="0" smtClean="0"/>
              <a:t> da filtreleme yapmak için neler yapmalıyız adımlarla anlatalım. 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47758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 err="1" smtClean="0"/>
              <a:t>Weka</a:t>
            </a:r>
            <a:r>
              <a:rPr lang="tr-TR" dirty="0" smtClean="0"/>
              <a:t> İle Veri Filtreleme Adımları Nelerdir? 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939159"/>
            <a:ext cx="10408642" cy="27037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Öncelikle </a:t>
            </a:r>
            <a:r>
              <a:rPr lang="tr-TR" dirty="0" err="1" smtClean="0"/>
              <a:t>weka</a:t>
            </a:r>
            <a:r>
              <a:rPr lang="tr-TR" dirty="0" smtClean="0"/>
              <a:t> programımızı açıyoruz ve</a:t>
            </a:r>
            <a:r>
              <a:rPr lang="tr-TR" b="1" dirty="0" smtClean="0"/>
              <a:t> Explorer </a:t>
            </a:r>
            <a:r>
              <a:rPr lang="tr-TR" dirty="0" smtClean="0"/>
              <a:t>butonuna basıyoruz.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C:\Users\Esra Arsla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821" y="2957403"/>
            <a:ext cx="463867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2260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 smtClean="0"/>
              <a:t>Penceremiz açıldığı zaman yapılması gereken diğer işlemimiz bir veri kümesi seçmektir. Veri kümemizi seçmek için öncelikle </a:t>
            </a:r>
            <a:r>
              <a:rPr lang="tr-TR" b="1" dirty="0" smtClean="0"/>
              <a:t>Open File…</a:t>
            </a:r>
            <a:r>
              <a:rPr lang="tr-TR" dirty="0" smtClean="0"/>
              <a:t> butonuna basıp inceleyeceğimiz veri kümesini  seçiyoruz.</a:t>
            </a:r>
            <a:endParaRPr lang="en-US" dirty="0"/>
          </a:p>
        </p:txBody>
      </p:sp>
      <p:pic>
        <p:nvPicPr>
          <p:cNvPr id="3074" name="Picture 2" descr="C:\Users\Esra Arslan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213" y="2404240"/>
            <a:ext cx="8113767" cy="421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2260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 smtClean="0"/>
              <a:t>Çalışacağımız veri kümesinde 17 tane nitelik ve 435 tane kayıt bulunmaktadır. Niteliklerin özelliklerini görmek için üzerine tıklamamız yeterlidir. Ve </a:t>
            </a:r>
            <a:r>
              <a:rPr lang="tr-TR" dirty="0" err="1" smtClean="0"/>
              <a:t>weka</a:t>
            </a:r>
            <a:r>
              <a:rPr lang="tr-TR" dirty="0" smtClean="0"/>
              <a:t> da veri filtreleme işlemini yapmak için </a:t>
            </a:r>
            <a:r>
              <a:rPr lang="tr-TR" b="1" dirty="0" err="1" smtClean="0"/>
              <a:t>Choose</a:t>
            </a:r>
            <a:r>
              <a:rPr lang="tr-TR" dirty="0" smtClean="0"/>
              <a:t> butonuna basıyoruz.</a:t>
            </a:r>
          </a:p>
        </p:txBody>
      </p:sp>
      <p:pic>
        <p:nvPicPr>
          <p:cNvPr id="4098" name="Picture 2" descr="C:\Users\Esra Arslan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226" y="2467305"/>
            <a:ext cx="8352359" cy="399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50"/>
            <a:ext cx="10611031" cy="143214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 err="1" smtClean="0"/>
              <a:t>Choose</a:t>
            </a:r>
            <a:r>
              <a:rPr lang="tr-TR" dirty="0" smtClean="0"/>
              <a:t> butonundan sonra açılan ekrandan </a:t>
            </a:r>
            <a:r>
              <a:rPr lang="tr-TR" b="1" dirty="0" err="1" smtClean="0"/>
              <a:t>unsupervised</a:t>
            </a:r>
            <a:r>
              <a:rPr lang="tr-TR" dirty="0"/>
              <a:t> </a:t>
            </a:r>
            <a:r>
              <a:rPr lang="tr-TR" dirty="0" smtClean="0"/>
              <a:t>kategorisi altındaki </a:t>
            </a:r>
            <a:r>
              <a:rPr lang="tr-TR" b="1" dirty="0" err="1" smtClean="0"/>
              <a:t>attribute</a:t>
            </a:r>
            <a:r>
              <a:rPr lang="tr-TR" b="1" dirty="0" smtClean="0"/>
              <a:t> </a:t>
            </a:r>
            <a:r>
              <a:rPr lang="tr-TR" dirty="0" smtClean="0"/>
              <a:t>klasörü altındaki </a:t>
            </a:r>
            <a:r>
              <a:rPr lang="tr-TR" b="1" dirty="0" err="1" smtClean="0"/>
              <a:t>remove</a:t>
            </a:r>
            <a:r>
              <a:rPr lang="tr-TR" b="1" dirty="0" smtClean="0"/>
              <a:t> </a:t>
            </a:r>
            <a:r>
              <a:rPr lang="tr-TR" dirty="0" smtClean="0"/>
              <a:t>seçilir. Filtreyi uygulamadan önce </a:t>
            </a:r>
            <a:r>
              <a:rPr lang="tr-TR" b="1" dirty="0" err="1" smtClean="0"/>
              <a:t>Attiributes</a:t>
            </a:r>
            <a:r>
              <a:rPr lang="tr-TR" b="1" dirty="0" smtClean="0"/>
              <a:t> </a:t>
            </a:r>
            <a:r>
              <a:rPr lang="tr-TR" dirty="0" smtClean="0"/>
              <a:t>panelinden yandaki kutucukları işaretleyerek seçilir. Niteliklerimizi seçtikten sonra </a:t>
            </a:r>
            <a:r>
              <a:rPr lang="tr-TR" b="1" dirty="0" err="1" smtClean="0"/>
              <a:t>Apply</a:t>
            </a:r>
            <a:r>
              <a:rPr lang="tr-TR" dirty="0" smtClean="0"/>
              <a:t> butonuna basarak uyguluyoruz.</a:t>
            </a:r>
            <a:endParaRPr lang="en-US" b="1" dirty="0"/>
          </a:p>
        </p:txBody>
      </p:sp>
      <p:pic>
        <p:nvPicPr>
          <p:cNvPr id="5122" name="Picture 2" descr="C:\Users\Esra Arslan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525" y="2680138"/>
            <a:ext cx="8798253" cy="398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2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458</TotalTime>
  <Words>348</Words>
  <Application>Microsoft Office PowerPoint</Application>
  <PresentationFormat>Özel</PresentationFormat>
  <Paragraphs>59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Duman</vt:lpstr>
      <vt:lpstr>Weka ile Veri     Filtreleme</vt:lpstr>
      <vt:lpstr>İçindekiler</vt:lpstr>
      <vt:lpstr>Weka Nedir?</vt:lpstr>
      <vt:lpstr>PowerPoint Sunusu</vt:lpstr>
      <vt:lpstr>Weka ile Filtreleme Nedir?</vt:lpstr>
      <vt:lpstr>Weka İle Veri Filtreleme Adımları Nelerdir?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Kaynaklar</vt:lpstr>
      <vt:lpstr>İlginiz için teşekkürler…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Esra Arslan</cp:lastModifiedBy>
  <cp:revision>48</cp:revision>
  <dcterms:created xsi:type="dcterms:W3CDTF">2020-04-15T07:57:29Z</dcterms:created>
  <dcterms:modified xsi:type="dcterms:W3CDTF">2021-08-21T11:54:36Z</dcterms:modified>
</cp:coreProperties>
</file>