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72" r:id="rId8"/>
    <p:sldId id="273" r:id="rId9"/>
    <p:sldId id="274" r:id="rId10"/>
    <p:sldId id="275" r:id="rId11"/>
    <p:sldId id="278" r:id="rId12"/>
    <p:sldId id="277" r:id="rId13"/>
    <p:sldId id="279" r:id="rId14"/>
    <p:sldId id="281" r:id="rId15"/>
    <p:sldId id="280" r:id="rId16"/>
    <p:sldId id="282" r:id="rId17"/>
    <p:sldId id="283" r:id="rId18"/>
    <p:sldId id="284" r:id="rId19"/>
    <p:sldId id="270" r:id="rId20"/>
    <p:sldId id="259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6933F-FFA2-481F-B75E-08B4CD631C7A}" v="384" dt="2021-08-20T12:52:43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5669" userId="c89f4912-6b3b-4ebe-9ef3-fb139ae60dbc" providerId="ADAL" clId="{2556933F-FFA2-481F-B75E-08B4CD631C7A}"/>
    <pc:docChg chg="undo redo custSel addSld delSld modSld sldOrd">
      <pc:chgData name="5669" userId="c89f4912-6b3b-4ebe-9ef3-fb139ae60dbc" providerId="ADAL" clId="{2556933F-FFA2-481F-B75E-08B4CD631C7A}" dt="2021-08-20T12:52:43.677" v="6969" actId="20577"/>
      <pc:docMkLst>
        <pc:docMk/>
      </pc:docMkLst>
      <pc:sldChg chg="modSp mod modTransition">
        <pc:chgData name="5669" userId="c89f4912-6b3b-4ebe-9ef3-fb139ae60dbc" providerId="ADAL" clId="{2556933F-FFA2-481F-B75E-08B4CD631C7A}" dt="2021-08-20T08:44:11.978" v="6863"/>
        <pc:sldMkLst>
          <pc:docMk/>
          <pc:sldMk cId="1461375390" sldId="256"/>
        </pc:sldMkLst>
        <pc:spChg chg="mod">
          <ac:chgData name="5669" userId="c89f4912-6b3b-4ebe-9ef3-fb139ae60dbc" providerId="ADAL" clId="{2556933F-FFA2-481F-B75E-08B4CD631C7A}" dt="2021-08-15T21:59:35.474" v="1635" actId="20577"/>
          <ac:spMkLst>
            <pc:docMk/>
            <pc:sldMk cId="1461375390" sldId="256"/>
            <ac:spMk id="2" creationId="{9BA139C7-4FF9-4739-8B42-CEE441CD9363}"/>
          </ac:spMkLst>
        </pc:spChg>
        <pc:spChg chg="mod">
          <ac:chgData name="5669" userId="c89f4912-6b3b-4ebe-9ef3-fb139ae60dbc" providerId="ADAL" clId="{2556933F-FFA2-481F-B75E-08B4CD631C7A}" dt="2021-08-16T20:34:24.285" v="6856" actId="20577"/>
          <ac:spMkLst>
            <pc:docMk/>
            <pc:sldMk cId="1461375390" sldId="256"/>
            <ac:spMk id="7" creationId="{ABB297CB-A6C7-4031-8C8E-CA95B981B15B}"/>
          </ac:spMkLst>
        </pc:spChg>
      </pc:sldChg>
      <pc:sldChg chg="modSp mod ord modTransition">
        <pc:chgData name="5669" userId="c89f4912-6b3b-4ebe-9ef3-fb139ae60dbc" providerId="ADAL" clId="{2556933F-FFA2-481F-B75E-08B4CD631C7A}" dt="2021-08-20T08:44:11.978" v="6863"/>
        <pc:sldMkLst>
          <pc:docMk/>
          <pc:sldMk cId="1120228224" sldId="257"/>
        </pc:sldMkLst>
        <pc:spChg chg="mod">
          <ac:chgData name="5669" userId="c89f4912-6b3b-4ebe-9ef3-fb139ae60dbc" providerId="ADAL" clId="{2556933F-FFA2-481F-B75E-08B4CD631C7A}" dt="2021-08-16T16:55:14.544" v="2489" actId="20577"/>
          <ac:spMkLst>
            <pc:docMk/>
            <pc:sldMk cId="1120228224" sldId="257"/>
            <ac:spMk id="3" creationId="{D913E1FE-4E39-426D-88DE-2D02D43C23AA}"/>
          </ac:spMkLst>
        </pc:spChg>
      </pc:sldChg>
      <pc:sldChg chg="addSp delSp modSp mod modTransition delAnim modAnim">
        <pc:chgData name="5669" userId="c89f4912-6b3b-4ebe-9ef3-fb139ae60dbc" providerId="ADAL" clId="{2556933F-FFA2-481F-B75E-08B4CD631C7A}" dt="2021-08-20T10:25:06.560" v="6967"/>
        <pc:sldMkLst>
          <pc:docMk/>
          <pc:sldMk cId="1510154242" sldId="258"/>
        </pc:sldMkLst>
        <pc:spChg chg="mod">
          <ac:chgData name="5669" userId="c89f4912-6b3b-4ebe-9ef3-fb139ae60dbc" providerId="ADAL" clId="{2556933F-FFA2-481F-B75E-08B4CD631C7A}" dt="2021-08-15T21:10:45.107" v="239" actId="20577"/>
          <ac:spMkLst>
            <pc:docMk/>
            <pc:sldMk cId="1510154242" sldId="258"/>
            <ac:spMk id="2" creationId="{60FD3E19-27CE-4D6A-8B21-C694EA9EA88D}"/>
          </ac:spMkLst>
        </pc:spChg>
        <pc:spChg chg="mod">
          <ac:chgData name="5669" userId="c89f4912-6b3b-4ebe-9ef3-fb139ae60dbc" providerId="ADAL" clId="{2556933F-FFA2-481F-B75E-08B4CD631C7A}" dt="2021-08-20T10:24:42.719" v="6962" actId="27636"/>
          <ac:spMkLst>
            <pc:docMk/>
            <pc:sldMk cId="1510154242" sldId="258"/>
            <ac:spMk id="3" creationId="{D913E1FE-4E39-426D-88DE-2D02D43C23AA}"/>
          </ac:spMkLst>
        </pc:spChg>
        <pc:spChg chg="add del mod">
          <ac:chgData name="5669" userId="c89f4912-6b3b-4ebe-9ef3-fb139ae60dbc" providerId="ADAL" clId="{2556933F-FFA2-481F-B75E-08B4CD631C7A}" dt="2021-08-15T21:11:06.086" v="277" actId="478"/>
          <ac:spMkLst>
            <pc:docMk/>
            <pc:sldMk cId="1510154242" sldId="258"/>
            <ac:spMk id="9" creationId="{C31D757C-8814-480C-9317-3D5633342651}"/>
          </ac:spMkLst>
        </pc:spChg>
        <pc:picChg chg="add del mod">
          <ac:chgData name="5669" userId="c89f4912-6b3b-4ebe-9ef3-fb139ae60dbc" providerId="ADAL" clId="{2556933F-FFA2-481F-B75E-08B4CD631C7A}" dt="2021-08-15T21:09:13.214" v="175" actId="931"/>
          <ac:picMkLst>
            <pc:docMk/>
            <pc:sldMk cId="1510154242" sldId="258"/>
            <ac:picMk id="6" creationId="{5633A2BE-981C-4398-AB47-8A1578FE2E55}"/>
          </ac:picMkLst>
        </pc:picChg>
        <pc:picChg chg="add mod">
          <ac:chgData name="5669" userId="c89f4912-6b3b-4ebe-9ef3-fb139ae60dbc" providerId="ADAL" clId="{2556933F-FFA2-481F-B75E-08B4CD631C7A}" dt="2021-08-20T10:24:20.085" v="6947"/>
          <ac:picMkLst>
            <pc:docMk/>
            <pc:sldMk cId="1510154242" sldId="258"/>
            <ac:picMk id="6" creationId="{A6679F08-CA99-44F6-A704-DABE4F3F745E}"/>
          </ac:picMkLst>
        </pc:picChg>
        <pc:picChg chg="add del mod">
          <ac:chgData name="5669" userId="c89f4912-6b3b-4ebe-9ef3-fb139ae60dbc" providerId="ADAL" clId="{2556933F-FFA2-481F-B75E-08B4CD631C7A}" dt="2021-08-15T21:22:09.962" v="929" actId="478"/>
          <ac:picMkLst>
            <pc:docMk/>
            <pc:sldMk cId="1510154242" sldId="258"/>
            <ac:picMk id="8" creationId="{9C27AD8A-C0FE-44DF-8FBC-EDADEBE7D375}"/>
          </ac:picMkLst>
        </pc:picChg>
        <pc:picChg chg="add del mod">
          <ac:chgData name="5669" userId="c89f4912-6b3b-4ebe-9ef3-fb139ae60dbc" providerId="ADAL" clId="{2556933F-FFA2-481F-B75E-08B4CD631C7A}" dt="2021-08-20T10:24:22.397" v="6948" actId="21"/>
          <ac:picMkLst>
            <pc:docMk/>
            <pc:sldMk cId="1510154242" sldId="258"/>
            <ac:picMk id="11" creationId="{AA1598E6-4D95-4187-8420-00F8ADFE3B87}"/>
          </ac:picMkLst>
        </pc:picChg>
        <pc:picChg chg="add del">
          <ac:chgData name="5669" userId="c89f4912-6b3b-4ebe-9ef3-fb139ae60dbc" providerId="ADAL" clId="{2556933F-FFA2-481F-B75E-08B4CD631C7A}" dt="2021-08-15T21:10:05.474" v="193" actId="478"/>
          <ac:picMkLst>
            <pc:docMk/>
            <pc:sldMk cId="1510154242" sldId="258"/>
            <ac:picMk id="3074" creationId="{68CBE0F4-3EA6-44F9-9B2B-B2BE0BC69AC0}"/>
          </ac:picMkLst>
        </pc:picChg>
      </pc:sldChg>
      <pc:sldChg chg="modSp mod modTransition">
        <pc:chgData name="5669" userId="c89f4912-6b3b-4ebe-9ef3-fb139ae60dbc" providerId="ADAL" clId="{2556933F-FFA2-481F-B75E-08B4CD631C7A}" dt="2021-08-20T09:01:30.088" v="6918" actId="27636"/>
        <pc:sldMkLst>
          <pc:docMk/>
          <pc:sldMk cId="2556138553" sldId="259"/>
        </pc:sldMkLst>
        <pc:spChg chg="mod">
          <ac:chgData name="5669" userId="c89f4912-6b3b-4ebe-9ef3-fb139ae60dbc" providerId="ADAL" clId="{2556933F-FFA2-481F-B75E-08B4CD631C7A}" dt="2021-08-20T09:01:30.088" v="6918" actId="27636"/>
          <ac:spMkLst>
            <pc:docMk/>
            <pc:sldMk cId="2556138553" sldId="259"/>
            <ac:spMk id="3" creationId="{D913E1FE-4E39-426D-88DE-2D02D43C23AA}"/>
          </ac:spMkLst>
        </pc:spChg>
      </pc:sldChg>
      <pc:sldChg chg="del">
        <pc:chgData name="5669" userId="c89f4912-6b3b-4ebe-9ef3-fb139ae60dbc" providerId="ADAL" clId="{2556933F-FFA2-481F-B75E-08B4CD631C7A}" dt="2021-08-15T22:11:28.386" v="1701" actId="47"/>
        <pc:sldMkLst>
          <pc:docMk/>
          <pc:sldMk cId="2325487131" sldId="261"/>
        </pc:sldMkLst>
      </pc:sldChg>
      <pc:sldChg chg="del">
        <pc:chgData name="5669" userId="c89f4912-6b3b-4ebe-9ef3-fb139ae60dbc" providerId="ADAL" clId="{2556933F-FFA2-481F-B75E-08B4CD631C7A}" dt="2021-08-15T22:11:31.350" v="1703" actId="47"/>
        <pc:sldMkLst>
          <pc:docMk/>
          <pc:sldMk cId="1291746220" sldId="262"/>
        </pc:sldMkLst>
      </pc:sldChg>
      <pc:sldChg chg="del">
        <pc:chgData name="5669" userId="c89f4912-6b3b-4ebe-9ef3-fb139ae60dbc" providerId="ADAL" clId="{2556933F-FFA2-481F-B75E-08B4CD631C7A}" dt="2021-08-15T22:11:34.277" v="1705" actId="47"/>
        <pc:sldMkLst>
          <pc:docMk/>
          <pc:sldMk cId="530251165" sldId="263"/>
        </pc:sldMkLst>
      </pc:sldChg>
      <pc:sldChg chg="del">
        <pc:chgData name="5669" userId="c89f4912-6b3b-4ebe-9ef3-fb139ae60dbc" providerId="ADAL" clId="{2556933F-FFA2-481F-B75E-08B4CD631C7A}" dt="2021-08-15T22:11:32.718" v="1704" actId="47"/>
        <pc:sldMkLst>
          <pc:docMk/>
          <pc:sldMk cId="4014743303" sldId="264"/>
        </pc:sldMkLst>
      </pc:sldChg>
      <pc:sldChg chg="del">
        <pc:chgData name="5669" userId="c89f4912-6b3b-4ebe-9ef3-fb139ae60dbc" providerId="ADAL" clId="{2556933F-FFA2-481F-B75E-08B4CD631C7A}" dt="2021-08-15T22:11:35.178" v="1706" actId="47"/>
        <pc:sldMkLst>
          <pc:docMk/>
          <pc:sldMk cId="3150035731" sldId="265"/>
        </pc:sldMkLst>
      </pc:sldChg>
      <pc:sldChg chg="del">
        <pc:chgData name="5669" userId="c89f4912-6b3b-4ebe-9ef3-fb139ae60dbc" providerId="ADAL" clId="{2556933F-FFA2-481F-B75E-08B4CD631C7A}" dt="2021-08-15T22:11:37.682" v="1707" actId="47"/>
        <pc:sldMkLst>
          <pc:docMk/>
          <pc:sldMk cId="527634716" sldId="266"/>
        </pc:sldMkLst>
      </pc:sldChg>
      <pc:sldChg chg="modSp mod modTransition">
        <pc:chgData name="5669" userId="c89f4912-6b3b-4ebe-9ef3-fb139ae60dbc" providerId="ADAL" clId="{2556933F-FFA2-481F-B75E-08B4CD631C7A}" dt="2021-08-20T08:44:11.978" v="6863"/>
        <pc:sldMkLst>
          <pc:docMk/>
          <pc:sldMk cId="3793757714" sldId="267"/>
        </pc:sldMkLst>
        <pc:spChg chg="mod">
          <ac:chgData name="5669" userId="c89f4912-6b3b-4ebe-9ef3-fb139ae60dbc" providerId="ADAL" clId="{2556933F-FFA2-481F-B75E-08B4CD631C7A}" dt="2021-08-16T20:34:29.009" v="6862" actId="20577"/>
          <ac:spMkLst>
            <pc:docMk/>
            <pc:sldMk cId="3793757714" sldId="267"/>
            <ac:spMk id="7" creationId="{ABB297CB-A6C7-4031-8C8E-CA95B981B15B}"/>
          </ac:spMkLst>
        </pc:spChg>
      </pc:sldChg>
      <pc:sldChg chg="del">
        <pc:chgData name="5669" userId="c89f4912-6b3b-4ebe-9ef3-fb139ae60dbc" providerId="ADAL" clId="{2556933F-FFA2-481F-B75E-08B4CD631C7A}" dt="2021-08-15T22:11:38.594" v="1708" actId="47"/>
        <pc:sldMkLst>
          <pc:docMk/>
          <pc:sldMk cId="1816773913" sldId="268"/>
        </pc:sldMkLst>
      </pc:sldChg>
      <pc:sldChg chg="del">
        <pc:chgData name="5669" userId="c89f4912-6b3b-4ebe-9ef3-fb139ae60dbc" providerId="ADAL" clId="{2556933F-FFA2-481F-B75E-08B4CD631C7A}" dt="2021-08-15T22:11:39.510" v="1709" actId="47"/>
        <pc:sldMkLst>
          <pc:docMk/>
          <pc:sldMk cId="65530012" sldId="269"/>
        </pc:sldMkLst>
      </pc:sldChg>
      <pc:sldChg chg="modSp mod modTransition modAnim">
        <pc:chgData name="5669" userId="c89f4912-6b3b-4ebe-9ef3-fb139ae60dbc" providerId="ADAL" clId="{2556933F-FFA2-481F-B75E-08B4CD631C7A}" dt="2021-08-20T12:52:43.677" v="6969" actId="20577"/>
        <pc:sldMkLst>
          <pc:docMk/>
          <pc:sldMk cId="2697588103" sldId="270"/>
        </pc:sldMkLst>
        <pc:spChg chg="mod">
          <ac:chgData name="5669" userId="c89f4912-6b3b-4ebe-9ef3-fb139ae60dbc" providerId="ADAL" clId="{2556933F-FFA2-481F-B75E-08B4CD631C7A}" dt="2021-08-20T12:52:43.677" v="6969" actId="20577"/>
          <ac:spMkLst>
            <pc:docMk/>
            <pc:sldMk cId="2697588103" sldId="270"/>
            <ac:spMk id="8" creationId="{F2A25E5B-E61F-42AF-BFF3-6EA49E8C2BEA}"/>
          </ac:spMkLst>
        </pc:spChg>
      </pc:sldChg>
      <pc:sldChg chg="del">
        <pc:chgData name="5669" userId="c89f4912-6b3b-4ebe-9ef3-fb139ae60dbc" providerId="ADAL" clId="{2556933F-FFA2-481F-B75E-08B4CD631C7A}" dt="2021-08-15T22:11:30.175" v="1702" actId="47"/>
        <pc:sldMkLst>
          <pc:docMk/>
          <pc:sldMk cId="1676439155" sldId="271"/>
        </pc:sldMkLst>
      </pc:sldChg>
      <pc:sldChg chg="addSp delSp modSp add mod modTransition delAnim modAnim">
        <pc:chgData name="5669" userId="c89f4912-6b3b-4ebe-9ef3-fb139ae60dbc" providerId="ADAL" clId="{2556933F-FFA2-481F-B75E-08B4CD631C7A}" dt="2021-08-20T10:25:14.493" v="6968"/>
        <pc:sldMkLst>
          <pc:docMk/>
          <pc:sldMk cId="3598517748" sldId="272"/>
        </pc:sldMkLst>
        <pc:spChg chg="mod">
          <ac:chgData name="5669" userId="c89f4912-6b3b-4ebe-9ef3-fb139ae60dbc" providerId="ADAL" clId="{2556933F-FFA2-481F-B75E-08B4CD631C7A}" dt="2021-08-20T10:24:51.155" v="6966" actId="6549"/>
          <ac:spMkLst>
            <pc:docMk/>
            <pc:sldMk cId="3598517748" sldId="272"/>
            <ac:spMk id="3" creationId="{D913E1FE-4E39-426D-88DE-2D02D43C23AA}"/>
          </ac:spMkLst>
        </pc:spChg>
        <pc:picChg chg="add del mod">
          <ac:chgData name="5669" userId="c89f4912-6b3b-4ebe-9ef3-fb139ae60dbc" providerId="ADAL" clId="{2556933F-FFA2-481F-B75E-08B4CD631C7A}" dt="2021-08-20T10:24:17.761" v="6946" actId="21"/>
          <ac:picMkLst>
            <pc:docMk/>
            <pc:sldMk cId="3598517748" sldId="272"/>
            <ac:picMk id="6" creationId="{9F5B436B-084C-4890-90B7-0F262BA7DFB6}"/>
          </ac:picMkLst>
        </pc:picChg>
        <pc:picChg chg="add mod">
          <ac:chgData name="5669" userId="c89f4912-6b3b-4ebe-9ef3-fb139ae60dbc" providerId="ADAL" clId="{2556933F-FFA2-481F-B75E-08B4CD631C7A}" dt="2021-08-20T10:24:24.070" v="6949"/>
          <ac:picMkLst>
            <pc:docMk/>
            <pc:sldMk cId="3598517748" sldId="272"/>
            <ac:picMk id="7" creationId="{1AD4AB08-394B-4E10-A373-4CEFEDAF680B}"/>
          </ac:picMkLst>
        </pc:picChg>
        <pc:picChg chg="del">
          <ac:chgData name="5669" userId="c89f4912-6b3b-4ebe-9ef3-fb139ae60dbc" providerId="ADAL" clId="{2556933F-FFA2-481F-B75E-08B4CD631C7A}" dt="2021-08-15T21:19:31.758" v="900" actId="478"/>
          <ac:picMkLst>
            <pc:docMk/>
            <pc:sldMk cId="3598517748" sldId="272"/>
            <ac:picMk id="8" creationId="{9C27AD8A-C0FE-44DF-8FBC-EDADEBE7D375}"/>
          </ac:picMkLst>
        </pc:picChg>
      </pc:sldChg>
      <pc:sldChg chg="addSp delSp modSp add mod modTransition modAnim">
        <pc:chgData name="5669" userId="c89f4912-6b3b-4ebe-9ef3-fb139ae60dbc" providerId="ADAL" clId="{2556933F-FFA2-481F-B75E-08B4CD631C7A}" dt="2021-08-20T08:48:44.658" v="6878"/>
        <pc:sldMkLst>
          <pc:docMk/>
          <pc:sldMk cId="1550653932" sldId="273"/>
        </pc:sldMkLst>
        <pc:spChg chg="mod">
          <ac:chgData name="5669" userId="c89f4912-6b3b-4ebe-9ef3-fb139ae60dbc" providerId="ADAL" clId="{2556933F-FFA2-481F-B75E-08B4CD631C7A}" dt="2021-08-15T21:53:28.448" v="1188" actId="20577"/>
          <ac:spMkLst>
            <pc:docMk/>
            <pc:sldMk cId="1550653932" sldId="273"/>
            <ac:spMk id="2" creationId="{60FD3E19-27CE-4D6A-8B21-C694EA9EA88D}"/>
          </ac:spMkLst>
        </pc:spChg>
        <pc:spChg chg="mod">
          <ac:chgData name="5669" userId="c89f4912-6b3b-4ebe-9ef3-fb139ae60dbc" providerId="ADAL" clId="{2556933F-FFA2-481F-B75E-08B4CD631C7A}" dt="2021-08-15T22:01:32.849" v="1691" actId="20577"/>
          <ac:spMkLst>
            <pc:docMk/>
            <pc:sldMk cId="1550653932" sldId="273"/>
            <ac:spMk id="3" creationId="{D913E1FE-4E39-426D-88DE-2D02D43C23AA}"/>
          </ac:spMkLst>
        </pc:spChg>
        <pc:picChg chg="del">
          <ac:chgData name="5669" userId="c89f4912-6b3b-4ebe-9ef3-fb139ae60dbc" providerId="ADAL" clId="{2556933F-FFA2-481F-B75E-08B4CD631C7A}" dt="2021-08-15T22:06:06.216" v="1698" actId="478"/>
          <ac:picMkLst>
            <pc:docMk/>
            <pc:sldMk cId="1550653932" sldId="273"/>
            <ac:picMk id="6" creationId="{9F5B436B-084C-4890-90B7-0F262BA7DFB6}"/>
          </ac:picMkLst>
        </pc:picChg>
        <pc:picChg chg="add mod">
          <ac:chgData name="5669" userId="c89f4912-6b3b-4ebe-9ef3-fb139ae60dbc" providerId="ADAL" clId="{2556933F-FFA2-481F-B75E-08B4CD631C7A}" dt="2021-08-15T22:06:09.141" v="1699" actId="1076"/>
          <ac:picMkLst>
            <pc:docMk/>
            <pc:sldMk cId="1550653932" sldId="273"/>
            <ac:picMk id="7" creationId="{75AD3DC6-08C4-41B9-BC58-B433B27C28E3}"/>
          </ac:picMkLst>
        </pc:picChg>
      </pc:sldChg>
      <pc:sldChg chg="modSp add del mod">
        <pc:chgData name="5669" userId="c89f4912-6b3b-4ebe-9ef3-fb139ae60dbc" providerId="ADAL" clId="{2556933F-FFA2-481F-B75E-08B4CD631C7A}" dt="2021-08-15T21:53:16.719" v="1181" actId="2890"/>
        <pc:sldMkLst>
          <pc:docMk/>
          <pc:sldMk cId="2606407380" sldId="273"/>
        </pc:sldMkLst>
        <pc:spChg chg="mod">
          <ac:chgData name="5669" userId="c89f4912-6b3b-4ebe-9ef3-fb139ae60dbc" providerId="ADAL" clId="{2556933F-FFA2-481F-B75E-08B4CD631C7A}" dt="2021-08-15T21:53:15.300" v="1180"/>
          <ac:spMkLst>
            <pc:docMk/>
            <pc:sldMk cId="2606407380" sldId="273"/>
            <ac:spMk id="2" creationId="{60FD3E19-27CE-4D6A-8B21-C694EA9EA88D}"/>
          </ac:spMkLst>
        </pc:spChg>
      </pc:sldChg>
      <pc:sldChg chg="addSp delSp modSp add mod modTransition modAnim">
        <pc:chgData name="5669" userId="c89f4912-6b3b-4ebe-9ef3-fb139ae60dbc" providerId="ADAL" clId="{2556933F-FFA2-481F-B75E-08B4CD631C7A}" dt="2021-08-20T08:49:52.322" v="6884"/>
        <pc:sldMkLst>
          <pc:docMk/>
          <pc:sldMk cId="1001066021" sldId="274"/>
        </pc:sldMkLst>
        <pc:spChg chg="mod">
          <ac:chgData name="5669" userId="c89f4912-6b3b-4ebe-9ef3-fb139ae60dbc" providerId="ADAL" clId="{2556933F-FFA2-481F-B75E-08B4CD631C7A}" dt="2021-08-15T22:11:53.706" v="1710"/>
          <ac:spMkLst>
            <pc:docMk/>
            <pc:sldMk cId="1001066021" sldId="274"/>
            <ac:spMk id="2" creationId="{60FD3E19-27CE-4D6A-8B21-C694EA9EA88D}"/>
          </ac:spMkLst>
        </pc:spChg>
        <pc:spChg chg="mod">
          <ac:chgData name="5669" userId="c89f4912-6b3b-4ebe-9ef3-fb139ae60dbc" providerId="ADAL" clId="{2556933F-FFA2-481F-B75E-08B4CD631C7A}" dt="2021-08-16T15:48:52.664" v="2154" actId="20577"/>
          <ac:spMkLst>
            <pc:docMk/>
            <pc:sldMk cId="1001066021" sldId="274"/>
            <ac:spMk id="3" creationId="{D913E1FE-4E39-426D-88DE-2D02D43C23AA}"/>
          </ac:spMkLst>
        </pc:spChg>
        <pc:spChg chg="add del mod">
          <ac:chgData name="5669" userId="c89f4912-6b3b-4ebe-9ef3-fb139ae60dbc" providerId="ADAL" clId="{2556933F-FFA2-481F-B75E-08B4CD631C7A}" dt="2021-08-16T15:50:00.966" v="2159" actId="478"/>
          <ac:spMkLst>
            <pc:docMk/>
            <pc:sldMk cId="1001066021" sldId="274"/>
            <ac:spMk id="8" creationId="{8FE080F9-F9B9-4A33-8A7B-F001604F4DE0}"/>
          </ac:spMkLst>
        </pc:spChg>
        <pc:spChg chg="add del mod">
          <ac:chgData name="5669" userId="c89f4912-6b3b-4ebe-9ef3-fb139ae60dbc" providerId="ADAL" clId="{2556933F-FFA2-481F-B75E-08B4CD631C7A}" dt="2021-08-16T15:51:50.175" v="2172" actId="478"/>
          <ac:spMkLst>
            <pc:docMk/>
            <pc:sldMk cId="1001066021" sldId="274"/>
            <ac:spMk id="13" creationId="{E4AA35FE-E324-48DB-8C90-E017EDF1AD61}"/>
          </ac:spMkLst>
        </pc:spChg>
        <pc:picChg chg="add del mod">
          <ac:chgData name="5669" userId="c89f4912-6b3b-4ebe-9ef3-fb139ae60dbc" providerId="ADAL" clId="{2556933F-FFA2-481F-B75E-08B4CD631C7A}" dt="2021-08-16T15:50:00.966" v="2159" actId="478"/>
          <ac:picMkLst>
            <pc:docMk/>
            <pc:sldMk cId="1001066021" sldId="274"/>
            <ac:picMk id="6" creationId="{A20A3DF8-69A2-4C04-AA0C-D9C3A90C243D}"/>
          </ac:picMkLst>
        </pc:picChg>
        <pc:picChg chg="del">
          <ac:chgData name="5669" userId="c89f4912-6b3b-4ebe-9ef3-fb139ae60dbc" providerId="ADAL" clId="{2556933F-FFA2-481F-B75E-08B4CD631C7A}" dt="2021-08-16T15:51:57.497" v="2175" actId="478"/>
          <ac:picMkLst>
            <pc:docMk/>
            <pc:sldMk cId="1001066021" sldId="274"/>
            <ac:picMk id="7" creationId="{75AD3DC6-08C4-41B9-BC58-B433B27C28E3}"/>
          </ac:picMkLst>
        </pc:picChg>
        <pc:picChg chg="add del mod">
          <ac:chgData name="5669" userId="c89f4912-6b3b-4ebe-9ef3-fb139ae60dbc" providerId="ADAL" clId="{2556933F-FFA2-481F-B75E-08B4CD631C7A}" dt="2021-08-16T15:51:28.574" v="2167" actId="478"/>
          <ac:picMkLst>
            <pc:docMk/>
            <pc:sldMk cId="1001066021" sldId="274"/>
            <ac:picMk id="10" creationId="{FE7456CE-EB3D-4764-9327-27FF9B6568FC}"/>
          </ac:picMkLst>
        </pc:picChg>
        <pc:picChg chg="add del mod">
          <ac:chgData name="5669" userId="c89f4912-6b3b-4ebe-9ef3-fb139ae60dbc" providerId="ADAL" clId="{2556933F-FFA2-481F-B75E-08B4CD631C7A}" dt="2021-08-16T15:56:21.762" v="2197" actId="478"/>
          <ac:picMkLst>
            <pc:docMk/>
            <pc:sldMk cId="1001066021" sldId="274"/>
            <ac:picMk id="12" creationId="{BFA08DBD-F986-4276-AD25-BBA19307924B}"/>
          </ac:picMkLst>
        </pc:picChg>
        <pc:picChg chg="add mod">
          <ac:chgData name="5669" userId="c89f4912-6b3b-4ebe-9ef3-fb139ae60dbc" providerId="ADAL" clId="{2556933F-FFA2-481F-B75E-08B4CD631C7A}" dt="2021-08-16T15:56:24.539" v="2198" actId="14100"/>
          <ac:picMkLst>
            <pc:docMk/>
            <pc:sldMk cId="1001066021" sldId="274"/>
            <ac:picMk id="15" creationId="{F741D8EE-83EF-459A-B141-7AB910F568F3}"/>
          </ac:picMkLst>
        </pc:picChg>
      </pc:sldChg>
      <pc:sldChg chg="addSp delSp modSp add mod modTransition modAnim">
        <pc:chgData name="5669" userId="c89f4912-6b3b-4ebe-9ef3-fb139ae60dbc" providerId="ADAL" clId="{2556933F-FFA2-481F-B75E-08B4CD631C7A}" dt="2021-08-20T08:51:49.070" v="6888"/>
        <pc:sldMkLst>
          <pc:docMk/>
          <pc:sldMk cId="1416833852" sldId="275"/>
        </pc:sldMkLst>
        <pc:spChg chg="mod">
          <ac:chgData name="5669" userId="c89f4912-6b3b-4ebe-9ef3-fb139ae60dbc" providerId="ADAL" clId="{2556933F-FFA2-481F-B75E-08B4CD631C7A}" dt="2021-08-16T16:10:59.142" v="2207"/>
          <ac:spMkLst>
            <pc:docMk/>
            <pc:sldMk cId="1416833852" sldId="275"/>
            <ac:spMk id="2" creationId="{60FD3E19-27CE-4D6A-8B21-C694EA9EA88D}"/>
          </ac:spMkLst>
        </pc:spChg>
        <pc:spChg chg="mod">
          <ac:chgData name="5669" userId="c89f4912-6b3b-4ebe-9ef3-fb139ae60dbc" providerId="ADAL" clId="{2556933F-FFA2-481F-B75E-08B4CD631C7A}" dt="2021-08-16T16:12:27.894" v="2352"/>
          <ac:spMkLst>
            <pc:docMk/>
            <pc:sldMk cId="1416833852" sldId="275"/>
            <ac:spMk id="3" creationId="{D913E1FE-4E39-426D-88DE-2D02D43C23AA}"/>
          </ac:spMkLst>
        </pc:spChg>
        <pc:picChg chg="add del mod">
          <ac:chgData name="5669" userId="c89f4912-6b3b-4ebe-9ef3-fb139ae60dbc" providerId="ADAL" clId="{2556933F-FFA2-481F-B75E-08B4CD631C7A}" dt="2021-08-16T16:15:08.605" v="2373" actId="478"/>
          <ac:picMkLst>
            <pc:docMk/>
            <pc:sldMk cId="1416833852" sldId="275"/>
            <ac:picMk id="6" creationId="{6A35F6D3-C6B5-4EED-970B-BE5861A805B1}"/>
          </ac:picMkLst>
        </pc:picChg>
        <pc:picChg chg="add del mod">
          <ac:chgData name="5669" userId="c89f4912-6b3b-4ebe-9ef3-fb139ae60dbc" providerId="ADAL" clId="{2556933F-FFA2-481F-B75E-08B4CD631C7A}" dt="2021-08-16T16:17:13.164" v="2378" actId="478"/>
          <ac:picMkLst>
            <pc:docMk/>
            <pc:sldMk cId="1416833852" sldId="275"/>
            <ac:picMk id="8" creationId="{92AB4883-5A78-495C-84DB-4A23286218BF}"/>
          </ac:picMkLst>
        </pc:picChg>
        <pc:picChg chg="add mod">
          <ac:chgData name="5669" userId="c89f4912-6b3b-4ebe-9ef3-fb139ae60dbc" providerId="ADAL" clId="{2556933F-FFA2-481F-B75E-08B4CD631C7A}" dt="2021-08-16T16:17:15.817" v="2379" actId="14100"/>
          <ac:picMkLst>
            <pc:docMk/>
            <pc:sldMk cId="1416833852" sldId="275"/>
            <ac:picMk id="10" creationId="{BDBC5D98-C839-4BDE-9FA8-75F48D9172DF}"/>
          </ac:picMkLst>
        </pc:picChg>
        <pc:picChg chg="del">
          <ac:chgData name="5669" userId="c89f4912-6b3b-4ebe-9ef3-fb139ae60dbc" providerId="ADAL" clId="{2556933F-FFA2-481F-B75E-08B4CD631C7A}" dt="2021-08-16T16:13:25.365" v="2356" actId="478"/>
          <ac:picMkLst>
            <pc:docMk/>
            <pc:sldMk cId="1416833852" sldId="275"/>
            <ac:picMk id="15" creationId="{F741D8EE-83EF-459A-B141-7AB910F568F3}"/>
          </ac:picMkLst>
        </pc:picChg>
      </pc:sldChg>
      <pc:sldChg chg="addSp delSp modSp add del mod">
        <pc:chgData name="5669" userId="c89f4912-6b3b-4ebe-9ef3-fb139ae60dbc" providerId="ADAL" clId="{2556933F-FFA2-481F-B75E-08B4CD631C7A}" dt="2021-08-16T15:56:33.461" v="2201" actId="2696"/>
        <pc:sldMkLst>
          <pc:docMk/>
          <pc:sldMk cId="1641601178" sldId="275"/>
        </pc:sldMkLst>
        <pc:picChg chg="add del mod">
          <ac:chgData name="5669" userId="c89f4912-6b3b-4ebe-9ef3-fb139ae60dbc" providerId="ADAL" clId="{2556933F-FFA2-481F-B75E-08B4CD631C7A}" dt="2021-08-16T15:55:05.451" v="2184" actId="22"/>
          <ac:picMkLst>
            <pc:docMk/>
            <pc:sldMk cId="1641601178" sldId="275"/>
            <ac:picMk id="6" creationId="{3F572A2B-7222-4371-8D71-735FCA8B5DDC}"/>
          </ac:picMkLst>
        </pc:picChg>
        <pc:picChg chg="add del mod">
          <ac:chgData name="5669" userId="c89f4912-6b3b-4ebe-9ef3-fb139ae60dbc" providerId="ADAL" clId="{2556933F-FFA2-481F-B75E-08B4CD631C7A}" dt="2021-08-16T15:56:28.038" v="2199" actId="478"/>
          <ac:picMkLst>
            <pc:docMk/>
            <pc:sldMk cId="1641601178" sldId="275"/>
            <ac:picMk id="8" creationId="{26C58C7E-2556-4E0F-BB97-85F5D9FCDAC4}"/>
          </ac:picMkLst>
        </pc:picChg>
        <pc:picChg chg="add del mod">
          <ac:chgData name="5669" userId="c89f4912-6b3b-4ebe-9ef3-fb139ae60dbc" providerId="ADAL" clId="{2556933F-FFA2-481F-B75E-08B4CD631C7A}" dt="2021-08-16T15:56:31.163" v="2200" actId="478"/>
          <ac:picMkLst>
            <pc:docMk/>
            <pc:sldMk cId="1641601178" sldId="275"/>
            <ac:picMk id="12" creationId="{BFA08DBD-F986-4276-AD25-BBA19307924B}"/>
          </ac:picMkLst>
        </pc:picChg>
      </pc:sldChg>
      <pc:sldChg chg="addSp delSp modSp add del mod">
        <pc:chgData name="5669" userId="c89f4912-6b3b-4ebe-9ef3-fb139ae60dbc" providerId="ADAL" clId="{2556933F-FFA2-481F-B75E-08B4CD631C7A}" dt="2021-08-16T17:39:53.874" v="2900" actId="2696"/>
        <pc:sldMkLst>
          <pc:docMk/>
          <pc:sldMk cId="1936361287" sldId="276"/>
        </pc:sldMkLst>
        <pc:spChg chg="mod">
          <ac:chgData name="5669" userId="c89f4912-6b3b-4ebe-9ef3-fb139ae60dbc" providerId="ADAL" clId="{2556933F-FFA2-481F-B75E-08B4CD631C7A}" dt="2021-08-16T17:34:20.567" v="2490"/>
          <ac:spMkLst>
            <pc:docMk/>
            <pc:sldMk cId="1936361287" sldId="276"/>
            <ac:spMk id="2" creationId="{60FD3E19-27CE-4D6A-8B21-C694EA9EA88D}"/>
          </ac:spMkLst>
        </pc:spChg>
        <pc:spChg chg="mod">
          <ac:chgData name="5669" userId="c89f4912-6b3b-4ebe-9ef3-fb139ae60dbc" providerId="ADAL" clId="{2556933F-FFA2-481F-B75E-08B4CD631C7A}" dt="2021-08-16T17:39:30.625" v="2894" actId="20577"/>
          <ac:spMkLst>
            <pc:docMk/>
            <pc:sldMk cId="1936361287" sldId="276"/>
            <ac:spMk id="3" creationId="{D913E1FE-4E39-426D-88DE-2D02D43C23AA}"/>
          </ac:spMkLst>
        </pc:spChg>
        <pc:picChg chg="add del mod">
          <ac:chgData name="5669" userId="c89f4912-6b3b-4ebe-9ef3-fb139ae60dbc" providerId="ADAL" clId="{2556933F-FFA2-481F-B75E-08B4CD631C7A}" dt="2021-08-16T17:39:34.136" v="2895" actId="478"/>
          <ac:picMkLst>
            <pc:docMk/>
            <pc:sldMk cId="1936361287" sldId="276"/>
            <ac:picMk id="6" creationId="{4F58B4AE-1D0B-40A5-9D43-59A3ABAB7AC9}"/>
          </ac:picMkLst>
        </pc:picChg>
        <pc:picChg chg="del">
          <ac:chgData name="5669" userId="c89f4912-6b3b-4ebe-9ef3-fb139ae60dbc" providerId="ADAL" clId="{2556933F-FFA2-481F-B75E-08B4CD631C7A}" dt="2021-08-16T17:36:12.998" v="2708" actId="478"/>
          <ac:picMkLst>
            <pc:docMk/>
            <pc:sldMk cId="1936361287" sldId="276"/>
            <ac:picMk id="10" creationId="{BDBC5D98-C839-4BDE-9FA8-75F48D9172DF}"/>
          </ac:picMkLst>
        </pc:picChg>
      </pc:sldChg>
      <pc:sldChg chg="add del">
        <pc:chgData name="5669" userId="c89f4912-6b3b-4ebe-9ef3-fb139ae60dbc" providerId="ADAL" clId="{2556933F-FFA2-481F-B75E-08B4CD631C7A}" dt="2021-08-16T17:39:06.520" v="2788" actId="47"/>
        <pc:sldMkLst>
          <pc:docMk/>
          <pc:sldMk cId="79678457" sldId="277"/>
        </pc:sldMkLst>
      </pc:sldChg>
      <pc:sldChg chg="add modTransition modAnim">
        <pc:chgData name="5669" userId="c89f4912-6b3b-4ebe-9ef3-fb139ae60dbc" providerId="ADAL" clId="{2556933F-FFA2-481F-B75E-08B4CD631C7A}" dt="2021-08-20T08:53:50.407" v="6893"/>
        <pc:sldMkLst>
          <pc:docMk/>
          <pc:sldMk cId="3478464461" sldId="277"/>
        </pc:sldMkLst>
      </pc:sldChg>
      <pc:sldChg chg="addSp delSp modSp add mod modTransition modAnim">
        <pc:chgData name="5669" userId="c89f4912-6b3b-4ebe-9ef3-fb139ae60dbc" providerId="ADAL" clId="{2556933F-FFA2-481F-B75E-08B4CD631C7A}" dt="2021-08-20T08:52:55.967" v="6891"/>
        <pc:sldMkLst>
          <pc:docMk/>
          <pc:sldMk cId="224151251" sldId="278"/>
        </pc:sldMkLst>
        <pc:spChg chg="mod">
          <ac:chgData name="5669" userId="c89f4912-6b3b-4ebe-9ef3-fb139ae60dbc" providerId="ADAL" clId="{2556933F-FFA2-481F-B75E-08B4CD631C7A}" dt="2021-08-16T17:39:47.267" v="2897"/>
          <ac:spMkLst>
            <pc:docMk/>
            <pc:sldMk cId="224151251" sldId="278"/>
            <ac:spMk id="2" creationId="{60FD3E19-27CE-4D6A-8B21-C694EA9EA88D}"/>
          </ac:spMkLst>
        </pc:spChg>
        <pc:spChg chg="mod">
          <ac:chgData name="5669" userId="c89f4912-6b3b-4ebe-9ef3-fb139ae60dbc" providerId="ADAL" clId="{2556933F-FFA2-481F-B75E-08B4CD631C7A}" dt="2021-08-16T17:42:24.701" v="3255" actId="20577"/>
          <ac:spMkLst>
            <pc:docMk/>
            <pc:sldMk cId="224151251" sldId="278"/>
            <ac:spMk id="3" creationId="{D913E1FE-4E39-426D-88DE-2D02D43C23AA}"/>
          </ac:spMkLst>
        </pc:spChg>
        <pc:picChg chg="add del mod">
          <ac:chgData name="5669" userId="c89f4912-6b3b-4ebe-9ef3-fb139ae60dbc" providerId="ADAL" clId="{2556933F-FFA2-481F-B75E-08B4CD631C7A}" dt="2021-08-16T20:29:15.794" v="6849" actId="478"/>
          <ac:picMkLst>
            <pc:docMk/>
            <pc:sldMk cId="224151251" sldId="278"/>
            <ac:picMk id="6" creationId="{E745EB57-1D56-4A06-9A5D-7F5D83B0E5A7}"/>
          </ac:picMkLst>
        </pc:picChg>
        <pc:picChg chg="add mod">
          <ac:chgData name="5669" userId="c89f4912-6b3b-4ebe-9ef3-fb139ae60dbc" providerId="ADAL" clId="{2556933F-FFA2-481F-B75E-08B4CD631C7A}" dt="2021-08-16T20:29:18.381" v="6850" actId="14100"/>
          <ac:picMkLst>
            <pc:docMk/>
            <pc:sldMk cId="224151251" sldId="278"/>
            <ac:picMk id="8" creationId="{88F60873-E886-4D00-B768-D4D97AED4500}"/>
          </ac:picMkLst>
        </pc:picChg>
        <pc:picChg chg="del">
          <ac:chgData name="5669" userId="c89f4912-6b3b-4ebe-9ef3-fb139ae60dbc" providerId="ADAL" clId="{2556933F-FFA2-481F-B75E-08B4CD631C7A}" dt="2021-08-16T17:51:52.911" v="3261" actId="478"/>
          <ac:picMkLst>
            <pc:docMk/>
            <pc:sldMk cId="224151251" sldId="278"/>
            <ac:picMk id="10" creationId="{BDBC5D98-C839-4BDE-9FA8-75F48D9172DF}"/>
          </ac:picMkLst>
        </pc:picChg>
      </pc:sldChg>
      <pc:sldChg chg="addSp delSp modSp add mod modTransition modAnim">
        <pc:chgData name="5669" userId="c89f4912-6b3b-4ebe-9ef3-fb139ae60dbc" providerId="ADAL" clId="{2556933F-FFA2-481F-B75E-08B4CD631C7A}" dt="2021-08-20T08:54:13.246" v="6895"/>
        <pc:sldMkLst>
          <pc:docMk/>
          <pc:sldMk cId="1459125982" sldId="279"/>
        </pc:sldMkLst>
        <pc:spChg chg="mod">
          <ac:chgData name="5669" userId="c89f4912-6b3b-4ebe-9ef3-fb139ae60dbc" providerId="ADAL" clId="{2556933F-FFA2-481F-B75E-08B4CD631C7A}" dt="2021-08-16T17:57:16.527" v="3704" actId="20577"/>
          <ac:spMkLst>
            <pc:docMk/>
            <pc:sldMk cId="1459125982" sldId="279"/>
            <ac:spMk id="3" creationId="{D913E1FE-4E39-426D-88DE-2D02D43C23AA}"/>
          </ac:spMkLst>
        </pc:spChg>
        <pc:picChg chg="del">
          <ac:chgData name="5669" userId="c89f4912-6b3b-4ebe-9ef3-fb139ae60dbc" providerId="ADAL" clId="{2556933F-FFA2-481F-B75E-08B4CD631C7A}" dt="2021-08-16T17:55:32.463" v="3269" actId="478"/>
          <ac:picMkLst>
            <pc:docMk/>
            <pc:sldMk cId="1459125982" sldId="279"/>
            <ac:picMk id="6" creationId="{4F58B4AE-1D0B-40A5-9D43-59A3ABAB7AC9}"/>
          </ac:picMkLst>
        </pc:picChg>
        <pc:picChg chg="add mod">
          <ac:chgData name="5669" userId="c89f4912-6b3b-4ebe-9ef3-fb139ae60dbc" providerId="ADAL" clId="{2556933F-FFA2-481F-B75E-08B4CD631C7A}" dt="2021-08-16T17:57:32.693" v="3711" actId="1076"/>
          <ac:picMkLst>
            <pc:docMk/>
            <pc:sldMk cId="1459125982" sldId="279"/>
            <ac:picMk id="7" creationId="{8C8F567E-66FD-4411-AC9C-FCA9CF267A4F}"/>
          </ac:picMkLst>
        </pc:picChg>
      </pc:sldChg>
      <pc:sldChg chg="addSp delSp modSp add mod ord modTransition modAnim">
        <pc:chgData name="5669" userId="c89f4912-6b3b-4ebe-9ef3-fb139ae60dbc" providerId="ADAL" clId="{2556933F-FFA2-481F-B75E-08B4CD631C7A}" dt="2021-08-20T08:55:57.560" v="6903"/>
        <pc:sldMkLst>
          <pc:docMk/>
          <pc:sldMk cId="2285068064" sldId="280"/>
        </pc:sldMkLst>
        <pc:spChg chg="mod">
          <ac:chgData name="5669" userId="c89f4912-6b3b-4ebe-9ef3-fb139ae60dbc" providerId="ADAL" clId="{2556933F-FFA2-481F-B75E-08B4CD631C7A}" dt="2021-08-16T19:41:37.001" v="4686" actId="113"/>
          <ac:spMkLst>
            <pc:docMk/>
            <pc:sldMk cId="2285068064" sldId="280"/>
            <ac:spMk id="3" creationId="{D913E1FE-4E39-426D-88DE-2D02D43C23AA}"/>
          </ac:spMkLst>
        </pc:spChg>
        <pc:picChg chg="add del mod">
          <ac:chgData name="5669" userId="c89f4912-6b3b-4ebe-9ef3-fb139ae60dbc" providerId="ADAL" clId="{2556933F-FFA2-481F-B75E-08B4CD631C7A}" dt="2021-08-16T19:42:02.277" v="4687" actId="478"/>
          <ac:picMkLst>
            <pc:docMk/>
            <pc:sldMk cId="2285068064" sldId="280"/>
            <ac:picMk id="6" creationId="{F19D5D6E-EC63-495E-A9C3-663AF34810D8}"/>
          </ac:picMkLst>
        </pc:picChg>
        <pc:picChg chg="del">
          <ac:chgData name="5669" userId="c89f4912-6b3b-4ebe-9ef3-fb139ae60dbc" providerId="ADAL" clId="{2556933F-FFA2-481F-B75E-08B4CD631C7A}" dt="2021-08-16T18:14:41.672" v="3933" actId="478"/>
          <ac:picMkLst>
            <pc:docMk/>
            <pc:sldMk cId="2285068064" sldId="280"/>
            <ac:picMk id="7" creationId="{8C8F567E-66FD-4411-AC9C-FCA9CF267A4F}"/>
          </ac:picMkLst>
        </pc:picChg>
        <pc:picChg chg="add mod">
          <ac:chgData name="5669" userId="c89f4912-6b3b-4ebe-9ef3-fb139ae60dbc" providerId="ADAL" clId="{2556933F-FFA2-481F-B75E-08B4CD631C7A}" dt="2021-08-16T19:42:14.526" v="4695" actId="1076"/>
          <ac:picMkLst>
            <pc:docMk/>
            <pc:sldMk cId="2285068064" sldId="280"/>
            <ac:picMk id="9" creationId="{71E12F72-BC33-4F0D-9AF5-FA0E7794EE89}"/>
          </ac:picMkLst>
        </pc:picChg>
      </pc:sldChg>
      <pc:sldChg chg="add modTransition modAnim">
        <pc:chgData name="5669" userId="c89f4912-6b3b-4ebe-9ef3-fb139ae60dbc" providerId="ADAL" clId="{2556933F-FFA2-481F-B75E-08B4CD631C7A}" dt="2021-08-20T08:54:38.813" v="6899"/>
        <pc:sldMkLst>
          <pc:docMk/>
          <pc:sldMk cId="2802789143" sldId="281"/>
        </pc:sldMkLst>
      </pc:sldChg>
      <pc:sldChg chg="addSp delSp modSp add mod modTransition modAnim">
        <pc:chgData name="5669" userId="c89f4912-6b3b-4ebe-9ef3-fb139ae60dbc" providerId="ADAL" clId="{2556933F-FFA2-481F-B75E-08B4CD631C7A}" dt="2021-08-20T09:00:10.127" v="6911"/>
        <pc:sldMkLst>
          <pc:docMk/>
          <pc:sldMk cId="2284100147" sldId="282"/>
        </pc:sldMkLst>
        <pc:spChg chg="mod">
          <ac:chgData name="5669" userId="c89f4912-6b3b-4ebe-9ef3-fb139ae60dbc" providerId="ADAL" clId="{2556933F-FFA2-481F-B75E-08B4CD631C7A}" dt="2021-08-16T19:59:55.915" v="5060" actId="113"/>
          <ac:spMkLst>
            <pc:docMk/>
            <pc:sldMk cId="2284100147" sldId="282"/>
            <ac:spMk id="3" creationId="{D913E1FE-4E39-426D-88DE-2D02D43C23AA}"/>
          </ac:spMkLst>
        </pc:spChg>
        <pc:picChg chg="add mod">
          <ac:chgData name="5669" userId="c89f4912-6b3b-4ebe-9ef3-fb139ae60dbc" providerId="ADAL" clId="{2556933F-FFA2-481F-B75E-08B4CD631C7A}" dt="2021-08-16T19:58:57.582" v="4906" actId="1076"/>
          <ac:picMkLst>
            <pc:docMk/>
            <pc:sldMk cId="2284100147" sldId="282"/>
            <ac:picMk id="6" creationId="{F186C633-0669-456F-B76D-7DA42E1796D9}"/>
          </ac:picMkLst>
        </pc:picChg>
        <pc:picChg chg="del">
          <ac:chgData name="5669" userId="c89f4912-6b3b-4ebe-9ef3-fb139ae60dbc" providerId="ADAL" clId="{2556933F-FFA2-481F-B75E-08B4CD631C7A}" dt="2021-08-16T19:58:08.864" v="4704" actId="478"/>
          <ac:picMkLst>
            <pc:docMk/>
            <pc:sldMk cId="2284100147" sldId="282"/>
            <ac:picMk id="9" creationId="{71E12F72-BC33-4F0D-9AF5-FA0E7794EE89}"/>
          </ac:picMkLst>
        </pc:picChg>
      </pc:sldChg>
      <pc:sldChg chg="addSp delSp modSp add mod modTransition modAnim">
        <pc:chgData name="5669" userId="c89f4912-6b3b-4ebe-9ef3-fb139ae60dbc" providerId="ADAL" clId="{2556933F-FFA2-481F-B75E-08B4CD631C7A}" dt="2021-08-20T09:00:16.365" v="6913"/>
        <pc:sldMkLst>
          <pc:docMk/>
          <pc:sldMk cId="1300485644" sldId="283"/>
        </pc:sldMkLst>
        <pc:spChg chg="mod">
          <ac:chgData name="5669" userId="c89f4912-6b3b-4ebe-9ef3-fb139ae60dbc" providerId="ADAL" clId="{2556933F-FFA2-481F-B75E-08B4CD631C7A}" dt="2021-08-16T20:03:25.148" v="5451" actId="20577"/>
          <ac:spMkLst>
            <pc:docMk/>
            <pc:sldMk cId="1300485644" sldId="283"/>
            <ac:spMk id="3" creationId="{D913E1FE-4E39-426D-88DE-2D02D43C23AA}"/>
          </ac:spMkLst>
        </pc:spChg>
        <pc:picChg chg="del">
          <ac:chgData name="5669" userId="c89f4912-6b3b-4ebe-9ef3-fb139ae60dbc" providerId="ADAL" clId="{2556933F-FFA2-481F-B75E-08B4CD631C7A}" dt="2021-08-16T20:01:34.704" v="5230" actId="478"/>
          <ac:picMkLst>
            <pc:docMk/>
            <pc:sldMk cId="1300485644" sldId="283"/>
            <ac:picMk id="6" creationId="{F186C633-0669-456F-B76D-7DA42E1796D9}"/>
          </ac:picMkLst>
        </pc:picChg>
        <pc:picChg chg="add mod">
          <ac:chgData name="5669" userId="c89f4912-6b3b-4ebe-9ef3-fb139ae60dbc" providerId="ADAL" clId="{2556933F-FFA2-481F-B75E-08B4CD631C7A}" dt="2021-08-16T20:03:30.521" v="5453" actId="1076"/>
          <ac:picMkLst>
            <pc:docMk/>
            <pc:sldMk cId="1300485644" sldId="283"/>
            <ac:picMk id="7" creationId="{D62348DE-359B-4241-966B-6997FCB50721}"/>
          </ac:picMkLst>
        </pc:picChg>
      </pc:sldChg>
      <pc:sldChg chg="addSp delSp modSp add mod modTransition modAnim">
        <pc:chgData name="5669" userId="c89f4912-6b3b-4ebe-9ef3-fb139ae60dbc" providerId="ADAL" clId="{2556933F-FFA2-481F-B75E-08B4CD631C7A}" dt="2021-08-20T09:00:46.579" v="6916"/>
        <pc:sldMkLst>
          <pc:docMk/>
          <pc:sldMk cId="1345245037" sldId="284"/>
        </pc:sldMkLst>
        <pc:spChg chg="mod">
          <ac:chgData name="5669" userId="c89f4912-6b3b-4ebe-9ef3-fb139ae60dbc" providerId="ADAL" clId="{2556933F-FFA2-481F-B75E-08B4CD631C7A}" dt="2021-08-16T20:08:58.806" v="5910" actId="20577"/>
          <ac:spMkLst>
            <pc:docMk/>
            <pc:sldMk cId="1345245037" sldId="284"/>
            <ac:spMk id="3" creationId="{D913E1FE-4E39-426D-88DE-2D02D43C23AA}"/>
          </ac:spMkLst>
        </pc:spChg>
        <pc:picChg chg="add mod">
          <ac:chgData name="5669" userId="c89f4912-6b3b-4ebe-9ef3-fb139ae60dbc" providerId="ADAL" clId="{2556933F-FFA2-481F-B75E-08B4CD631C7A}" dt="2021-08-16T20:05:58.942" v="5829" actId="1076"/>
          <ac:picMkLst>
            <pc:docMk/>
            <pc:sldMk cId="1345245037" sldId="284"/>
            <ac:picMk id="6" creationId="{E2F8450A-EB9D-460E-B2F1-8BC62D300FEC}"/>
          </ac:picMkLst>
        </pc:picChg>
        <pc:picChg chg="del">
          <ac:chgData name="5669" userId="c89f4912-6b3b-4ebe-9ef3-fb139ae60dbc" providerId="ADAL" clId="{2556933F-FFA2-481F-B75E-08B4CD631C7A}" dt="2021-08-16T20:05:05.278" v="5824" actId="478"/>
          <ac:picMkLst>
            <pc:docMk/>
            <pc:sldMk cId="1345245037" sldId="284"/>
            <ac:picMk id="7" creationId="{D62348DE-359B-4241-966B-6997FCB50721}"/>
          </ac:picMkLst>
        </pc:picChg>
      </pc:sldChg>
      <pc:sldChg chg="addSp delSp modSp add del mod ord">
        <pc:chgData name="5669" userId="c89f4912-6b3b-4ebe-9ef3-fb139ae60dbc" providerId="ADAL" clId="{2556933F-FFA2-481F-B75E-08B4CD631C7A}" dt="2021-08-16T20:06:57.755" v="5845" actId="47"/>
        <pc:sldMkLst>
          <pc:docMk/>
          <pc:sldMk cId="1524474549" sldId="285"/>
        </pc:sldMkLst>
        <pc:spChg chg="mod">
          <ac:chgData name="5669" userId="c89f4912-6b3b-4ebe-9ef3-fb139ae60dbc" providerId="ADAL" clId="{2556933F-FFA2-481F-B75E-08B4CD631C7A}" dt="2021-08-16T20:06:49.114" v="5844"/>
          <ac:spMkLst>
            <pc:docMk/>
            <pc:sldMk cId="1524474549" sldId="285"/>
            <ac:spMk id="3" creationId="{D913E1FE-4E39-426D-88DE-2D02D43C23AA}"/>
          </ac:spMkLst>
        </pc:spChg>
        <pc:picChg chg="del">
          <ac:chgData name="5669" userId="c89f4912-6b3b-4ebe-9ef3-fb139ae60dbc" providerId="ADAL" clId="{2556933F-FFA2-481F-B75E-08B4CD631C7A}" dt="2021-08-16T20:06:33.769" v="5841" actId="478"/>
          <ac:picMkLst>
            <pc:docMk/>
            <pc:sldMk cId="1524474549" sldId="285"/>
            <ac:picMk id="6" creationId="{E745EB57-1D56-4A06-9A5D-7F5D83B0E5A7}"/>
          </ac:picMkLst>
        </pc:picChg>
        <pc:picChg chg="add mod">
          <ac:chgData name="5669" userId="c89f4912-6b3b-4ebe-9ef3-fb139ae60dbc" providerId="ADAL" clId="{2556933F-FFA2-481F-B75E-08B4CD631C7A}" dt="2021-08-16T20:06:39.429" v="5842" actId="1076"/>
          <ac:picMkLst>
            <pc:docMk/>
            <pc:sldMk cId="1524474549" sldId="285"/>
            <ac:picMk id="7" creationId="{CD3A26D6-94F9-47FB-89CD-DDDD661FF3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20-Aug-21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mentaty.com/community/pin/ficha/conclusion-7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://auzefkitap.istanbul.edu.tr/kitap/ekonometri_ue/zamanserilerianalizi.pdf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iki.pentaho.com/display/DATAMINING/Time%2BSeries%2BAnalysis%2Band%2BForecasting%2Bwith%2BWe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hyperlink" Target="https://productphilosophy.com/zaman-serisi-analizi/" TargetMode="External"/><Relationship Id="rId4" Type="http://schemas.openxmlformats.org/officeDocument/2006/relationships/hyperlink" Target="https://kardelennerdem.medium.com/time-series-analysis-zaman-serileri-analizi-68edf301435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el.edu/academics/departments/math-and-computer-science/majors-and-programs/data-analytics-majo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whu.com/blog/how-to-help-your-employees-find-purpose-in-their-work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729798" y="4370664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27" y="2839605"/>
            <a:ext cx="6342077" cy="8887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Weka İle Zaman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Serisi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Analizi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002122" y="453929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en-US" b="1" dirty="0">
                <a:solidFill>
                  <a:schemeClr val="tx1"/>
                </a:solidFill>
              </a:rPr>
              <a:t>Ahmet GÜRSEL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302737" y="95931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DB474768-8265-4825-B490-0A4ABEF5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74" y="440789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1" cy="10085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Bir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aşamadaki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yaptıktan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Weka Explorer </a:t>
            </a:r>
            <a:r>
              <a:rPr lang="en-US" dirty="0" err="1"/>
              <a:t>sekmesini</a:t>
            </a:r>
            <a:r>
              <a:rPr lang="en-US" dirty="0"/>
              <a:t> </a:t>
            </a:r>
            <a:r>
              <a:rPr lang="en-US" dirty="0" err="1"/>
              <a:t>açıyoruz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b="1" dirty="0"/>
              <a:t>“Open File” </a:t>
            </a:r>
            <a:r>
              <a:rPr lang="en-US" dirty="0" err="1"/>
              <a:t>seçeneğine</a:t>
            </a:r>
            <a:r>
              <a:rPr lang="en-US" dirty="0"/>
              <a:t> </a:t>
            </a:r>
            <a:r>
              <a:rPr lang="en-US" dirty="0" err="1"/>
              <a:t>tıklayıp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setimizin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klasöre</a:t>
            </a:r>
            <a:r>
              <a:rPr lang="en-US" dirty="0"/>
              <a:t> </a:t>
            </a:r>
            <a:r>
              <a:rPr lang="en-US" dirty="0" err="1"/>
              <a:t>girip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setimizi</a:t>
            </a:r>
            <a:r>
              <a:rPr lang="en-US" dirty="0"/>
              <a:t> </a:t>
            </a:r>
            <a:r>
              <a:rPr lang="en-US" dirty="0" err="1"/>
              <a:t>seçiyoruz</a:t>
            </a:r>
            <a:r>
              <a:rPr lang="en-US" dirty="0"/>
              <a:t>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8F567E-66FD-4411-AC9C-FCA9CF26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36" y="2752825"/>
            <a:ext cx="5298928" cy="39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25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1" cy="212437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Veri </a:t>
            </a:r>
            <a:r>
              <a:rPr lang="en-US" dirty="0" err="1"/>
              <a:t>setimizi</a:t>
            </a:r>
            <a:r>
              <a:rPr lang="en-US" dirty="0"/>
              <a:t> </a:t>
            </a:r>
            <a:r>
              <a:rPr lang="en-US" dirty="0" err="1"/>
              <a:t>yükledikten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b="1" dirty="0"/>
              <a:t>Weka Explorer &gt; Forecast </a:t>
            </a:r>
            <a:r>
              <a:rPr lang="en-US" dirty="0" err="1"/>
              <a:t>sekmesine</a:t>
            </a:r>
            <a:r>
              <a:rPr lang="en-US" dirty="0"/>
              <a:t> </a:t>
            </a:r>
            <a:r>
              <a:rPr lang="en-US" dirty="0" err="1"/>
              <a:t>giriyoruz</a:t>
            </a:r>
            <a:r>
              <a:rPr lang="en-US" dirty="0"/>
              <a:t>. </a:t>
            </a:r>
            <a:r>
              <a:rPr lang="en-US" dirty="0" err="1"/>
              <a:t>Buradan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değerimizi</a:t>
            </a:r>
            <a:r>
              <a:rPr lang="en-US" dirty="0"/>
              <a:t> </a:t>
            </a:r>
            <a:r>
              <a:rPr lang="en-US" b="1" dirty="0" err="1"/>
              <a:t>populasyon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işaretliyoruz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sağ</a:t>
            </a:r>
            <a:r>
              <a:rPr lang="en-US" dirty="0"/>
              <a:t> </a:t>
            </a:r>
            <a:r>
              <a:rPr lang="en-US" dirty="0" err="1"/>
              <a:t>taraftaki</a:t>
            </a:r>
            <a:r>
              <a:rPr lang="en-US" dirty="0"/>
              <a:t> </a:t>
            </a:r>
            <a:r>
              <a:rPr lang="en-US" dirty="0" err="1"/>
              <a:t>paneldeki</a:t>
            </a:r>
            <a:r>
              <a:rPr lang="en-US" dirty="0"/>
              <a:t> </a:t>
            </a:r>
            <a:r>
              <a:rPr lang="en-US" b="1" dirty="0"/>
              <a:t>Parameters(</a:t>
            </a:r>
            <a:r>
              <a:rPr lang="en-US" b="1" dirty="0" err="1"/>
              <a:t>parametreler</a:t>
            </a:r>
            <a:r>
              <a:rPr lang="en-US" b="1" dirty="0"/>
              <a:t>) </a:t>
            </a:r>
            <a:r>
              <a:rPr lang="en-US" dirty="0" err="1"/>
              <a:t>kısmından</a:t>
            </a:r>
            <a:r>
              <a:rPr lang="en-US" dirty="0"/>
              <a:t> </a:t>
            </a:r>
            <a:r>
              <a:rPr lang="en-US" dirty="0" err="1"/>
              <a:t>tahminde</a:t>
            </a:r>
            <a:r>
              <a:rPr lang="en-US" dirty="0"/>
              <a:t> </a:t>
            </a:r>
            <a:r>
              <a:rPr lang="en-US" dirty="0" err="1"/>
              <a:t>bulunacağımız</a:t>
            </a:r>
            <a:r>
              <a:rPr lang="en-US" dirty="0"/>
              <a:t> </a:t>
            </a:r>
            <a:r>
              <a:rPr lang="en-US" dirty="0" err="1"/>
              <a:t>yıl</a:t>
            </a:r>
            <a:r>
              <a:rPr lang="en-US" dirty="0"/>
              <a:t> </a:t>
            </a:r>
            <a:r>
              <a:rPr lang="en-US" dirty="0" err="1"/>
              <a:t>miktarını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setimizdeki</a:t>
            </a:r>
            <a:r>
              <a:rPr lang="en-US" dirty="0"/>
              <a:t> </a:t>
            </a:r>
            <a:r>
              <a:rPr lang="en-US" dirty="0" err="1"/>
              <a:t>yılları</a:t>
            </a:r>
            <a:r>
              <a:rPr lang="en-US" dirty="0"/>
              <a:t> </a:t>
            </a:r>
            <a:r>
              <a:rPr lang="en-US" dirty="0" err="1"/>
              <a:t>belirten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ismini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son </a:t>
            </a:r>
            <a:r>
              <a:rPr lang="en-US" dirty="0" err="1"/>
              <a:t>olarakta</a:t>
            </a:r>
            <a:r>
              <a:rPr lang="en-US" dirty="0"/>
              <a:t> </a:t>
            </a:r>
            <a:r>
              <a:rPr lang="en-US" dirty="0" err="1"/>
              <a:t>periyot</a:t>
            </a:r>
            <a:r>
              <a:rPr lang="en-US" dirty="0"/>
              <a:t> </a:t>
            </a:r>
            <a:r>
              <a:rPr lang="en-US" dirty="0" err="1"/>
              <a:t>seçimini</a:t>
            </a:r>
            <a:r>
              <a:rPr lang="en-US" dirty="0"/>
              <a:t> </a:t>
            </a:r>
            <a:r>
              <a:rPr lang="en-US" dirty="0" err="1"/>
              <a:t>işaretliyoruz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9D5D6E-EC63-495E-A9C3-663AF348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90" y="3868672"/>
            <a:ext cx="960254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89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1" cy="212437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b="1" dirty="0"/>
              <a:t>Advanced Configuration </a:t>
            </a:r>
            <a:r>
              <a:rPr lang="en-US" dirty="0" err="1"/>
              <a:t>sekmesi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ayarlarımızı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gerekmekte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Bu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r>
              <a:rPr lang="en-US" dirty="0"/>
              <a:t> </a:t>
            </a:r>
            <a:r>
              <a:rPr lang="en-US" dirty="0" err="1"/>
              <a:t>seçebiliriz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 err="1"/>
              <a:t>LinearRegression</a:t>
            </a:r>
            <a:r>
              <a:rPr lang="en-US" dirty="0"/>
              <a:t> </a:t>
            </a:r>
            <a:r>
              <a:rPr lang="en-US" dirty="0" err="1"/>
              <a:t>algoritmasını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yaptıracağız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71E12F72-BC33-4F0D-9AF5-FA0E7794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88" y="3158896"/>
            <a:ext cx="4854224" cy="36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68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1" cy="212437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Algoritmamızı</a:t>
            </a:r>
            <a:r>
              <a:rPr lang="en-US" dirty="0"/>
              <a:t> </a:t>
            </a:r>
            <a:r>
              <a:rPr lang="en-US" dirty="0" err="1"/>
              <a:t>seçtikten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b="1" dirty="0"/>
              <a:t>Start </a:t>
            </a:r>
            <a:r>
              <a:rPr lang="en-US" dirty="0" err="1"/>
              <a:t>butonuna</a:t>
            </a:r>
            <a:r>
              <a:rPr lang="en-US" dirty="0"/>
              <a:t> </a:t>
            </a:r>
            <a:r>
              <a:rPr lang="en-US" dirty="0" err="1"/>
              <a:t>bastığımızda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uygulamasını</a:t>
            </a:r>
            <a:r>
              <a:rPr lang="en-US" dirty="0"/>
              <a:t> </a:t>
            </a:r>
            <a:r>
              <a:rPr lang="en-US" dirty="0" err="1"/>
              <a:t>çalıştıracaktır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b="1" dirty="0" err="1"/>
              <a:t>LinearRegression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çıktımız</a:t>
            </a:r>
            <a:r>
              <a:rPr lang="en-US" dirty="0"/>
              <a:t> </a:t>
            </a:r>
            <a:r>
              <a:rPr lang="en-US" dirty="0" err="1"/>
              <a:t>görünmektedir</a:t>
            </a:r>
            <a:r>
              <a:rPr lang="en-US" dirty="0"/>
              <a:t>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186C633-0669-456F-B76D-7DA42E17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74" y="3182655"/>
            <a:ext cx="7294451" cy="35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00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1" cy="212437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kısmından</a:t>
            </a:r>
            <a:r>
              <a:rPr lang="en-US" dirty="0"/>
              <a:t> </a:t>
            </a:r>
            <a:r>
              <a:rPr lang="en-US" b="1" dirty="0" err="1"/>
              <a:t>SMOreg</a:t>
            </a:r>
            <a:r>
              <a:rPr lang="en-US" b="1" dirty="0"/>
              <a:t> </a:t>
            </a:r>
            <a:r>
              <a:rPr lang="en-US" dirty="0" err="1"/>
              <a:t>seçip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start </a:t>
            </a:r>
            <a:r>
              <a:rPr lang="en-US" dirty="0" err="1"/>
              <a:t>butonuna</a:t>
            </a:r>
            <a:r>
              <a:rPr lang="en-US" dirty="0"/>
              <a:t> </a:t>
            </a:r>
            <a:r>
              <a:rPr lang="en-US" dirty="0" err="1"/>
              <a:t>basıyoruz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Bu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aldığımız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gibidir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2348DE-359B-4241-966B-6997FCB5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63" y="3025190"/>
            <a:ext cx="7573674" cy="36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8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744300"/>
            <a:ext cx="6038608" cy="471425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nüfus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yaptığımız</a:t>
            </a:r>
            <a:r>
              <a:rPr lang="en-US" dirty="0"/>
              <a:t> zaman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 err="1"/>
              <a:t>SMOreg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tahminin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görürürüz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şekilde</a:t>
            </a:r>
            <a:r>
              <a:rPr lang="en-US" dirty="0"/>
              <a:t> Weka </a:t>
            </a:r>
            <a:r>
              <a:rPr lang="en-US" dirty="0" err="1"/>
              <a:t>kullanarak</a:t>
            </a:r>
            <a:r>
              <a:rPr lang="en-US" dirty="0"/>
              <a:t> 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setimiz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E2F8450A-EB9D-460E-B2F1-8BC62D300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97862" y="1264555"/>
            <a:ext cx="3409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4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da </a:t>
            </a:r>
            <a:r>
              <a:rPr lang="en-US" dirty="0" err="1"/>
              <a:t>yaptığımız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Weka </a:t>
            </a:r>
            <a:r>
              <a:rPr lang="en-US" dirty="0" err="1"/>
              <a:t>kullanarak</a:t>
            </a:r>
            <a:r>
              <a:rPr lang="en-US" dirty="0"/>
              <a:t> zaman </a:t>
            </a:r>
            <a:r>
              <a:rPr lang="en-US" dirty="0" err="1"/>
              <a:t>serileriyle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/>
              <a:t>.</a:t>
            </a:r>
            <a:r>
              <a:rPr lang="tr-TR" dirty="0"/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Zaman </a:t>
            </a:r>
            <a:r>
              <a:rPr lang="en-US" dirty="0" err="1"/>
              <a:t>serilerinde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setinin</a:t>
            </a:r>
            <a:r>
              <a:rPr lang="en-US" dirty="0"/>
              <a:t> 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buna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etmeden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setini</a:t>
            </a:r>
            <a:r>
              <a:rPr lang="en-US" dirty="0"/>
              <a:t> </a:t>
            </a:r>
            <a:r>
              <a:rPr lang="en-US" dirty="0" err="1"/>
              <a:t>kullanırsak</a:t>
            </a:r>
            <a:r>
              <a:rPr lang="en-US" dirty="0"/>
              <a:t> </a:t>
            </a:r>
            <a:r>
              <a:rPr lang="en-US" dirty="0" err="1"/>
              <a:t>çıkacak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Zaman </a:t>
            </a:r>
            <a:r>
              <a:rPr lang="en-US" dirty="0" err="1"/>
              <a:t>serileri</a:t>
            </a:r>
            <a:r>
              <a:rPr lang="en-US" dirty="0"/>
              <a:t> 4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bileşenden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tekniklerinde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varsayım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konumlanır</a:t>
            </a:r>
            <a:r>
              <a:rPr lang="en-US" dirty="0"/>
              <a:t>.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Analysis and Forecasting with Weka (</a:t>
            </a:r>
            <a:r>
              <a:rPr lang="en-US" dirty="0">
                <a:hlinkClick r:id="rId2"/>
              </a:rPr>
              <a:t>https://wiki.pentaho.com/display/DATAMINING/Time%2BSeries%2BAnalysis%2Band%2BForecasting%2Bwith%2BWeka</a:t>
            </a:r>
            <a:r>
              <a:rPr lang="en-US" dirty="0"/>
              <a:t>)</a:t>
            </a:r>
          </a:p>
          <a:p>
            <a:r>
              <a:rPr lang="en-US" dirty="0"/>
              <a:t>İstanbul </a:t>
            </a:r>
            <a:r>
              <a:rPr lang="en-US" dirty="0" err="1"/>
              <a:t>Üniversitesi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http://auzefkitap.istanbul.edu.tr/kitap/ekonometri_ue/zamanserilerianalizi.pdf</a:t>
            </a:r>
            <a:r>
              <a:rPr lang="en-US" dirty="0"/>
              <a:t>)</a:t>
            </a:r>
          </a:p>
          <a:p>
            <a:r>
              <a:rPr lang="tr-TR" dirty="0"/>
              <a:t>Time Series Analysis (Zaman Serileri Analizi)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https://kardelennerdem.medium.com/time-series-analysis-zaman-serileri-analizi-68edf3014359</a:t>
            </a:r>
            <a:r>
              <a:rPr lang="tr-TR" dirty="0"/>
              <a:t>)</a:t>
            </a:r>
          </a:p>
          <a:p>
            <a:r>
              <a:rPr lang="tr-TR" dirty="0"/>
              <a:t>Zaman Serisi Nedir</a:t>
            </a:r>
            <a:r>
              <a:rPr lang="en-US" dirty="0"/>
              <a:t>?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hlinkClick r:id="rId5"/>
              </a:rPr>
              <a:t>https://productphilosophy.com/zaman-serisi-analizi</a:t>
            </a:r>
            <a:r>
              <a:rPr lang="tr-TR" dirty="0"/>
              <a:t>)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Resim 6">
            <a:hlinkClick r:id="rId6"/>
            <a:extLst>
              <a:ext uri="{FF2B5EF4-FFF2-40B4-BE49-F238E27FC236}">
                <a16:creationId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en-US" b="1">
                <a:solidFill>
                  <a:schemeClr val="tx1"/>
                </a:solidFill>
              </a:rPr>
              <a:t>Ahmet GÜRSEL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en-US" sz="1700" dirty="0" err="1">
                <a:solidFill>
                  <a:schemeClr val="tx1"/>
                </a:solidFill>
              </a:rPr>
              <a:t>ahmetgursel</a:t>
            </a:r>
            <a:r>
              <a:rPr lang="tr-TR" sz="1700" dirty="0">
                <a:solidFill>
                  <a:schemeClr val="tx1"/>
                </a:solidFill>
              </a:rPr>
              <a:t>@</a:t>
            </a:r>
            <a:r>
              <a:rPr lang="en-US" sz="1700" dirty="0" err="1">
                <a:solidFill>
                  <a:schemeClr val="tx1"/>
                </a:solidFill>
              </a:rPr>
              <a:t>protonmail</a:t>
            </a:r>
            <a:r>
              <a:rPr lang="tr-TR" sz="1700" dirty="0">
                <a:solidFill>
                  <a:schemeClr val="tx1"/>
                </a:solidFill>
              </a:rPr>
              <a:t>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526004" y="50651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95" y="318325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tr-TR" dirty="0"/>
          </a:p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Verilerinin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en-US" dirty="0"/>
          </a:p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endParaRPr lang="tr-TR" dirty="0"/>
          </a:p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Analizinin</a:t>
            </a:r>
            <a:r>
              <a:rPr lang="en-US" dirty="0"/>
              <a:t> </a:t>
            </a:r>
            <a:r>
              <a:rPr lang="en-US" dirty="0" err="1"/>
              <a:t>Amaçları</a:t>
            </a:r>
            <a:endParaRPr lang="en-US" dirty="0"/>
          </a:p>
          <a:p>
            <a:r>
              <a:rPr lang="en-US" dirty="0"/>
              <a:t>Weka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tr-TR" dirty="0"/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744300"/>
            <a:ext cx="5427378" cy="458938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Zaman </a:t>
            </a:r>
            <a:r>
              <a:rPr lang="en-US" b="1" dirty="0" err="1"/>
              <a:t>serisi</a:t>
            </a:r>
            <a:r>
              <a:rPr lang="en-US" b="1" dirty="0"/>
              <a:t> </a:t>
            </a:r>
            <a:r>
              <a:rPr lang="en-US" b="1" dirty="0" err="1"/>
              <a:t>analizi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gözlem</a:t>
            </a:r>
            <a:r>
              <a:rPr lang="en-US" dirty="0"/>
              <a:t> </a:t>
            </a:r>
            <a:r>
              <a:rPr lang="en-US" dirty="0" err="1"/>
              <a:t>kümesince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gerçeğin</a:t>
            </a:r>
            <a:r>
              <a:rPr lang="en-US" dirty="0"/>
              <a:t> </a:t>
            </a:r>
            <a:r>
              <a:rPr lang="en-US" dirty="0" err="1"/>
              <a:t>anlaşılması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zaman </a:t>
            </a:r>
            <a:r>
              <a:rPr lang="en-US" dirty="0" err="1"/>
              <a:t>serisindeki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gelecekteki</a:t>
            </a:r>
            <a:r>
              <a:rPr lang="en-US" dirty="0"/>
              <a:t> </a:t>
            </a:r>
            <a:r>
              <a:rPr lang="en-US" dirty="0" err="1"/>
              <a:t>değerlerinin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analizdir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, </a:t>
            </a:r>
            <a:r>
              <a:rPr lang="en-US" dirty="0" err="1"/>
              <a:t>eşit</a:t>
            </a:r>
            <a:r>
              <a:rPr lang="en-US" dirty="0"/>
              <a:t> zaman </a:t>
            </a:r>
            <a:r>
              <a:rPr lang="en-US" dirty="0" err="1"/>
              <a:t>aralıklarında</a:t>
            </a:r>
            <a:r>
              <a:rPr lang="en-US" dirty="0"/>
              <a:t> </a:t>
            </a:r>
            <a:r>
              <a:rPr lang="en-US" dirty="0" err="1"/>
              <a:t>kesikli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kronolojik</a:t>
            </a:r>
            <a:r>
              <a:rPr lang="en-US" dirty="0"/>
              <a:t> </a:t>
            </a:r>
            <a:r>
              <a:rPr lang="en-US" dirty="0" err="1"/>
              <a:t>sıraya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kaydedilmiş</a:t>
            </a:r>
            <a:r>
              <a:rPr lang="en-US" dirty="0"/>
              <a:t> </a:t>
            </a:r>
            <a:r>
              <a:rPr lang="en-US" dirty="0" err="1"/>
              <a:t>verilerdir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6679F08-CA99-44F6-A704-DABE4F3F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49" y="1744300"/>
            <a:ext cx="5353972" cy="27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744300"/>
            <a:ext cx="5427378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Her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serisi</a:t>
            </a:r>
            <a:r>
              <a:rPr lang="en-US" dirty="0"/>
              <a:t> 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. 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olabilmesi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zamana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içermelidir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insanın</a:t>
            </a:r>
            <a:r>
              <a:rPr lang="en-US" dirty="0"/>
              <a:t> </a:t>
            </a:r>
            <a:r>
              <a:rPr lang="en-US" dirty="0" err="1"/>
              <a:t>attığı</a:t>
            </a:r>
            <a:r>
              <a:rPr lang="en-US" dirty="0"/>
              <a:t>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örneğidir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Belirli</a:t>
            </a:r>
            <a:r>
              <a:rPr lang="en-US" dirty="0"/>
              <a:t> zaman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kaydedilebilen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serilere</a:t>
            </a:r>
            <a:r>
              <a:rPr lang="en-US" dirty="0"/>
              <a:t> </a:t>
            </a:r>
            <a:r>
              <a:rPr lang="en-US" b="1" dirty="0" err="1"/>
              <a:t>sürekli</a:t>
            </a:r>
            <a:r>
              <a:rPr lang="en-US" b="1" dirty="0"/>
              <a:t> zaman </a:t>
            </a:r>
            <a:r>
              <a:rPr lang="en-US" b="1" dirty="0" err="1"/>
              <a:t>serileri</a:t>
            </a:r>
            <a:r>
              <a:rPr lang="en-US" dirty="0"/>
              <a:t>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aralıklarda</a:t>
            </a:r>
            <a:r>
              <a:rPr lang="en-US" dirty="0"/>
              <a:t> </a:t>
            </a:r>
            <a:r>
              <a:rPr lang="en-US" dirty="0" err="1"/>
              <a:t>kaydedilebilen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serilere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b="1" dirty="0" err="1"/>
              <a:t>kesikli</a:t>
            </a:r>
            <a:r>
              <a:rPr lang="en-US" b="1" dirty="0"/>
              <a:t> zaman </a:t>
            </a:r>
            <a:r>
              <a:rPr lang="en-US" b="1" dirty="0" err="1"/>
              <a:t>serileri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AD4AB08-394B-4E10-A373-4CEFEDAF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49" y="1744299"/>
            <a:ext cx="5238015" cy="36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17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Verilerinin</a:t>
            </a:r>
            <a:r>
              <a:rPr lang="en-US" dirty="0"/>
              <a:t> </a:t>
            </a:r>
            <a:r>
              <a:rPr lang="en-US" dirty="0" err="1"/>
              <a:t>Türleri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744300"/>
            <a:ext cx="5427378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Zaman </a:t>
            </a:r>
            <a:r>
              <a:rPr lang="en-US" dirty="0" err="1"/>
              <a:t>serileri</a:t>
            </a:r>
            <a:r>
              <a:rPr lang="en-US" dirty="0"/>
              <a:t> </a:t>
            </a:r>
            <a:r>
              <a:rPr lang="en-US" dirty="0" err="1"/>
              <a:t>karşımıza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şekillerde</a:t>
            </a:r>
            <a:r>
              <a:rPr lang="en-US" dirty="0"/>
              <a:t> </a:t>
            </a:r>
            <a:r>
              <a:rPr lang="en-US" dirty="0" err="1"/>
              <a:t>çıkabilmektedir</a:t>
            </a:r>
            <a:r>
              <a:rPr lang="en-US" dirty="0"/>
              <a:t>. </a:t>
            </a:r>
            <a:r>
              <a:rPr lang="en-US" dirty="0" err="1"/>
              <a:t>Bazı</a:t>
            </a:r>
            <a:r>
              <a:rPr lang="en-US" dirty="0"/>
              <a:t> 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sıralanabilmektedir</a:t>
            </a:r>
            <a:r>
              <a:rPr lang="en-US" dirty="0"/>
              <a:t>:</a:t>
            </a:r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İktisadi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finansal</a:t>
            </a:r>
            <a:r>
              <a:rPr lang="en-US" dirty="0"/>
              <a:t> zaman </a:t>
            </a:r>
            <a:r>
              <a:rPr lang="en-US" dirty="0" err="1"/>
              <a:t>serileri</a:t>
            </a:r>
            <a:endParaRPr lang="en-US" dirty="0"/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Fiziksel</a:t>
            </a:r>
            <a:r>
              <a:rPr lang="en-US" dirty="0"/>
              <a:t> zaman </a:t>
            </a:r>
            <a:r>
              <a:rPr lang="en-US" dirty="0" err="1"/>
              <a:t>serileri</a:t>
            </a:r>
            <a:endParaRPr lang="en-US" dirty="0"/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İşletme</a:t>
            </a:r>
            <a:r>
              <a:rPr lang="en-US" dirty="0"/>
              <a:t> zaman </a:t>
            </a:r>
            <a:r>
              <a:rPr lang="en-US" dirty="0" err="1"/>
              <a:t>serileri</a:t>
            </a:r>
            <a:endParaRPr lang="en-US" dirty="0"/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Demografik</a:t>
            </a:r>
            <a:r>
              <a:rPr lang="en-US" dirty="0"/>
              <a:t> zaman </a:t>
            </a:r>
            <a:r>
              <a:rPr lang="en-US" dirty="0" err="1"/>
              <a:t>serileri</a:t>
            </a:r>
            <a:endParaRPr lang="en-US" dirty="0"/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zaman </a:t>
            </a:r>
            <a:r>
              <a:rPr lang="en-US" dirty="0" err="1"/>
              <a:t>serileri</a:t>
            </a:r>
            <a:endParaRPr lang="en-US" dirty="0"/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İkili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verileri</a:t>
            </a:r>
            <a:endParaRPr lang="en-US" dirty="0"/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verileri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		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5AD3DC6-08C4-41B9-BC58-B433B27C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23349" y="1744300"/>
            <a:ext cx="5353972" cy="23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3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744300"/>
            <a:ext cx="5427378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Belli </a:t>
            </a:r>
            <a:r>
              <a:rPr lang="en-US" dirty="0" err="1"/>
              <a:t>bir</a:t>
            </a:r>
            <a:r>
              <a:rPr lang="en-US" dirty="0"/>
              <a:t> zaman </a:t>
            </a:r>
            <a:r>
              <a:rPr lang="en-US" dirty="0" err="1"/>
              <a:t>biriminde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gözleme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incelendiğinde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dalgalanmaların</a:t>
            </a:r>
            <a:r>
              <a:rPr lang="en-US" dirty="0"/>
              <a:t> </a:t>
            </a:r>
            <a:r>
              <a:rPr lang="en-US" dirty="0" err="1"/>
              <a:t>etkisi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kaldığı</a:t>
            </a:r>
            <a:r>
              <a:rPr lang="en-US" dirty="0"/>
              <a:t> </a:t>
            </a:r>
            <a:r>
              <a:rPr lang="en-US" dirty="0" err="1"/>
              <a:t>gözlemlenmiştir</a:t>
            </a:r>
            <a:r>
              <a:rPr lang="en-US" dirty="0"/>
              <a:t>. Bu </a:t>
            </a:r>
            <a:r>
              <a:rPr lang="en-US" dirty="0" err="1"/>
              <a:t>etkilere</a:t>
            </a:r>
            <a:r>
              <a:rPr lang="en-US" dirty="0"/>
              <a:t> </a:t>
            </a:r>
            <a:r>
              <a:rPr lang="en-US" b="1" dirty="0"/>
              <a:t>zaman </a:t>
            </a:r>
            <a:r>
              <a:rPr lang="en-US" b="1" dirty="0" err="1"/>
              <a:t>serisi</a:t>
            </a:r>
            <a:r>
              <a:rPr lang="en-US" b="1" dirty="0"/>
              <a:t> </a:t>
            </a:r>
            <a:r>
              <a:rPr lang="en-US" b="1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etkiler</a:t>
            </a:r>
            <a:r>
              <a:rPr lang="en-US" dirty="0"/>
              <a:t> 4 ana </a:t>
            </a:r>
            <a:r>
              <a:rPr lang="en-US" dirty="0" err="1"/>
              <a:t>faktörden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:</a:t>
            </a:r>
          </a:p>
          <a:p>
            <a:pPr lvl="1" algn="just">
              <a:buFont typeface="+mj-lt"/>
              <a:buAutoNum type="alphaLcParenR"/>
            </a:pPr>
            <a:r>
              <a:rPr lang="en-US" dirty="0"/>
              <a:t>Trend(T)</a:t>
            </a:r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Mevsimsel</a:t>
            </a:r>
            <a:r>
              <a:rPr lang="en-US" dirty="0"/>
              <a:t> </a:t>
            </a:r>
            <a:r>
              <a:rPr lang="en-US" dirty="0" err="1"/>
              <a:t>dalgalanmalar</a:t>
            </a:r>
            <a:r>
              <a:rPr lang="en-US" dirty="0"/>
              <a:t>(M)</a:t>
            </a:r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Konjonktürel</a:t>
            </a:r>
            <a:r>
              <a:rPr lang="en-US" dirty="0"/>
              <a:t> </a:t>
            </a:r>
            <a:r>
              <a:rPr lang="en-US" dirty="0" err="1"/>
              <a:t>dalgalanmalar</a:t>
            </a:r>
            <a:r>
              <a:rPr lang="en-US" dirty="0"/>
              <a:t>(K)</a:t>
            </a:r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Düzensiz</a:t>
            </a:r>
            <a:r>
              <a:rPr lang="en-US" dirty="0"/>
              <a:t> </a:t>
            </a:r>
            <a:r>
              <a:rPr lang="en-US" dirty="0" err="1"/>
              <a:t>hareketler</a:t>
            </a:r>
            <a:r>
              <a:rPr lang="en-US" dirty="0"/>
              <a:t>(D)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741D8EE-83EF-459A-B141-7AB910F5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50" y="1904999"/>
            <a:ext cx="5352342" cy="31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Zaman </a:t>
            </a:r>
            <a:r>
              <a:rPr lang="en-US" dirty="0" err="1"/>
              <a:t>Serisi</a:t>
            </a:r>
            <a:r>
              <a:rPr lang="en-US" dirty="0"/>
              <a:t> </a:t>
            </a:r>
            <a:r>
              <a:rPr lang="en-US" dirty="0" err="1"/>
              <a:t>Analizinin</a:t>
            </a:r>
            <a:r>
              <a:rPr lang="en-US" dirty="0"/>
              <a:t> </a:t>
            </a:r>
            <a:r>
              <a:rPr lang="en-US" dirty="0" err="1"/>
              <a:t>Amaçları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744300"/>
            <a:ext cx="5427378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Zaman </a:t>
            </a:r>
            <a:r>
              <a:rPr lang="en-US" dirty="0" err="1"/>
              <a:t>serilerinin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edilmesinin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amaçları</a:t>
            </a:r>
            <a:r>
              <a:rPr lang="en-US" dirty="0"/>
              <a:t> </a:t>
            </a:r>
            <a:r>
              <a:rPr lang="en-US" dirty="0" err="1"/>
              <a:t>olabilmektedir</a:t>
            </a:r>
            <a:r>
              <a:rPr lang="en-US" dirty="0"/>
              <a:t>. </a:t>
            </a:r>
            <a:r>
              <a:rPr lang="en-US" dirty="0" err="1"/>
              <a:t>Bazıları</a:t>
            </a:r>
            <a:r>
              <a:rPr lang="en-US" dirty="0"/>
              <a:t> </a:t>
            </a:r>
            <a:r>
              <a:rPr lang="en-US" dirty="0" err="1"/>
              <a:t>şunlardır</a:t>
            </a:r>
            <a:r>
              <a:rPr lang="en-US" dirty="0"/>
              <a:t>:</a:t>
            </a:r>
          </a:p>
          <a:p>
            <a:pPr lvl="1" algn="just">
              <a:buFont typeface="+mj-lt"/>
              <a:buAutoNum type="alphaLcParenR"/>
            </a:pPr>
            <a:r>
              <a:rPr lang="en-US" dirty="0"/>
              <a:t>Zaman </a:t>
            </a:r>
            <a:r>
              <a:rPr lang="en-US" dirty="0" err="1"/>
              <a:t>serisini</a:t>
            </a:r>
            <a:r>
              <a:rPr lang="en-US" dirty="0"/>
              <a:t> </a:t>
            </a:r>
            <a:r>
              <a:rPr lang="en-US" dirty="0" err="1"/>
              <a:t>bileşenlerine</a:t>
            </a:r>
            <a:r>
              <a:rPr lang="en-US" dirty="0"/>
              <a:t> </a:t>
            </a:r>
            <a:r>
              <a:rPr lang="en-US" dirty="0" err="1"/>
              <a:t>ayırarak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çıkarmak</a:t>
            </a:r>
            <a:endParaRPr lang="en-US" dirty="0"/>
          </a:p>
          <a:p>
            <a:pPr lvl="1" algn="just">
              <a:buFont typeface="+mj-lt"/>
              <a:buAutoNum type="alphaLcParenR"/>
            </a:pPr>
            <a:r>
              <a:rPr lang="en-US" dirty="0"/>
              <a:t>Zaman </a:t>
            </a:r>
            <a:r>
              <a:rPr lang="en-US" dirty="0" err="1"/>
              <a:t>serileri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ilişkiyi</a:t>
            </a:r>
            <a:r>
              <a:rPr lang="en-US" dirty="0"/>
              <a:t> </a:t>
            </a:r>
            <a:r>
              <a:rPr lang="en-US" dirty="0" err="1"/>
              <a:t>belirlemek</a:t>
            </a:r>
            <a:endParaRPr lang="en-US" dirty="0"/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Geleceğe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tahminlerde</a:t>
            </a:r>
            <a:r>
              <a:rPr lang="en-US" dirty="0"/>
              <a:t> </a:t>
            </a:r>
            <a:r>
              <a:rPr lang="en-US" dirty="0" err="1"/>
              <a:t>bulunmak</a:t>
            </a:r>
            <a:endParaRPr lang="en-US" dirty="0"/>
          </a:p>
          <a:p>
            <a:pPr lvl="1" algn="just">
              <a:buFont typeface="+mj-lt"/>
              <a:buAutoNum type="alphaLcParenR"/>
            </a:pPr>
            <a:r>
              <a:rPr lang="en-US" dirty="0" err="1"/>
              <a:t>Kontrol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C5D98-C839-4BDE-9FA8-75F48D91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23349" y="1744297"/>
            <a:ext cx="5352343" cy="35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33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744300"/>
            <a:ext cx="5427378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Yapacağımız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nüfus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Kullanacağım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setim</a:t>
            </a:r>
            <a:r>
              <a:rPr lang="en-US" dirty="0"/>
              <a:t> 2000-2020 </a:t>
            </a:r>
            <a:r>
              <a:rPr lang="en-US" dirty="0" err="1"/>
              <a:t>yılları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Türkiye’nin</a:t>
            </a:r>
            <a:r>
              <a:rPr lang="en-US" dirty="0"/>
              <a:t> </a:t>
            </a:r>
            <a:r>
              <a:rPr lang="en-US" dirty="0" err="1"/>
              <a:t>yıllara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nüfus</a:t>
            </a:r>
            <a:r>
              <a:rPr lang="en-US" dirty="0"/>
              <a:t> </a:t>
            </a:r>
            <a:r>
              <a:rPr lang="en-US" dirty="0" err="1"/>
              <a:t>miktarını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tablodan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8F60873-E886-4D00-B768-D4D97AED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49" y="1744297"/>
            <a:ext cx="5352343" cy="49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1" cy="100852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Uygulamamıza</a:t>
            </a:r>
            <a:r>
              <a:rPr lang="en-US" dirty="0"/>
              <a:t> </a:t>
            </a:r>
            <a:r>
              <a:rPr lang="en-US" dirty="0" err="1"/>
              <a:t>başlamadan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Weka </a:t>
            </a:r>
            <a:r>
              <a:rPr lang="en-US" dirty="0" err="1"/>
              <a:t>programını</a:t>
            </a:r>
            <a:r>
              <a:rPr lang="en-US" dirty="0"/>
              <a:t> </a:t>
            </a:r>
            <a:r>
              <a:rPr lang="en-US" dirty="0" err="1"/>
              <a:t>çalıştırıp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b="1" dirty="0"/>
              <a:t>“Tools&gt;Package Manager” </a:t>
            </a:r>
            <a:r>
              <a:rPr lang="en-US" dirty="0" err="1"/>
              <a:t>sekmesini</a:t>
            </a:r>
            <a:r>
              <a:rPr lang="en-US" dirty="0"/>
              <a:t> </a:t>
            </a:r>
            <a:r>
              <a:rPr lang="en-US" dirty="0" err="1"/>
              <a:t>açıp</a:t>
            </a:r>
            <a:r>
              <a:rPr lang="en-US" dirty="0"/>
              <a:t> </a:t>
            </a:r>
            <a:r>
              <a:rPr lang="en-US" b="1" dirty="0" err="1"/>
              <a:t>timeseriesForecasting</a:t>
            </a:r>
            <a:r>
              <a:rPr lang="en-US" dirty="0"/>
              <a:t> </a:t>
            </a:r>
            <a:r>
              <a:rPr lang="en-US" dirty="0" err="1"/>
              <a:t>paketini</a:t>
            </a:r>
            <a:r>
              <a:rPr lang="en-US" dirty="0"/>
              <a:t> </a:t>
            </a:r>
            <a:r>
              <a:rPr lang="en-US" dirty="0" err="1"/>
              <a:t>yüklememiz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Weka </a:t>
            </a:r>
            <a:r>
              <a:rPr lang="en-US" dirty="0" err="1"/>
              <a:t>programını</a:t>
            </a:r>
            <a:r>
              <a:rPr lang="en-US" dirty="0"/>
              <a:t> </a:t>
            </a:r>
            <a:r>
              <a:rPr lang="en-US" dirty="0" err="1"/>
              <a:t>kapatıp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açmalıyız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4F58B4AE-1D0B-40A5-9D43-59A3ABAB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02" y="2752825"/>
            <a:ext cx="7015154" cy="39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4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89A7E2C30DC4A884171C9C61AD4F5" ma:contentTypeVersion="2" ma:contentTypeDescription="Create a new document." ma:contentTypeScope="" ma:versionID="b20282a078036dba72c3931325185295">
  <xsd:schema xmlns:xsd="http://www.w3.org/2001/XMLSchema" xmlns:xs="http://www.w3.org/2001/XMLSchema" xmlns:p="http://schemas.microsoft.com/office/2006/metadata/properties" xmlns:ns3="566ff06a-f74a-4f60-9c91-51ef3556a54f" targetNamespace="http://schemas.microsoft.com/office/2006/metadata/properties" ma:root="true" ma:fieldsID="7144d4743e32f3dea5fc2c73a794d4da" ns3:_="">
    <xsd:import namespace="566ff06a-f74a-4f60-9c91-51ef3556a5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ff06a-f74a-4f60-9c91-51ef3556a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9179B-CD75-4022-817D-1A05D5C0E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ff06a-f74a-4f60-9c91-51ef3556a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40B6D9-AB9A-402F-AD61-ED7E7A8253BC}">
  <ds:schemaRefs>
    <ds:schemaRef ds:uri="566ff06a-f74a-4f60-9c91-51ef3556a54f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04240E-A62C-452A-8C1E-0B538AE39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815</TotalTime>
  <Words>777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Duman</vt:lpstr>
      <vt:lpstr>Weka İle Zaman Serisi Analizi</vt:lpstr>
      <vt:lpstr>İçindekiler</vt:lpstr>
      <vt:lpstr>Zaman Serisi Analizi Nedir? </vt:lpstr>
      <vt:lpstr>Zaman Serisi Analizi Nedir? </vt:lpstr>
      <vt:lpstr>Zaman Serisi Verilerinin Türleri </vt:lpstr>
      <vt:lpstr>Zaman Serisi Bileşenleri</vt:lpstr>
      <vt:lpstr>Zaman Serisi Analizinin Amaçları</vt:lpstr>
      <vt:lpstr>Weka Örnek Uygulama</vt:lpstr>
      <vt:lpstr>Weka Örnek Uygulama</vt:lpstr>
      <vt:lpstr>Weka Örnek Uygulama</vt:lpstr>
      <vt:lpstr>Weka Örnek Uygulama</vt:lpstr>
      <vt:lpstr>Weka Örnek Uygulama</vt:lpstr>
      <vt:lpstr>Weka Örnek Uygulama</vt:lpstr>
      <vt:lpstr>Weka Örnek Uygulama</vt:lpstr>
      <vt:lpstr>Weka Örnek Uygulama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5669</cp:lastModifiedBy>
  <cp:revision>26</cp:revision>
  <dcterms:created xsi:type="dcterms:W3CDTF">2020-04-15T07:57:29Z</dcterms:created>
  <dcterms:modified xsi:type="dcterms:W3CDTF">2021-08-20T12:53:10Z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0x010100C2D89A7E2C30DC4A884171C9C61AD4F5</vt:lpwstr>
  </property>
</Properties>
</file>