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300" r:id="rId9"/>
    <p:sldId id="301" r:id="rId10"/>
  </p:sldIdLst>
  <p:sldSz cx="12192000" cy="6858000"/>
  <p:notesSz cx="6858000" cy="9144000"/>
  <p:embeddedFontLst>
    <p:embeddedFont>
      <p:font typeface="Century Gothic" panose="020B0502020202020204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aşlık Slaydı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8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57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58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9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60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1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61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Başlık ve Dikey Metin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6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Dikey Başlık ve Metin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6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Başlık ve İçerik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9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Bölüm Üst Bilgisi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50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İki İçerik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Karşılaştırma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4" name="Google Shape;74;p52"/>
          <p:cNvSpPr txBox="1"/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6" name="Google Shape;76;p52"/>
          <p:cNvSpPr txBox="1"/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Yalnızca Başlık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oş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54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Başlıklı İçerik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55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5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Başlıklı Resim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/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/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6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6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9" name="Google Shape;39;p4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1" name="Google Shape;41;p4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/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>
                <a:solidFill>
                  <a:schemeClr val="dk1"/>
                </a:solidFill>
              </a:rPr>
              <a:t> </a:t>
            </a:r>
            <a:br>
              <a:rPr lang="tr-TR" sz="4000" b="1">
                <a:solidFill>
                  <a:schemeClr val="dk1"/>
                </a:solidFill>
              </a:rPr>
            </a:br>
            <a:r>
              <a:rPr lang="tr-TR" sz="4000" b="1">
                <a:solidFill>
                  <a:schemeClr val="dk1"/>
                </a:solidFill>
              </a:rPr>
              <a:t>Android İşletim Sistemi Tarihçesi ve Temel Özellikleri</a:t>
            </a:r>
            <a:br>
              <a:rPr lang="tr-TR" sz="4000" b="1">
                <a:solidFill>
                  <a:schemeClr val="dk1"/>
                </a:solidFill>
              </a:rPr>
            </a:br>
            <a:endParaRPr sz="4000" b="1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Zeynep İrem KESLER 1911404048</a:t>
            </a:r>
            <a:endParaRPr sz="1600" b="1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  <a:endParaRPr lang="tr-TR"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5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  <a:endParaRPr lang="tr-TR" b="1"/>
          </a:p>
        </p:txBody>
      </p:sp>
      <p:sp>
        <p:nvSpPr>
          <p:cNvPr id="205" name="Google Shape;205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Kitaplar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Nedir?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İşletim Sisteminin Amacı Nedir?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Kısaca Tarihçe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Open Handset Alliance</a:t>
            </a: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Android’in Kuruluşu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Logosu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0" name="Picture Placeholder 9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Kitaplar</a:t>
            </a:r>
            <a:endParaRPr lang="tr-TR" b="1"/>
          </a:p>
        </p:txBody>
      </p:sp>
      <p:sp>
        <p:nvSpPr>
          <p:cNvPr id="213" name="Google Shape;213;p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15" name="Google Shape;215;p5"/>
          <p:cNvSpPr txBox="1"/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Programlama (Muharrem Taç)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Programlama (Aysan Ethem Narman)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Learning Android (Marko Gargenta, Masumi Nakamura)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Profesyoneller için Android ile Uygulama Geliştirme (Reto Meier)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Tabanlı Mobil Uygulama Geliştirme (Berkan Uslu)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İleri Seviye Android Programlama (A. Kerim Fırat)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Flutter ile Mobil Uygulama Geliştirme (Cihan Ürtekin)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Adım Adım Flutter ile Mobil Uygulamalar (Oğuz Rakıcı) </a:t>
            </a:r>
            <a:endParaRPr sz="18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Android Nedir?</a:t>
            </a:r>
            <a:endParaRPr lang="tr-TR" b="1"/>
          </a:p>
        </p:txBody>
      </p:sp>
      <p:sp>
        <p:nvSpPr>
          <p:cNvPr id="222" name="Google Shape;222;p6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23" name="Google Shape;223;p6"/>
          <p:cNvSpPr txBox="1"/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/>
              <a:t>Android mobil cihazlar için geliştirilmiş açık kaynak kodlu bir platformdur. 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Google ve Open Handset Alliance tarafından doğrudan desteklenmektedir.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Bu birliğin amacı «mobil sektörde inovasyonun hızlandırılması, tüketicilere daha zengin, daha ucuz ve daha iyi bir mobil deneyimin yaşatılmasıdır.». Android bunun için kullanılan bir araçtır.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Geliştiriciler açısından bakıldığında, uygulama geliştirmek için bir donanıma sahip olunması zorunluluğu yoktur. Uygulama geliştirmek için kullanılan yazılımlar ve emülatörler de açık kaynak kodlu olarak geliştirilmektedir.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Geliştiriciler tüm mimariye açık kaynak kodlu olarak erişebilmektedirler.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kullanımı lisans gerektirmez.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Özellikle dokunmatik cihazlarda kullanılmak üzere geliştirilmiştir.</a:t>
            </a:r>
            <a:endParaRPr lang="tr-TR"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44487" y="4730151"/>
            <a:ext cx="2447544" cy="18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Android İşletim Sisteminin Amacı Nedir?</a:t>
            </a:r>
            <a:endParaRPr lang="tr-TR" b="1"/>
          </a:p>
        </p:txBody>
      </p:sp>
      <p:sp>
        <p:nvSpPr>
          <p:cNvPr id="230" name="Google Shape;230;p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31" name="Google Shape;231;p7"/>
          <p:cNvSpPr txBox="1"/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Dijital kameralar ve mobil cihazlar android işletim sisteminin amaçları içinde yer alır. 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Google tarafından geliştirilen Android Sürümleri her yıl farklı şeker adları ve çok büyük güncellemeler ile en güçlü mobil platform yolunda ilerliyor.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işletim sistemi, Samsung, LG, Nokia, Xiaomi, Huawei ve bunun gibi pek çok akıllı cihaz üreten şirketlerin cihazlarında kullanılmaktadır. Ayrıca Smart TV lerde de yer almaktadır.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sürümleri bakımından da kendini gün geçtikçe geliştiren bir işletim sistemidir. Sürümlerle birlikte telefonu kullanma şeklide daha pratik hale gelmiştir.</a:t>
            </a:r>
            <a:endParaRPr lang="tr-TR" sz="1800"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1"/>
          <a:srcRect t="21142" r="-1334" b="14858"/>
          <a:stretch>
            <a:fillRect/>
          </a:stretch>
        </p:blipFill>
        <p:spPr>
          <a:xfrm>
            <a:off x="8875142" y="4762688"/>
            <a:ext cx="3158706" cy="199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/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/>
              <a:t>Adım Adım Flutter İle Mobil Uygulamalar ( Rakıcı Oğuz , 2021)</a:t>
            </a:r>
            <a:endParaRPr lang="tr-TR" b="1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531" name="Google Shape;531;p4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/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Zeynep İrem KESLER 1911404048</a:t>
            </a:r>
            <a:b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zeynepiremkesler@gmail.com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5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Presentation</Application>
  <PresentationFormat/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Century Gothic</vt:lpstr>
      <vt:lpstr>Noto Sans Symbols</vt:lpstr>
      <vt:lpstr>Noto Sans</vt:lpstr>
      <vt:lpstr>Calibri</vt:lpstr>
      <vt:lpstr>Microsoft YaHei</vt:lpstr>
      <vt:lpstr>Arial Unicode MS</vt:lpstr>
      <vt:lpstr>Duman</vt:lpstr>
      <vt:lpstr>  Android İşletim Sistemi Tarihçesi ve Temel Özellikleri </vt:lpstr>
      <vt:lpstr>İÇİNDEKİLER</vt:lpstr>
      <vt:lpstr>Kitaplar</vt:lpstr>
      <vt:lpstr>Android Nedir?</vt:lpstr>
      <vt:lpstr>Android İşletim Sisteminin Amacı Nedir?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ismkir</cp:lastModifiedBy>
  <cp:revision>4</cp:revision>
  <dcterms:created xsi:type="dcterms:W3CDTF">2022-05-25T15:13:00Z</dcterms:created>
  <dcterms:modified xsi:type="dcterms:W3CDTF">2022-05-25T16:49:52Z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