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70" r:id="rId16"/>
    <p:sldId id="269" r:id="rId17"/>
    <p:sldId id="271" r:id="rId18"/>
    <p:sldId id="291" r:id="rId19"/>
    <p:sldId id="274" r:id="rId20"/>
    <p:sldId id="275" r:id="rId21"/>
    <p:sldId id="276" r:id="rId22"/>
    <p:sldId id="273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70AAE-3C4E-49BA-886B-BDDED23ABD1C}" v="2" dt="2024-10-07T19:13:40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ente Erős" userId="3c09936e-7941-40c2-b4cf-1a7d47bdcd95" providerId="ADAL" clId="{43070AAE-3C4E-49BA-886B-BDDED23ABD1C}"/>
    <pc:docChg chg="modSld">
      <pc:chgData name="Levente Erős" userId="3c09936e-7941-40c2-b4cf-1a7d47bdcd95" providerId="ADAL" clId="{43070AAE-3C4E-49BA-886B-BDDED23ABD1C}" dt="2024-10-07T19:13:24.657" v="31" actId="20577"/>
      <pc:docMkLst>
        <pc:docMk/>
      </pc:docMkLst>
      <pc:sldChg chg="modSp">
        <pc:chgData name="Levente Erős" userId="3c09936e-7941-40c2-b4cf-1a7d47bdcd95" providerId="ADAL" clId="{43070AAE-3C4E-49BA-886B-BDDED23ABD1C}" dt="2024-10-07T19:13:24.657" v="31" actId="20577"/>
        <pc:sldMkLst>
          <pc:docMk/>
          <pc:sldMk cId="3443845197" sldId="276"/>
        </pc:sldMkLst>
        <pc:spChg chg="mod">
          <ac:chgData name="Levente Erős" userId="3c09936e-7941-40c2-b4cf-1a7d47bdcd95" providerId="ADAL" clId="{43070AAE-3C4E-49BA-886B-BDDED23ABD1C}" dt="2024-10-07T19:13:24.657" v="31" actId="20577"/>
          <ac:spMkLst>
            <pc:docMk/>
            <pc:sldMk cId="3443845197" sldId="276"/>
            <ac:spMk id="3" creationId="{25563245-F34B-7BD1-843F-206D553A11B9}"/>
          </ac:spMkLst>
        </pc:spChg>
      </pc:sldChg>
      <pc:sldChg chg="modSp mod">
        <pc:chgData name="Levente Erős" userId="3c09936e-7941-40c2-b4cf-1a7d47bdcd95" providerId="ADAL" clId="{43070AAE-3C4E-49BA-886B-BDDED23ABD1C}" dt="2024-10-07T19:13:03.479" v="30" actId="20577"/>
        <pc:sldMkLst>
          <pc:docMk/>
          <pc:sldMk cId="204964112" sldId="294"/>
        </pc:sldMkLst>
        <pc:spChg chg="mod">
          <ac:chgData name="Levente Erős" userId="3c09936e-7941-40c2-b4cf-1a7d47bdcd95" providerId="ADAL" clId="{43070AAE-3C4E-49BA-886B-BDDED23ABD1C}" dt="2024-10-07T19:13:03.479" v="30" actId="20577"/>
          <ac:spMkLst>
            <pc:docMk/>
            <pc:sldMk cId="204964112" sldId="294"/>
            <ac:spMk id="4" creationId="{281BC233-B69B-20E6-8A2E-1C9593CE8C0F}"/>
          </ac:spMkLst>
        </pc:spChg>
      </pc:sldChg>
    </pc:docChg>
  </pc:docChgLst>
  <pc:docChgLst>
    <pc:chgData name="Levente Erős" userId="0c486e63-f672-40b9-b5e1-577e9400e28d" providerId="ADAL" clId="{B4BB798A-87E1-4888-A698-8893E3788EF4}"/>
    <pc:docChg chg="undo redo custSel addSld delSld modSld">
      <pc:chgData name="Levente Erős" userId="0c486e63-f672-40b9-b5e1-577e9400e28d" providerId="ADAL" clId="{B4BB798A-87E1-4888-A698-8893E3788EF4}" dt="2024-10-03T13:25:37.849" v="548" actId="207"/>
      <pc:docMkLst>
        <pc:docMk/>
      </pc:docMkLst>
      <pc:sldChg chg="addSp delSp modSp new mod">
        <pc:chgData name="Levente Erős" userId="0c486e63-f672-40b9-b5e1-577e9400e28d" providerId="ADAL" clId="{B4BB798A-87E1-4888-A698-8893E3788EF4}" dt="2024-10-03T13:15:56.081" v="495" actId="692"/>
        <pc:sldMkLst>
          <pc:docMk/>
          <pc:sldMk cId="933392865" sldId="257"/>
        </pc:sldMkLst>
        <pc:spChg chg="mod">
          <ac:chgData name="Levente Erős" userId="0c486e63-f672-40b9-b5e1-577e9400e28d" providerId="ADAL" clId="{B4BB798A-87E1-4888-A698-8893E3788EF4}" dt="2024-10-02T16:23:32.470" v="29" actId="20577"/>
          <ac:spMkLst>
            <pc:docMk/>
            <pc:sldMk cId="933392865" sldId="257"/>
            <ac:spMk id="2" creationId="{B84975D3-23BB-179A-3968-5038F4326786}"/>
          </ac:spMkLst>
        </pc:spChg>
        <pc:spChg chg="del">
          <ac:chgData name="Levente Erős" userId="0c486e63-f672-40b9-b5e1-577e9400e28d" providerId="ADAL" clId="{B4BB798A-87E1-4888-A698-8893E3788EF4}" dt="2024-10-02T16:23:38.177" v="30" actId="478"/>
          <ac:spMkLst>
            <pc:docMk/>
            <pc:sldMk cId="933392865" sldId="257"/>
            <ac:spMk id="3" creationId="{014FE654-0889-1619-54C6-A4372D0CAEDA}"/>
          </ac:spMkLst>
        </pc:spChg>
        <pc:spChg chg="add del mod">
          <ac:chgData name="Levente Erős" userId="0c486e63-f672-40b9-b5e1-577e9400e28d" providerId="ADAL" clId="{B4BB798A-87E1-4888-A698-8893E3788EF4}" dt="2024-10-02T16:32:47.726" v="47" actId="478"/>
          <ac:spMkLst>
            <pc:docMk/>
            <pc:sldMk cId="933392865" sldId="257"/>
            <ac:spMk id="4" creationId="{99BBA4B2-793D-0CFC-CD60-AA22C5A1897B}"/>
          </ac:spMkLst>
        </pc:spChg>
        <pc:spChg chg="add mod">
          <ac:chgData name="Levente Erős" userId="0c486e63-f672-40b9-b5e1-577e9400e28d" providerId="ADAL" clId="{B4BB798A-87E1-4888-A698-8893E3788EF4}" dt="2024-10-02T16:47:27.623" v="357" actId="1076"/>
          <ac:spMkLst>
            <pc:docMk/>
            <pc:sldMk cId="933392865" sldId="257"/>
            <ac:spMk id="27" creationId="{6B20E8E7-2ADE-55BA-FCF6-720284EDC4A6}"/>
          </ac:spMkLst>
        </pc:spChg>
        <pc:spChg chg="add mod">
          <ac:chgData name="Levente Erős" userId="0c486e63-f672-40b9-b5e1-577e9400e28d" providerId="ADAL" clId="{B4BB798A-87E1-4888-A698-8893E3788EF4}" dt="2024-10-03T13:10:44.269" v="458" actId="1582"/>
          <ac:spMkLst>
            <pc:docMk/>
            <pc:sldMk cId="933392865" sldId="257"/>
            <ac:spMk id="28" creationId="{605AF097-BFBB-3D09-084B-BA30D3E09427}"/>
          </ac:spMkLst>
        </pc:spChg>
        <pc:spChg chg="add mod">
          <ac:chgData name="Levente Erős" userId="0c486e63-f672-40b9-b5e1-577e9400e28d" providerId="ADAL" clId="{B4BB798A-87E1-4888-A698-8893E3788EF4}" dt="2024-10-03T13:10:44.269" v="458" actId="1582"/>
          <ac:spMkLst>
            <pc:docMk/>
            <pc:sldMk cId="933392865" sldId="257"/>
            <ac:spMk id="29" creationId="{4A8F9BF2-B86C-8A69-4BD9-D7438F2AD865}"/>
          </ac:spMkLst>
        </pc:spChg>
        <pc:spChg chg="add mod">
          <ac:chgData name="Levente Erős" userId="0c486e63-f672-40b9-b5e1-577e9400e28d" providerId="ADAL" clId="{B4BB798A-87E1-4888-A698-8893E3788EF4}" dt="2024-10-02T16:47:27.623" v="357" actId="1076"/>
          <ac:spMkLst>
            <pc:docMk/>
            <pc:sldMk cId="933392865" sldId="257"/>
            <ac:spMk id="30" creationId="{F8361D8F-8FE9-6EBD-1A33-DE4AA40A5899}"/>
          </ac:spMkLst>
        </pc:spChg>
        <pc:spChg chg="add mod">
          <ac:chgData name="Levente Erős" userId="0c486e63-f672-40b9-b5e1-577e9400e28d" providerId="ADAL" clId="{B4BB798A-87E1-4888-A698-8893E3788EF4}" dt="2024-10-03T13:08:14.624" v="455" actId="208"/>
          <ac:spMkLst>
            <pc:docMk/>
            <pc:sldMk cId="933392865" sldId="257"/>
            <ac:spMk id="31" creationId="{1593E106-03CB-39E5-A491-D9FECFC9185E}"/>
          </ac:spMkLst>
        </pc:spChg>
        <pc:spChg chg="add mod">
          <ac:chgData name="Levente Erős" userId="0c486e63-f672-40b9-b5e1-577e9400e28d" providerId="ADAL" clId="{B4BB798A-87E1-4888-A698-8893E3788EF4}" dt="2024-10-02T16:47:27.623" v="357" actId="1076"/>
          <ac:spMkLst>
            <pc:docMk/>
            <pc:sldMk cId="933392865" sldId="257"/>
            <ac:spMk id="32" creationId="{2FCF4457-E5D0-23EA-B088-52EF99231D82}"/>
          </ac:spMkLst>
        </pc:spChg>
        <pc:spChg chg="add mod">
          <ac:chgData name="Levente Erős" userId="0c486e63-f672-40b9-b5e1-577e9400e28d" providerId="ADAL" clId="{B4BB798A-87E1-4888-A698-8893E3788EF4}" dt="2024-10-03T13:10:44.269" v="458" actId="1582"/>
          <ac:spMkLst>
            <pc:docMk/>
            <pc:sldMk cId="933392865" sldId="257"/>
            <ac:spMk id="33" creationId="{F2962E85-72A0-1E50-92A0-D4EBAB2E2092}"/>
          </ac:spMkLst>
        </pc:spChg>
        <pc:spChg chg="add mod">
          <ac:chgData name="Levente Erős" userId="0c486e63-f672-40b9-b5e1-577e9400e28d" providerId="ADAL" clId="{B4BB798A-87E1-4888-A698-8893E3788EF4}" dt="2024-10-03T13:10:44.269" v="458" actId="1582"/>
          <ac:spMkLst>
            <pc:docMk/>
            <pc:sldMk cId="933392865" sldId="257"/>
            <ac:spMk id="34" creationId="{DF668CC0-7F76-BF38-5CFB-F01B38F54D1F}"/>
          </ac:spMkLst>
        </pc:spChg>
        <pc:spChg chg="add mod">
          <ac:chgData name="Levente Erős" userId="0c486e63-f672-40b9-b5e1-577e9400e28d" providerId="ADAL" clId="{B4BB798A-87E1-4888-A698-8893E3788EF4}" dt="2024-10-02T16:47:27.623" v="357" actId="1076"/>
          <ac:spMkLst>
            <pc:docMk/>
            <pc:sldMk cId="933392865" sldId="257"/>
            <ac:spMk id="35" creationId="{7FF45155-7354-F52D-D767-9AB016044C87}"/>
          </ac:spMkLst>
        </pc:spChg>
        <pc:spChg chg="add mod">
          <ac:chgData name="Levente Erős" userId="0c486e63-f672-40b9-b5e1-577e9400e28d" providerId="ADAL" clId="{B4BB798A-87E1-4888-A698-8893E3788EF4}" dt="2024-10-03T13:08:14.624" v="455" actId="208"/>
          <ac:spMkLst>
            <pc:docMk/>
            <pc:sldMk cId="933392865" sldId="257"/>
            <ac:spMk id="36" creationId="{17F5CDBF-0347-335F-1D81-98C979D8FA6D}"/>
          </ac:spMkLst>
        </pc:spChg>
        <pc:spChg chg="add mod">
          <ac:chgData name="Levente Erős" userId="0c486e63-f672-40b9-b5e1-577e9400e28d" providerId="ADAL" clId="{B4BB798A-87E1-4888-A698-8893E3788EF4}" dt="2024-10-02T16:47:50.167" v="369" actId="20577"/>
          <ac:spMkLst>
            <pc:docMk/>
            <pc:sldMk cId="933392865" sldId="257"/>
            <ac:spMk id="37" creationId="{5EBB6231-5CB7-21E1-0E09-9611CE3B0A3E}"/>
          </ac:spMkLst>
        </pc:spChg>
        <pc:graphicFrameChg chg="add del mod">
          <ac:chgData name="Levente Erős" userId="0c486e63-f672-40b9-b5e1-577e9400e28d" providerId="ADAL" clId="{B4BB798A-87E1-4888-A698-8893E3788EF4}" dt="2024-10-02T16:33:27.209" v="50" actId="478"/>
          <ac:graphicFrameMkLst>
            <pc:docMk/>
            <pc:sldMk cId="933392865" sldId="257"/>
            <ac:graphicFrameMk id="5" creationId="{E8D84815-9DFB-FF9F-B5C7-DD7E41E9B638}"/>
          </ac:graphicFrameMkLst>
        </pc:graphicFrameChg>
        <pc:graphicFrameChg chg="add mod modGraphic">
          <ac:chgData name="Levente Erős" userId="0c486e63-f672-40b9-b5e1-577e9400e28d" providerId="ADAL" clId="{B4BB798A-87E1-4888-A698-8893E3788EF4}" dt="2024-10-03T13:14:05.603" v="485" actId="207"/>
          <ac:graphicFrameMkLst>
            <pc:docMk/>
            <pc:sldMk cId="933392865" sldId="257"/>
            <ac:graphicFrameMk id="6" creationId="{32EFB63B-A24C-BD66-40CC-1B58F4C13DC4}"/>
          </ac:graphicFrameMkLst>
        </pc:graphicFrameChg>
        <pc:graphicFrameChg chg="add del mod">
          <ac:chgData name="Levente Erős" userId="0c486e63-f672-40b9-b5e1-577e9400e28d" providerId="ADAL" clId="{B4BB798A-87E1-4888-A698-8893E3788EF4}" dt="2024-10-02T16:34:08.131" v="55" actId="478"/>
          <ac:graphicFrameMkLst>
            <pc:docMk/>
            <pc:sldMk cId="933392865" sldId="257"/>
            <ac:graphicFrameMk id="7" creationId="{F35A7665-BA54-5548-5FF5-35EAA54F0630}"/>
          </ac:graphicFrameMkLst>
        </pc:graphicFrameChg>
        <pc:graphicFrameChg chg="add mod modGraphic">
          <ac:chgData name="Levente Erős" userId="0c486e63-f672-40b9-b5e1-577e9400e28d" providerId="ADAL" clId="{B4BB798A-87E1-4888-A698-8893E3788EF4}" dt="2024-10-03T13:11:20.242" v="464"/>
          <ac:graphicFrameMkLst>
            <pc:docMk/>
            <pc:sldMk cId="933392865" sldId="257"/>
            <ac:graphicFrameMk id="8" creationId="{59B4F343-4536-7B28-557E-62B5F113C4CE}"/>
          </ac:graphicFrameMkLst>
        </pc:graphicFrame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10" creationId="{6E9E2136-A289-13D6-7955-80605906B36E}"/>
          </ac:cxnSpMkLst>
        </pc:cxn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12" creationId="{49A1926E-898F-3884-7D96-83034BF65BDE}"/>
          </ac:cxnSpMkLst>
        </pc:cxn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14" creationId="{8B871D7E-016D-A160-B453-84DB0D5E16D3}"/>
          </ac:cxnSpMkLst>
        </pc:cxn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16" creationId="{68365083-8804-172C-794B-0A8A245A0504}"/>
          </ac:cxnSpMkLst>
        </pc:cxn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18" creationId="{94076F78-A0D2-46DE-9864-466B9CF1150F}"/>
          </ac:cxnSpMkLst>
        </pc:cxnChg>
        <pc:cxnChg chg="add mod">
          <ac:chgData name="Levente Erős" userId="0c486e63-f672-40b9-b5e1-577e9400e28d" providerId="ADAL" clId="{B4BB798A-87E1-4888-A698-8893E3788EF4}" dt="2024-10-03T13:15:56.081" v="495" actId="692"/>
          <ac:cxnSpMkLst>
            <pc:docMk/>
            <pc:sldMk cId="933392865" sldId="257"/>
            <ac:cxnSpMk id="20" creationId="{66645FDC-86F5-4202-C40E-BA057B65B918}"/>
          </ac:cxnSpMkLst>
        </pc:cxnChg>
      </pc:sldChg>
      <pc:sldChg chg="addSp delSp modSp add mod">
        <pc:chgData name="Levente Erős" userId="0c486e63-f672-40b9-b5e1-577e9400e28d" providerId="ADAL" clId="{B4BB798A-87E1-4888-A698-8893E3788EF4}" dt="2024-10-03T13:20:35.800" v="516" actId="572"/>
        <pc:sldMkLst>
          <pc:docMk/>
          <pc:sldMk cId="3467976837" sldId="258"/>
        </pc:sldMkLst>
        <pc:spChg chg="mod">
          <ac:chgData name="Levente Erős" userId="0c486e63-f672-40b9-b5e1-577e9400e28d" providerId="ADAL" clId="{B4BB798A-87E1-4888-A698-8893E3788EF4}" dt="2024-10-02T16:23:50.101" v="44" actId="20577"/>
          <ac:spMkLst>
            <pc:docMk/>
            <pc:sldMk cId="3467976837" sldId="258"/>
            <ac:spMk id="2" creationId="{B84975D3-23BB-179A-3968-5038F4326786}"/>
          </ac:spMkLst>
        </pc:spChg>
        <pc:spChg chg="add mod">
          <ac:chgData name="Levente Erős" userId="0c486e63-f672-40b9-b5e1-577e9400e28d" providerId="ADAL" clId="{B4BB798A-87E1-4888-A698-8893E3788EF4}" dt="2024-10-02T16:49:54.023" v="398" actId="20577"/>
          <ac:spMkLst>
            <pc:docMk/>
            <pc:sldMk cId="3467976837" sldId="258"/>
            <ac:spMk id="4" creationId="{F6992770-DCFF-AE70-8F61-055F24D7EC04}"/>
          </ac:spMkLst>
        </pc:spChg>
        <pc:spChg chg="add del">
          <ac:chgData name="Levente Erős" userId="0c486e63-f672-40b9-b5e1-577e9400e28d" providerId="ADAL" clId="{B4BB798A-87E1-4888-A698-8893E3788EF4}" dt="2024-10-02T16:55:58.929" v="418" actId="478"/>
          <ac:spMkLst>
            <pc:docMk/>
            <pc:sldMk cId="3467976837" sldId="258"/>
            <ac:spMk id="18" creationId="{AA5036BF-4776-39C6-C506-8063E37CB138}"/>
          </ac:spMkLst>
        </pc:spChg>
        <pc:graphicFrameChg chg="add del mod modGraphic">
          <ac:chgData name="Levente Erős" userId="0c486e63-f672-40b9-b5e1-577e9400e28d" providerId="ADAL" clId="{B4BB798A-87E1-4888-A698-8893E3788EF4}" dt="2024-10-02T16:49:28.091" v="376" actId="478"/>
          <ac:graphicFrameMkLst>
            <pc:docMk/>
            <pc:sldMk cId="3467976837" sldId="258"/>
            <ac:graphicFrameMk id="3" creationId="{ABDEC290-0C54-6CE8-8BCB-E503477FF666}"/>
          </ac:graphicFrameMkLst>
        </pc:graphicFrameChg>
        <pc:graphicFrameChg chg="add mod modGraphic">
          <ac:chgData name="Levente Erős" userId="0c486e63-f672-40b9-b5e1-577e9400e28d" providerId="ADAL" clId="{B4BB798A-87E1-4888-A698-8893E3788EF4}" dt="2024-10-03T13:20:35.800" v="516" actId="572"/>
          <ac:graphicFrameMkLst>
            <pc:docMk/>
            <pc:sldMk cId="3467976837" sldId="258"/>
            <ac:graphicFrameMk id="5" creationId="{D3DDCB7B-D182-6C6C-BC70-7EAB446A4A46}"/>
          </ac:graphicFrameMkLst>
        </pc:graphicFrameChg>
        <pc:graphicFrameChg chg="add mod modGraphic">
          <ac:chgData name="Levente Erős" userId="0c486e63-f672-40b9-b5e1-577e9400e28d" providerId="ADAL" clId="{B4BB798A-87E1-4888-A698-8893E3788EF4}" dt="2024-10-03T13:20:13.416" v="512" actId="207"/>
          <ac:graphicFrameMkLst>
            <pc:docMk/>
            <pc:sldMk cId="3467976837" sldId="258"/>
            <ac:graphicFrameMk id="6" creationId="{DB1BFE76-B118-D229-26B4-442A85FBCF3C}"/>
          </ac:graphicFrameMkLst>
        </pc:graphicFrameChg>
        <pc:cxnChg chg="add del">
          <ac:chgData name="Levente Erős" userId="0c486e63-f672-40b9-b5e1-577e9400e28d" providerId="ADAL" clId="{B4BB798A-87E1-4888-A698-8893E3788EF4}" dt="2024-10-03T12:56:52.263" v="421" actId="478"/>
          <ac:cxnSpMkLst>
            <pc:docMk/>
            <pc:sldMk cId="3467976837" sldId="258"/>
            <ac:cxnSpMk id="3" creationId="{361378A3-D034-E795-5946-5ADDD490D6B7}"/>
          </ac:cxnSpMkLst>
        </pc:cxnChg>
        <pc:cxnChg chg="add mod">
          <ac:chgData name="Levente Erős" userId="0c486e63-f672-40b9-b5e1-577e9400e28d" providerId="ADAL" clId="{B4BB798A-87E1-4888-A698-8893E3788EF4}" dt="2024-10-03T13:19:25.402" v="505" actId="1582"/>
          <ac:cxnSpMkLst>
            <pc:docMk/>
            <pc:sldMk cId="3467976837" sldId="258"/>
            <ac:cxnSpMk id="8" creationId="{41886425-69E4-9A1E-93E0-F7AFB4697D1E}"/>
          </ac:cxnSpMkLst>
        </pc:cxnChg>
        <pc:cxnChg chg="add mod">
          <ac:chgData name="Levente Erős" userId="0c486e63-f672-40b9-b5e1-577e9400e28d" providerId="ADAL" clId="{B4BB798A-87E1-4888-A698-8893E3788EF4}" dt="2024-10-03T13:19:25.402" v="505" actId="1582"/>
          <ac:cxnSpMkLst>
            <pc:docMk/>
            <pc:sldMk cId="3467976837" sldId="258"/>
            <ac:cxnSpMk id="13" creationId="{466CDA35-596A-2E64-82BB-221F7B5C6F66}"/>
          </ac:cxnSpMkLst>
        </pc:cxnChg>
        <pc:cxnChg chg="add del">
          <ac:chgData name="Levente Erős" userId="0c486e63-f672-40b9-b5e1-577e9400e28d" providerId="ADAL" clId="{B4BB798A-87E1-4888-A698-8893E3788EF4}" dt="2024-10-02T16:55:33.254" v="412" actId="11529"/>
          <ac:cxnSpMkLst>
            <pc:docMk/>
            <pc:sldMk cId="3467976837" sldId="258"/>
            <ac:cxnSpMk id="14" creationId="{6B256659-F770-4211-93FB-C9EE78513C85}"/>
          </ac:cxnSpMkLst>
        </pc:cxnChg>
        <pc:cxnChg chg="add del mod">
          <ac:chgData name="Levente Erős" userId="0c486e63-f672-40b9-b5e1-577e9400e28d" providerId="ADAL" clId="{B4BB798A-87E1-4888-A698-8893E3788EF4}" dt="2024-10-02T16:55:39.645" v="415" actId="478"/>
          <ac:cxnSpMkLst>
            <pc:docMk/>
            <pc:sldMk cId="3467976837" sldId="258"/>
            <ac:cxnSpMk id="15" creationId="{6E3C460E-B2A2-F733-362C-EA65E63F4DC5}"/>
          </ac:cxnSpMkLst>
        </pc:cxnChg>
        <pc:cxnChg chg="add del">
          <ac:chgData name="Levente Erős" userId="0c486e63-f672-40b9-b5e1-577e9400e28d" providerId="ADAL" clId="{B4BB798A-87E1-4888-A698-8893E3788EF4}" dt="2024-10-02T16:56:02.397" v="419" actId="478"/>
          <ac:cxnSpMkLst>
            <pc:docMk/>
            <pc:sldMk cId="3467976837" sldId="258"/>
            <ac:cxnSpMk id="17" creationId="{05263DBE-7404-44CC-64AB-31205119FA3E}"/>
          </ac:cxnSpMkLst>
        </pc:cxnChg>
      </pc:sldChg>
      <pc:sldChg chg="modSp new mod">
        <pc:chgData name="Levente Erős" userId="0c486e63-f672-40b9-b5e1-577e9400e28d" providerId="ADAL" clId="{B4BB798A-87E1-4888-A698-8893E3788EF4}" dt="2024-10-02T16:42:01.252" v="162" actId="20577"/>
        <pc:sldMkLst>
          <pc:docMk/>
          <pc:sldMk cId="2487769755" sldId="259"/>
        </pc:sldMkLst>
        <pc:spChg chg="mod">
          <ac:chgData name="Levente Erős" userId="0c486e63-f672-40b9-b5e1-577e9400e28d" providerId="ADAL" clId="{B4BB798A-87E1-4888-A698-8893E3788EF4}" dt="2024-10-02T16:42:01.252" v="162" actId="20577"/>
          <ac:spMkLst>
            <pc:docMk/>
            <pc:sldMk cId="2487769755" sldId="259"/>
            <ac:spMk id="2" creationId="{0B1F2DB8-7042-C5FD-5256-19F38062CBA7}"/>
          </ac:spMkLst>
        </pc:spChg>
      </pc:sldChg>
      <pc:sldChg chg="modSp add mod">
        <pc:chgData name="Levente Erős" userId="0c486e63-f672-40b9-b5e1-577e9400e28d" providerId="ADAL" clId="{B4BB798A-87E1-4888-A698-8893E3788EF4}" dt="2024-10-03T13:25:27.219" v="546" actId="207"/>
        <pc:sldMkLst>
          <pc:docMk/>
          <pc:sldMk cId="345671095" sldId="260"/>
        </pc:sldMkLst>
        <pc:graphicFrameChg chg="modGraphic">
          <ac:chgData name="Levente Erős" userId="0c486e63-f672-40b9-b5e1-577e9400e28d" providerId="ADAL" clId="{B4BB798A-87E1-4888-A698-8893E3788EF4}" dt="2024-10-03T13:25:27.219" v="546" actId="207"/>
          <ac:graphicFrameMkLst>
            <pc:docMk/>
            <pc:sldMk cId="345671095" sldId="260"/>
            <ac:graphicFrameMk id="6" creationId="{DB1BFE76-B118-D229-26B4-442A85FBCF3C}"/>
          </ac:graphicFrameMkLst>
        </pc:graphicFrameChg>
      </pc:sldChg>
      <pc:sldChg chg="modSp add del mod">
        <pc:chgData name="Levente Erős" userId="0c486e63-f672-40b9-b5e1-577e9400e28d" providerId="ADAL" clId="{B4BB798A-87E1-4888-A698-8893E3788EF4}" dt="2024-10-03T13:20:45.129" v="517" actId="47"/>
        <pc:sldMkLst>
          <pc:docMk/>
          <pc:sldMk cId="551072834" sldId="260"/>
        </pc:sldMkLst>
        <pc:graphicFrameChg chg="modGraphic">
          <ac:chgData name="Levente Erős" userId="0c486e63-f672-40b9-b5e1-577e9400e28d" providerId="ADAL" clId="{B4BB798A-87E1-4888-A698-8893E3788EF4}" dt="2024-10-03T12:57:41.652" v="425" actId="207"/>
          <ac:graphicFrameMkLst>
            <pc:docMk/>
            <pc:sldMk cId="551072834" sldId="260"/>
            <ac:graphicFrameMk id="6" creationId="{DB1BFE76-B118-D229-26B4-442A85FBCF3C}"/>
          </ac:graphicFrameMkLst>
        </pc:graphicFrameChg>
      </pc:sldChg>
      <pc:sldChg chg="modSp add mod">
        <pc:chgData name="Levente Erős" userId="0c486e63-f672-40b9-b5e1-577e9400e28d" providerId="ADAL" clId="{B4BB798A-87E1-4888-A698-8893E3788EF4}" dt="2024-10-03T13:25:37.849" v="548" actId="207"/>
        <pc:sldMkLst>
          <pc:docMk/>
          <pc:sldMk cId="2475952719" sldId="261"/>
        </pc:sldMkLst>
        <pc:graphicFrameChg chg="mod modGraphic">
          <ac:chgData name="Levente Erős" userId="0c486e63-f672-40b9-b5e1-577e9400e28d" providerId="ADAL" clId="{B4BB798A-87E1-4888-A698-8893E3788EF4}" dt="2024-10-03T13:25:37.849" v="548" actId="207"/>
          <ac:graphicFrameMkLst>
            <pc:docMk/>
            <pc:sldMk cId="2475952719" sldId="261"/>
            <ac:graphicFrameMk id="6" creationId="{DB1BFE76-B118-D229-26B4-442A85FBCF3C}"/>
          </ac:graphicFrameMkLst>
        </pc:graphicFrameChg>
      </pc:sldChg>
      <pc:sldChg chg="add">
        <pc:chgData name="Levente Erős" userId="0c486e63-f672-40b9-b5e1-577e9400e28d" providerId="ADAL" clId="{B4BB798A-87E1-4888-A698-8893E3788EF4}" dt="2024-10-03T13:24:58.326" v="544"/>
        <pc:sldMkLst>
          <pc:docMk/>
          <pc:sldMk cId="3340985237" sldId="262"/>
        </pc:sldMkLst>
      </pc:sldChg>
      <pc:sldChg chg="add del">
        <pc:chgData name="Levente Erős" userId="0c486e63-f672-40b9-b5e1-577e9400e28d" providerId="ADAL" clId="{B4BB798A-87E1-4888-A698-8893E3788EF4}" dt="2024-10-03T13:24:46.821" v="541"/>
        <pc:sldMkLst>
          <pc:docMk/>
          <pc:sldMk cId="349295112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315C-839C-6C1B-19A4-9CFAABFA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15F5-FC38-5A15-F3E6-94272A9E5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89CB-CA1E-4022-715D-FFFDD3A3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1006-FA72-AF74-9570-D099D36F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A50F-4902-6B75-243E-CC38F60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1087-B345-2141-B8F9-28CB5A92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FC5C-00C4-AB47-4280-744856CC9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DC76-6BAD-D635-FCDE-D4B0609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4692-BA1A-494F-9F99-1932ED60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240D-5134-64E5-6E06-1D25E33B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51F-6E31-6B21-7B68-BDC787B34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DB40-3B8F-A0E8-6863-36F5699B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958E-165E-A392-93F3-5E9E1591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89D9-5F73-3584-6BF9-D9AB2CEB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15C6-A7FC-B14D-A5F7-5B5C088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54CC-B4C6-25FF-6255-96D3D742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CBC7-8DAB-CB69-AFE5-D3399122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5D7C-356D-C967-1283-EF50E4AA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32B0-2478-CC1D-770E-712937DB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ADB3-69DC-275E-F72E-B766683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ACC0-12AE-AC90-391C-D969444E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1F48-4EEC-8095-7272-5396895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6691-1022-5B7E-6A43-AAF1618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64B9-AFE4-D68B-1D10-D2751C1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44C-F53C-E561-4ADF-595BC06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5061-F112-FC8E-D907-9EE764E4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A021-D9B2-C209-1195-395CFE747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F4071-E3B5-CDCF-F4B5-3E12B7A3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2750-723D-E6E7-9A9B-2B44296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B3AC-7947-5B14-EE81-0E77E58F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0487B-327B-FC13-444E-2864FA5B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3853-549E-49AB-5F1E-C7533E6E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283D-363C-2367-86ED-13F0A8F7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3BF72-921B-3038-A7AF-C4A24648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C21EA-D952-BE27-EA70-CC8A3D33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A7A9-A069-C68B-0BE9-F067B7803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E16A0-11DF-037D-A888-9E335632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6CDB0-4D4C-1849-CC46-5408714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988EF-5CF8-1B1F-47B1-62E9516D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445F-5F97-D3BD-E59B-46626C84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75CBE-CBAF-C4CB-B7D0-2409A181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255BC-D73E-4F43-B74F-1502971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E46D-6C86-6671-AD86-EBE94CF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B681A-7505-6866-1A6B-DD4D6B7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BB536-5360-9855-E968-E654E41E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C924-890F-DB93-8E28-5B6E8F80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775-7A7A-6BCC-6FC7-D46D972C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F42-E50E-BE83-AF09-2C6D2325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560D-A5A0-E27D-7EEC-0A5818C9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6730A-5BC6-8AAC-6EC6-86FB45BF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F816-A463-4FE3-F54E-3140864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8BCD-7CF1-51D5-722F-A2DCC27C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4E9-22C8-5F6E-C7C8-F3AE0224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ECFDD-055A-8D1E-C4BA-99282913A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EBCE-EA35-4B90-7626-08CD9E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BB750-0D14-20AA-E0E4-FFD77520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AA6C2-E34A-C137-1C1D-68215113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78C14-71F6-AC02-0FD9-3EC03E1C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F4EF0-C103-4320-D311-F8776C03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42CF-70C7-0081-8299-ED6737D9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1C6B-1328-53DD-64B3-AD1144A71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74A6-968F-4CF1-B1F8-8CB7B730E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5D05-D208-543D-D280-CE44DB80C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3C9D-81A4-D696-7287-41D8C265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FB86-9E90-484C-BAFC-5B96AB9D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1856-5D77-0F6A-2096-5B14DF2E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Indexing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E9AF-9C1D-4F43-F56F-B317B913F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Erős Levente, 2024</a:t>
            </a:r>
          </a:p>
        </p:txBody>
      </p:sp>
    </p:spTree>
    <p:extLst>
      <p:ext uri="{BB962C8B-B14F-4D97-AF65-F5344CB8AC3E}">
        <p14:creationId xmlns:p14="http://schemas.microsoft.com/office/powerpoint/2010/main" val="386151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6992770-DCFF-AE70-8F61-055F24D7E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Only blocks </a:t>
                </a:r>
                <a:r>
                  <a:rPr lang="en-US"/>
                  <a:t>are shown</a:t>
                </a:r>
                <a:endParaRPr lang="hu-HU"/>
              </a:p>
              <a:p>
                <a:r>
                  <a:rPr lang="hu-HU"/>
                  <a:t>Binary search + 1 block read from the data file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6992770-DCFF-AE70-8F61-055F24D7E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5001"/>
              </p:ext>
            </p:extLst>
          </p:nvPr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63846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E325B8-983A-DD6D-41D7-0B17A82E3A41}"/>
              </a:ext>
            </a:extLst>
          </p:cNvPr>
          <p:cNvCxnSpPr>
            <a:cxnSpLocks/>
          </p:cNvCxnSpPr>
          <p:nvPr/>
        </p:nvCxnSpPr>
        <p:spPr>
          <a:xfrm flipH="1">
            <a:off x="4102217" y="4298670"/>
            <a:ext cx="755009" cy="5791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8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4204"/>
              </p:ext>
            </p:extLst>
          </p:nvPr>
        </p:nvGraphicFramePr>
        <p:xfrm>
          <a:off x="1255528" y="5158748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20768"/>
              </p:ext>
            </p:extLst>
          </p:nvPr>
        </p:nvGraphicFramePr>
        <p:xfrm>
          <a:off x="4578524" y="3295086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/>
          <p:nvPr/>
        </p:nvCxnSpPr>
        <p:spPr>
          <a:xfrm flipH="1">
            <a:off x="1353416" y="3850547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76014"/>
              </p:ext>
            </p:extLst>
          </p:nvPr>
        </p:nvGraphicFramePr>
        <p:xfrm>
          <a:off x="1255528" y="5158748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/>
        </p:nvGraphicFramePr>
        <p:xfrm>
          <a:off x="4578524" y="3295086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/>
          <p:nvPr/>
        </p:nvCxnSpPr>
        <p:spPr>
          <a:xfrm flipH="1">
            <a:off x="1353416" y="3850547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20 – destination block is the same, but has no space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82316"/>
              </p:ext>
            </p:extLst>
          </p:nvPr>
        </p:nvGraphicFramePr>
        <p:xfrm>
          <a:off x="122467" y="5208444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06176"/>
              </p:ext>
            </p:extLst>
          </p:nvPr>
        </p:nvGraphicFramePr>
        <p:xfrm>
          <a:off x="3445463" y="3344782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/>
          <p:nvPr/>
        </p:nvCxnSpPr>
        <p:spPr>
          <a:xfrm flipH="1">
            <a:off x="220355" y="3900243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3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445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20 – splitting data block, splitting index block if needed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80238"/>
              </p:ext>
            </p:extLst>
          </p:nvPr>
        </p:nvGraphicFramePr>
        <p:xfrm>
          <a:off x="122467" y="5208444"/>
          <a:ext cx="11909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01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381175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9039252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18984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/>
        </p:nvGraphicFramePr>
        <p:xfrm>
          <a:off x="3445463" y="3344782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/>
          <p:nvPr/>
        </p:nvCxnSpPr>
        <p:spPr>
          <a:xfrm flipH="1">
            <a:off x="220355" y="3900243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2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445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20 – splitting data block, splitting index block if needed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/>
        </p:nvGraphicFramePr>
        <p:xfrm>
          <a:off x="122467" y="5208444"/>
          <a:ext cx="11909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01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381175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9039252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18984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/>
        </p:nvGraphicFramePr>
        <p:xfrm>
          <a:off x="3445463" y="3344782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/>
          <p:nvPr/>
        </p:nvCxnSpPr>
        <p:spPr>
          <a:xfrm flipH="1">
            <a:off x="220355" y="3900243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0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DB8-7042-C5FD-5256-19F3806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AFA-887C-6B38-C139-3A9BB6C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20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5984D-B488-E628-9D23-B8D379CE6B9C}"/>
              </a:ext>
            </a:extLst>
          </p:cNvPr>
          <p:cNvGraphicFramePr>
            <a:graphicFrameLocks noGrp="1"/>
          </p:cNvGraphicFramePr>
          <p:nvPr/>
        </p:nvGraphicFramePr>
        <p:xfrm>
          <a:off x="122467" y="5208444"/>
          <a:ext cx="11909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01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413811750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2790392522"/>
                    </a:ext>
                  </a:extLst>
                </a:gridCol>
                <a:gridCol w="567101">
                  <a:extLst>
                    <a:ext uri="{9D8B030D-6E8A-4147-A177-3AD203B41FA5}">
                      <a16:colId xmlns:a16="http://schemas.microsoft.com/office/drawing/2014/main" val="318984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A24B16-0C83-E1A3-ECCD-74B4A93A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66423"/>
              </p:ext>
            </p:extLst>
          </p:nvPr>
        </p:nvGraphicFramePr>
        <p:xfrm>
          <a:off x="592183" y="3344782"/>
          <a:ext cx="8539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96">
                  <a:extLst>
                    <a:ext uri="{9D8B030D-6E8A-4147-A177-3AD203B41FA5}">
                      <a16:colId xmlns:a16="http://schemas.microsoft.com/office/drawing/2014/main" val="1227224550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3478833421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3873335572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4249937603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1596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253D-3601-8B12-59EA-316847846FC8}"/>
              </a:ext>
            </a:extLst>
          </p:cNvPr>
          <p:cNvCxnSpPr>
            <a:cxnSpLocks/>
          </p:cNvCxnSpPr>
          <p:nvPr/>
        </p:nvCxnSpPr>
        <p:spPr>
          <a:xfrm flipH="1">
            <a:off x="220355" y="3927566"/>
            <a:ext cx="3541748" cy="12808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FE6D5-0511-412D-E1EC-EA68CA6E547D}"/>
              </a:ext>
            </a:extLst>
          </p:cNvPr>
          <p:cNvCxnSpPr>
            <a:cxnSpLocks/>
          </p:cNvCxnSpPr>
          <p:nvPr/>
        </p:nvCxnSpPr>
        <p:spPr>
          <a:xfrm>
            <a:off x="4493623" y="3927566"/>
            <a:ext cx="5886994" cy="12808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3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2589005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Sparse indices built on each other</a:t>
            </a:r>
          </a:p>
          <a:p>
            <a:pPr lvl="1"/>
            <a:r>
              <a:rPr lang="hu-HU"/>
              <a:t>sparse index on topmost level has 1 block – root of the tree</a:t>
            </a:r>
          </a:p>
          <a:p>
            <a:r>
              <a:rPr lang="hu-HU"/>
              <a:t>Index blocks contain keys and pointers</a:t>
            </a:r>
          </a:p>
          <a:p>
            <a:pPr lvl="1"/>
            <a:r>
              <a:rPr lang="hu-HU"/>
              <a:t>the pointer to the left of key K points to a subtree each element of which is &lt;K</a:t>
            </a:r>
          </a:p>
          <a:p>
            <a:pPr lvl="1"/>
            <a:r>
              <a:rPr lang="hu-HU"/>
              <a:t>the pointer to the right of key K points to a subtree each element of which is &gt;=K</a:t>
            </a:r>
          </a:p>
          <a:p>
            <a:pPr lvl="1"/>
            <a:r>
              <a:rPr lang="hu-HU"/>
              <a:t>the number of pointers in a block may be by 1 greater than the number of keys</a:t>
            </a:r>
          </a:p>
          <a:p>
            <a:r>
              <a:rPr lang="hu-HU"/>
              <a:t>for interval search, lowest level tree blocks can be linked by pointers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86862"/>
              </p:ext>
            </p:extLst>
          </p:nvPr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4685"/>
              </p:ext>
            </p:extLst>
          </p:nvPr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69579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44CEF-BC4B-1EF1-CE69-51A5B2915CE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48027"/>
              </p:ext>
            </p:extLst>
          </p:nvPr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DD2465-BA03-C829-C048-87506E6285DB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7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63245-F34B-7BD1-843F-206D553A1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181"/>
                <a:ext cx="11266714" cy="4351338"/>
              </a:xfrm>
            </p:spPr>
            <p:txBody>
              <a:bodyPr/>
              <a:lstStyle/>
              <a:p>
                <a:r>
                  <a:rPr lang="hu-HU"/>
                  <a:t>Balanced – each root-leaf path has the same length</a:t>
                </a:r>
              </a:p>
              <a:p>
                <a:r>
                  <a:rPr lang="hu-HU"/>
                  <a:t>blocking factor of index = branching factor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hu-HU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hu-HU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hu-HU" sz="28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hu-HU" sz="2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8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hu-HU" sz="28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lang="hu-HU" sz="2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hu-HU" sz="2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num>
                          <m:den>
                            <m:r>
                              <a:rPr lang="hu-HU" sz="28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hu-HU" sz="28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hu-HU" sz="28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hu-HU"/>
              </a:p>
              <a:p>
                <a:pPr lvl="1"/>
                <a:r>
                  <a:rPr lang="hu-HU"/>
                  <a:t>number of pointers per index block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/>
                  <a:t> - height of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63245-F34B-7BD1-843F-206D553A1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181"/>
                <a:ext cx="11266714" cy="4351338"/>
              </a:xfrm>
              <a:blipFill>
                <a:blip r:embed="rId2"/>
                <a:stretch>
                  <a:fillRect l="-974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44CEF-BC4B-1EF1-CE69-51A5B2915CE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DD2465-BA03-C829-C048-87506E6285DB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5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Searching for 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search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42696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61145"/>
              </p:ext>
            </p:extLst>
          </p:nvPr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67797"/>
              </p:ext>
            </p:extLst>
          </p:nvPr>
        </p:nvGraphicFramePr>
        <p:xfrm>
          <a:off x="1255528" y="5158748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30846"/>
              </p:ext>
            </p:extLst>
          </p:nvPr>
        </p:nvGraphicFramePr>
        <p:xfrm>
          <a:off x="4578524" y="3295086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 flipH="1">
            <a:off x="3137483" y="3867325"/>
            <a:ext cx="1845578" cy="1291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</p:cNvCxnSpPr>
          <p:nvPr/>
        </p:nvCxnSpPr>
        <p:spPr>
          <a:xfrm flipH="1">
            <a:off x="4857226" y="3850547"/>
            <a:ext cx="813732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398004" y="3867325"/>
            <a:ext cx="1865152" cy="1291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/>
          <p:nvPr/>
        </p:nvCxnSpPr>
        <p:spPr>
          <a:xfrm flipH="1">
            <a:off x="1353416" y="3850547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 flipH="1">
            <a:off x="7125052" y="3858936"/>
            <a:ext cx="592820" cy="1299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8464492" y="3858936"/>
            <a:ext cx="1442906" cy="1299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20E8E7-2ADE-55BA-FCF6-720284EDC4A6}"/>
              </a:ext>
            </a:extLst>
          </p:cNvPr>
          <p:cNvSpPr txBox="1"/>
          <p:nvPr/>
        </p:nvSpPr>
        <p:spPr>
          <a:xfrm>
            <a:off x="5381185" y="2594858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</a:t>
            </a:r>
            <a:r>
              <a:rPr lang="en-US"/>
              <a:t>ndex </a:t>
            </a:r>
            <a:r>
              <a:rPr lang="en-US" dirty="0"/>
              <a:t>block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05AF097-BFBB-3D09-084B-BA30D3E09427}"/>
              </a:ext>
            </a:extLst>
          </p:cNvPr>
          <p:cNvSpPr/>
          <p:nvPr/>
        </p:nvSpPr>
        <p:spPr>
          <a:xfrm rot="5400000" flipV="1">
            <a:off x="5898540" y="1670487"/>
            <a:ext cx="214095" cy="28541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A8F9BF2-B86C-8A69-4BD9-D7438F2AD865}"/>
              </a:ext>
            </a:extLst>
          </p:cNvPr>
          <p:cNvSpPr/>
          <p:nvPr/>
        </p:nvSpPr>
        <p:spPr>
          <a:xfrm rot="5400000" flipV="1">
            <a:off x="8342300" y="2813955"/>
            <a:ext cx="214095" cy="5671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61D8F-8FE9-6EBD-1A33-DE4AA40A5899}"/>
              </a:ext>
            </a:extLst>
          </p:cNvPr>
          <p:cNvSpPr txBox="1"/>
          <p:nvPr/>
        </p:nvSpPr>
        <p:spPr>
          <a:xfrm>
            <a:off x="7021585" y="2362635"/>
            <a:ext cx="477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</a:t>
            </a:r>
            <a:r>
              <a:rPr lang="en-US"/>
              <a:t>ndex </a:t>
            </a:r>
            <a:r>
              <a:rPr lang="en-US" dirty="0"/>
              <a:t>record / index entry</a:t>
            </a:r>
            <a:br>
              <a:rPr lang="en-US" dirty="0"/>
            </a:br>
            <a:r>
              <a:rPr lang="en-US" dirty="0"/>
              <a:t>containing search key attribute value and pointer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3E106-03CB-39E5-A491-D9FECFC9185E}"/>
              </a:ext>
            </a:extLst>
          </p:cNvPr>
          <p:cNvSpPr txBox="1"/>
          <p:nvPr/>
        </p:nvSpPr>
        <p:spPr>
          <a:xfrm rot="20737703">
            <a:off x="2345012" y="4413091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F4457-E5D0-23EA-B088-52EF99231D82}"/>
              </a:ext>
            </a:extLst>
          </p:cNvPr>
          <p:cNvSpPr txBox="1"/>
          <p:nvPr/>
        </p:nvSpPr>
        <p:spPr>
          <a:xfrm>
            <a:off x="1505651" y="5806824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2962E85-72A0-1E50-92A0-D4EBAB2E2092}"/>
              </a:ext>
            </a:extLst>
          </p:cNvPr>
          <p:cNvSpPr/>
          <p:nvPr/>
        </p:nvSpPr>
        <p:spPr>
          <a:xfrm rot="5400000" flipH="1" flipV="1">
            <a:off x="1933644" y="4827931"/>
            <a:ext cx="316002" cy="1672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DF668CC0-7F76-BF38-5CFB-F01B38F54D1F}"/>
              </a:ext>
            </a:extLst>
          </p:cNvPr>
          <p:cNvSpPr/>
          <p:nvPr/>
        </p:nvSpPr>
        <p:spPr>
          <a:xfrm rot="5400000" flipH="1" flipV="1">
            <a:off x="4790341" y="5401154"/>
            <a:ext cx="297556" cy="50734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F45155-7354-F52D-D767-9AB016044C87}"/>
              </a:ext>
            </a:extLst>
          </p:cNvPr>
          <p:cNvSpPr txBox="1"/>
          <p:nvPr/>
        </p:nvSpPr>
        <p:spPr>
          <a:xfrm>
            <a:off x="4435323" y="5822049"/>
            <a:ext cx="611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record (only search key attribute value </a:t>
            </a:r>
            <a:r>
              <a:rPr lang="en-US"/>
              <a:t>is displayed</a:t>
            </a:r>
            <a:r>
              <a:rPr lang="hu-HU"/>
              <a:t> here</a:t>
            </a:r>
            <a:br>
              <a:rPr lang="hu-HU"/>
            </a:br>
            <a:r>
              <a:rPr lang="hu-HU"/>
              <a:t>while whole record, i.e. all attribute values are stored in reality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3063139" y="3481260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103496" y="5160256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BC233-B69B-20E6-8A2E-1C9593CE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9848149" cy="1489319"/>
          </a:xfrm>
        </p:spPr>
        <p:txBody>
          <a:bodyPr>
            <a:normAutofit fontScale="77500" lnSpcReduction="20000"/>
          </a:bodyPr>
          <a:lstStyle/>
          <a:p>
            <a:r>
              <a:rPr lang="hu-HU"/>
              <a:t>Key+pointer (k, p) pairs in index file</a:t>
            </a:r>
          </a:p>
          <a:p>
            <a:r>
              <a:rPr lang="hu-HU"/>
              <a:t>Key is the lowest search key attribute value of the pointed data block</a:t>
            </a:r>
          </a:p>
          <a:p>
            <a:r>
              <a:rPr lang="hu-HU"/>
              <a:t>1 index entry per data block</a:t>
            </a:r>
          </a:p>
          <a:p>
            <a:r>
              <a:rPr lang="hu-HU"/>
              <a:t>data file ordered on block level</a:t>
            </a:r>
          </a:p>
        </p:txBody>
      </p:sp>
    </p:spTree>
    <p:extLst>
      <p:ext uri="{BB962C8B-B14F-4D97-AF65-F5344CB8AC3E}">
        <p14:creationId xmlns:p14="http://schemas.microsoft.com/office/powerpoint/2010/main" val="93339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Searching for 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search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2967"/>
              </p:ext>
            </p:extLst>
          </p:nvPr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7138"/>
              </p:ext>
            </p:extLst>
          </p:nvPr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77181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DCA1B0-26BF-E432-D788-B8E5776CFE24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64EDA2-2295-0758-7362-013D4E2F6F3C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1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63245-F34B-7BD1-843F-206D553A1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181"/>
                <a:ext cx="11266714" cy="4351338"/>
              </a:xfrm>
            </p:spPr>
            <p:txBody>
              <a:bodyPr/>
              <a:lstStyle/>
              <a:p>
                <a:r>
                  <a:rPr lang="hu-HU"/>
                  <a:t>Searching for 18</a:t>
                </a:r>
              </a:p>
              <a:p>
                <a:r>
                  <a:rPr lang="hu-HU"/>
                  <a:t>with each index block read, all pointers are discarded, but a single one</a:t>
                </a:r>
              </a:p>
              <a:p>
                <a:pPr lvl="1"/>
                <a:r>
                  <a:rPr lang="hu-HU"/>
                  <a:t>search space is shrunk to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/>
                  <a:t>th , only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/>
                  <a:t>th portion of the index (and the data file) is considered from the next search step 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hu-H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u-HU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63245-F34B-7BD1-843F-206D553A1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181"/>
                <a:ext cx="11266714" cy="4351338"/>
              </a:xfrm>
              <a:blipFill>
                <a:blip r:embed="rId2"/>
                <a:stretch>
                  <a:fillRect l="-974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search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38975"/>
              </p:ext>
            </p:extLst>
          </p:nvPr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DCA1B0-26BF-E432-D788-B8E5776CFE24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64EDA2-2295-0758-7362-013D4E2F6F3C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FCEFA99-E76E-8E66-4824-E449BC355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38844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BF95E4-1BC7-FA86-01F8-B3FA65644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42434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42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11B2A3-206E-199A-A0DF-ED1E3B32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15710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8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C7790F4-F5F8-9A53-2322-F1C6BA28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37118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1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AA51D8-1CDA-E6F7-286A-9E30D018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91352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2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  </a:t>
            </a:r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AA51D8-1CDA-E6F7-286A-9E30D018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64341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123F3-0D0F-8B59-A1FD-F1FE037FE7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14031" y="4269794"/>
            <a:ext cx="4813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97D48D-9B3B-B21F-6F74-0C3FB7555E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303529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BB40-5ABB-6800-C686-5C59FB099C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627647" cy="1342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AA51D8-1CDA-E6F7-286A-9E30D018A65C}"/>
              </a:ext>
            </a:extLst>
          </p:cNvPr>
          <p:cNvGraphicFramePr>
            <a:graphicFrameLocks noGrp="1"/>
          </p:cNvGraphicFramePr>
          <p:nvPr/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123F3-0D0F-8B59-A1FD-F1FE037FE7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14031" y="4269794"/>
            <a:ext cx="4813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97D48D-9B3B-B21F-6F74-0C3FB7555E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303529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BB40-5ABB-6800-C686-5C59FB099C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627647" cy="1342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0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AA51D8-1CDA-E6F7-286A-9E30D018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55311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123F3-0D0F-8B59-A1FD-F1FE037FE7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14031" y="4269794"/>
            <a:ext cx="4813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97D48D-9B3B-B21F-6F74-0C3FB7555E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303529" cy="132556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BB40-5ABB-6800-C686-5C59FB099C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627647" cy="134281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/>
        </p:nvGraphicFramePr>
        <p:xfrm>
          <a:off x="1255528" y="5158748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/>
        </p:nvGraphicFramePr>
        <p:xfrm>
          <a:off x="4578524" y="3295086"/>
          <a:ext cx="568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3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71073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 flipH="1">
            <a:off x="3137483" y="3867325"/>
            <a:ext cx="1845578" cy="1291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</p:cNvCxnSpPr>
          <p:nvPr/>
        </p:nvCxnSpPr>
        <p:spPr>
          <a:xfrm flipH="1">
            <a:off x="4857226" y="3850547"/>
            <a:ext cx="813732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398004" y="3867325"/>
            <a:ext cx="1865152" cy="12914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/>
          <p:nvPr/>
        </p:nvCxnSpPr>
        <p:spPr>
          <a:xfrm flipH="1">
            <a:off x="1353416" y="3850547"/>
            <a:ext cx="5771636" cy="1308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 flipH="1">
            <a:off x="7125052" y="3858936"/>
            <a:ext cx="592820" cy="1299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8464492" y="3858936"/>
            <a:ext cx="1442906" cy="1299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20E8E7-2ADE-55BA-FCF6-720284EDC4A6}"/>
              </a:ext>
            </a:extLst>
          </p:cNvPr>
          <p:cNvSpPr txBox="1"/>
          <p:nvPr/>
        </p:nvSpPr>
        <p:spPr>
          <a:xfrm>
            <a:off x="5381185" y="2594858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</a:t>
            </a:r>
            <a:r>
              <a:rPr lang="en-US"/>
              <a:t>ndex </a:t>
            </a:r>
            <a:r>
              <a:rPr lang="en-US" dirty="0"/>
              <a:t>block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05AF097-BFBB-3D09-084B-BA30D3E09427}"/>
              </a:ext>
            </a:extLst>
          </p:cNvPr>
          <p:cNvSpPr/>
          <p:nvPr/>
        </p:nvSpPr>
        <p:spPr>
          <a:xfrm rot="5400000" flipV="1">
            <a:off x="5898540" y="1670487"/>
            <a:ext cx="214095" cy="28541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A8F9BF2-B86C-8A69-4BD9-D7438F2AD865}"/>
              </a:ext>
            </a:extLst>
          </p:cNvPr>
          <p:cNvSpPr/>
          <p:nvPr/>
        </p:nvSpPr>
        <p:spPr>
          <a:xfrm rot="5400000" flipV="1">
            <a:off x="8342300" y="2813955"/>
            <a:ext cx="214095" cy="5671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61D8F-8FE9-6EBD-1A33-DE4AA40A5899}"/>
              </a:ext>
            </a:extLst>
          </p:cNvPr>
          <p:cNvSpPr txBox="1"/>
          <p:nvPr/>
        </p:nvSpPr>
        <p:spPr>
          <a:xfrm>
            <a:off x="7021585" y="2362635"/>
            <a:ext cx="477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</a:t>
            </a:r>
            <a:r>
              <a:rPr lang="en-US"/>
              <a:t>ndex </a:t>
            </a:r>
            <a:r>
              <a:rPr lang="en-US" dirty="0"/>
              <a:t>record / index entry</a:t>
            </a:r>
            <a:br>
              <a:rPr lang="en-US" dirty="0"/>
            </a:br>
            <a:r>
              <a:rPr lang="en-US" dirty="0"/>
              <a:t>containing search key attribute value and pointer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3E106-03CB-39E5-A491-D9FECFC9185E}"/>
              </a:ext>
            </a:extLst>
          </p:cNvPr>
          <p:cNvSpPr txBox="1"/>
          <p:nvPr/>
        </p:nvSpPr>
        <p:spPr>
          <a:xfrm rot="20737703">
            <a:off x="2345012" y="4413091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F4457-E5D0-23EA-B088-52EF99231D82}"/>
              </a:ext>
            </a:extLst>
          </p:cNvPr>
          <p:cNvSpPr txBox="1"/>
          <p:nvPr/>
        </p:nvSpPr>
        <p:spPr>
          <a:xfrm>
            <a:off x="1505651" y="5806824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2962E85-72A0-1E50-92A0-D4EBAB2E2092}"/>
              </a:ext>
            </a:extLst>
          </p:cNvPr>
          <p:cNvSpPr/>
          <p:nvPr/>
        </p:nvSpPr>
        <p:spPr>
          <a:xfrm rot="5400000" flipH="1" flipV="1">
            <a:off x="1933644" y="4827931"/>
            <a:ext cx="316002" cy="1672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DF668CC0-7F76-BF38-5CFB-F01B38F54D1F}"/>
              </a:ext>
            </a:extLst>
          </p:cNvPr>
          <p:cNvSpPr/>
          <p:nvPr/>
        </p:nvSpPr>
        <p:spPr>
          <a:xfrm rot="5400000" flipH="1" flipV="1">
            <a:off x="4790341" y="5401154"/>
            <a:ext cx="297556" cy="50734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F45155-7354-F52D-D767-9AB016044C87}"/>
              </a:ext>
            </a:extLst>
          </p:cNvPr>
          <p:cNvSpPr txBox="1"/>
          <p:nvPr/>
        </p:nvSpPr>
        <p:spPr>
          <a:xfrm>
            <a:off x="4435323" y="5822049"/>
            <a:ext cx="611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record (only search key attribute value </a:t>
            </a:r>
            <a:r>
              <a:rPr lang="en-US"/>
              <a:t>is displayed</a:t>
            </a:r>
            <a:r>
              <a:rPr lang="hu-HU"/>
              <a:t> here</a:t>
            </a:r>
            <a:br>
              <a:rPr lang="hu-HU"/>
            </a:br>
            <a:r>
              <a:rPr lang="hu-HU"/>
              <a:t>while whole record, i.e. all attribute values are stored in reality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3063139" y="3481260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103496" y="5160256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26FB02-6626-2CA3-9036-283E80F4EADC}"/>
                  </a:ext>
                </a:extLst>
              </p:cNvPr>
              <p:cNvSpPr txBox="1"/>
              <p:nvPr/>
            </p:nvSpPr>
            <p:spPr>
              <a:xfrm>
                <a:off x="702035" y="1745739"/>
                <a:ext cx="4281026" cy="13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  <a:t>blocking factor of </a:t>
                </a:r>
                <a:b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</a:br>
                <a: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  <a:t>index file: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hu-HU" sz="3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num>
                          <m:den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hu-HU" sz="3000" kern="120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26FB02-6626-2CA3-9036-283E80F4E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35" y="1745739"/>
                <a:ext cx="4281026" cy="1375698"/>
              </a:xfrm>
              <a:prstGeom prst="rect">
                <a:avLst/>
              </a:prstGeom>
              <a:blipFill>
                <a:blip r:embed="rId2"/>
                <a:stretch>
                  <a:fillRect l="-3276" t="-5310" b="-4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2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</a:t>
            </a:r>
            <a:r>
              <a:rPr lang="en-US"/>
              <a:t>, </a:t>
            </a:r>
            <a:r>
              <a:rPr lang="en-US" dirty="0"/>
              <a:t>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B* tree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br>
              <a:rPr lang="hu-HU"/>
            </a:b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DE-B52E-1394-CDC7-9C134857B13A}"/>
              </a:ext>
            </a:extLst>
          </p:cNvPr>
          <p:cNvSpPr/>
          <p:nvPr/>
        </p:nvSpPr>
        <p:spPr>
          <a:xfrm>
            <a:off x="1959429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E5984-DE2F-7CB7-9E11-9821C5A5FA2E}"/>
              </a:ext>
            </a:extLst>
          </p:cNvPr>
          <p:cNvSpPr/>
          <p:nvPr/>
        </p:nvSpPr>
        <p:spPr>
          <a:xfrm>
            <a:off x="3705498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88B1A-2049-C789-3DB4-2C66D41FF1FC}"/>
              </a:ext>
            </a:extLst>
          </p:cNvPr>
          <p:cNvSpPr/>
          <p:nvPr/>
        </p:nvSpPr>
        <p:spPr>
          <a:xfrm>
            <a:off x="543342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801D1-B309-29BC-8E3F-21453EA18FE0}"/>
              </a:ext>
            </a:extLst>
          </p:cNvPr>
          <p:cNvSpPr/>
          <p:nvPr/>
        </p:nvSpPr>
        <p:spPr>
          <a:xfrm>
            <a:off x="725859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29B46-749E-17D1-873A-B7EBF29DEC76}"/>
              </a:ext>
            </a:extLst>
          </p:cNvPr>
          <p:cNvSpPr/>
          <p:nvPr/>
        </p:nvSpPr>
        <p:spPr>
          <a:xfrm>
            <a:off x="9167127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DDAE3-C22D-84EF-A8A4-53B8F4607B9C}"/>
              </a:ext>
            </a:extLst>
          </p:cNvPr>
          <p:cNvSpPr/>
          <p:nvPr/>
        </p:nvSpPr>
        <p:spPr>
          <a:xfrm>
            <a:off x="5444672" y="2865333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CC92-FCCA-2E52-B2AC-A54768C87A90}"/>
              </a:ext>
            </a:extLst>
          </p:cNvPr>
          <p:cNvSpPr/>
          <p:nvPr/>
        </p:nvSpPr>
        <p:spPr>
          <a:xfrm>
            <a:off x="9891753" y="2959046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3A2FA-EF46-0961-E3A5-AF33FC5E0226}"/>
              </a:ext>
            </a:extLst>
          </p:cNvPr>
          <p:cNvSpPr/>
          <p:nvPr/>
        </p:nvSpPr>
        <p:spPr>
          <a:xfrm>
            <a:off x="2869475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D7D0F-E3F0-0ACA-9F6C-00EF3716D6D8}"/>
              </a:ext>
            </a:extLst>
          </p:cNvPr>
          <p:cNvSpPr/>
          <p:nvPr/>
        </p:nvSpPr>
        <p:spPr>
          <a:xfrm>
            <a:off x="4615544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60AEA-29E3-7489-C142-AA7AB34CF09E}"/>
              </a:ext>
            </a:extLst>
          </p:cNvPr>
          <p:cNvSpPr/>
          <p:nvPr/>
        </p:nvSpPr>
        <p:spPr>
          <a:xfrm>
            <a:off x="634347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91A0-B1E7-FD3B-9B53-F1EC577586D9}"/>
              </a:ext>
            </a:extLst>
          </p:cNvPr>
          <p:cNvSpPr/>
          <p:nvPr/>
        </p:nvSpPr>
        <p:spPr>
          <a:xfrm>
            <a:off x="8168640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73D8C-4FC8-2229-0532-F09F14E058FE}"/>
              </a:ext>
            </a:extLst>
          </p:cNvPr>
          <p:cNvSpPr/>
          <p:nvPr/>
        </p:nvSpPr>
        <p:spPr>
          <a:xfrm>
            <a:off x="10077173" y="3898954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13D82-B667-783A-3E52-D8666E4455F0}"/>
              </a:ext>
            </a:extLst>
          </p:cNvPr>
          <p:cNvSpPr/>
          <p:nvPr/>
        </p:nvSpPr>
        <p:spPr>
          <a:xfrm>
            <a:off x="2954287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BE72-F550-414C-BCAE-7CDE5622F300}"/>
              </a:ext>
            </a:extLst>
          </p:cNvPr>
          <p:cNvSpPr/>
          <p:nvPr/>
        </p:nvSpPr>
        <p:spPr>
          <a:xfrm>
            <a:off x="7844416" y="2921678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0AAAF-076D-633F-7F1E-681ECCD9273F}"/>
              </a:ext>
            </a:extLst>
          </p:cNvPr>
          <p:cNvSpPr/>
          <p:nvPr/>
        </p:nvSpPr>
        <p:spPr>
          <a:xfrm>
            <a:off x="871991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57AD-DED7-95C8-753D-07EEF9AFA79F}"/>
              </a:ext>
            </a:extLst>
          </p:cNvPr>
          <p:cNvSpPr/>
          <p:nvPr/>
        </p:nvSpPr>
        <p:spPr>
          <a:xfrm>
            <a:off x="4922158" y="1814460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20C74-4C0B-3CA8-B7E4-609616FB3023}"/>
              </a:ext>
            </a:extLst>
          </p:cNvPr>
          <p:cNvSpPr/>
          <p:nvPr/>
        </p:nvSpPr>
        <p:spPr>
          <a:xfrm>
            <a:off x="6748154" y="657067"/>
            <a:ext cx="370840" cy="370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4526E-28BB-C924-F96D-576F0CAD9A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 flipH="1">
            <a:off x="5107578" y="1027907"/>
            <a:ext cx="1825996" cy="78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EF584-8A54-8B1A-494F-3DBAD933F923}"/>
              </a:ext>
            </a:extLst>
          </p:cNvPr>
          <p:cNvCxnSpPr>
            <a:stCxn id="22" idx="2"/>
            <a:endCxn id="20" idx="0"/>
          </p:cNvCxnSpPr>
          <p:nvPr/>
        </p:nvCxnSpPr>
        <p:spPr>
          <a:xfrm>
            <a:off x="6933574" y="1027907"/>
            <a:ext cx="1971764" cy="78655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73A4E9-FC6E-3452-66E6-1427778DE356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flipH="1">
            <a:off x="3139707" y="2185300"/>
            <a:ext cx="1967871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F527C-E456-88C1-E41B-A95629B2E41C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107578" y="2185300"/>
            <a:ext cx="522514" cy="680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F1203B-AA25-46F2-8724-46E841E2D6E6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8029836" y="2185300"/>
            <a:ext cx="875502" cy="73637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D3A5BB-A233-CB5E-E3D7-AEDC39EE2237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8905338" y="2185300"/>
            <a:ext cx="1171835" cy="77374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0E3B72-E360-356E-F547-B8D6CF19C6E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352547" y="3329886"/>
            <a:ext cx="724626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C309-6B8B-F2B2-F2C4-D9343AF0D3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0077173" y="3329886"/>
            <a:ext cx="185420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BCBB7-F11C-7393-A2ED-8C18A015839D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flipH="1">
            <a:off x="7444014" y="3292518"/>
            <a:ext cx="585822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3043F-BBA7-4BFD-00E5-F9BC6E602E4C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8029836" y="3292518"/>
            <a:ext cx="32422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F0D58-1590-6920-4F58-E20F01811E3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800964" y="3236173"/>
            <a:ext cx="82912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8DB38-D1B5-BE82-4710-23244782D0A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5618844" y="3236173"/>
            <a:ext cx="11248" cy="662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5E0F0-FAF5-D732-7C73-0E486F41F75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630092" y="3236173"/>
            <a:ext cx="898798" cy="66278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0C9C6-2C73-5086-50D5-B4F025202068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2144849" y="3292518"/>
            <a:ext cx="994858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16BEFE-CCB8-7E42-88D1-2C503C04FB63}"/>
              </a:ext>
            </a:extLst>
          </p:cNvPr>
          <p:cNvCxnSpPr>
            <a:stCxn id="18" idx="2"/>
          </p:cNvCxnSpPr>
          <p:nvPr/>
        </p:nvCxnSpPr>
        <p:spPr>
          <a:xfrm flipH="1">
            <a:off x="3059973" y="3292518"/>
            <a:ext cx="79734" cy="6064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8CE46-DAD8-51AF-47BE-36DE63C10AC3}"/>
              </a:ext>
            </a:extLst>
          </p:cNvPr>
          <p:cNvCxnSpPr>
            <a:endCxn id="7" idx="0"/>
          </p:cNvCxnSpPr>
          <p:nvPr/>
        </p:nvCxnSpPr>
        <p:spPr>
          <a:xfrm>
            <a:off x="3161214" y="3329886"/>
            <a:ext cx="729704" cy="56906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AA51D8-1CDA-E6F7-286A-9E30D018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04098"/>
              </p:ext>
            </p:extLst>
          </p:nvPr>
        </p:nvGraphicFramePr>
        <p:xfrm>
          <a:off x="1620978" y="5612608"/>
          <a:ext cx="956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4">
                  <a:extLst>
                    <a:ext uri="{9D8B030D-6E8A-4147-A177-3AD203B41FA5}">
                      <a16:colId xmlns:a16="http://schemas.microsoft.com/office/drawing/2014/main" val="33958285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7078735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8224048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261104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9361450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9774669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533701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32127441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7041357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30929938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38009522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62308320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79034826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4843152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3797966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55634849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223863443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83064450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373865176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75510164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62480166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530541631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044342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12300814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212602475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118645574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4093874659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75882317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398542960"/>
                    </a:ext>
                  </a:extLst>
                </a:gridCol>
                <a:gridCol w="318694">
                  <a:extLst>
                    <a:ext uri="{9D8B030D-6E8A-4147-A177-3AD203B41FA5}">
                      <a16:colId xmlns:a16="http://schemas.microsoft.com/office/drawing/2014/main" val="180314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78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123F3-0D0F-8B59-A1FD-F1FE037FE7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14031" y="4269794"/>
            <a:ext cx="4813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97D48D-9B3B-B21F-6F74-0C3FB7555E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303529" cy="132556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BB40-5ABB-6800-C686-5C59FB099C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18844" y="4269794"/>
            <a:ext cx="627647" cy="134281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94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1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11195"/>
              </p:ext>
            </p:extLst>
          </p:nvPr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23571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37876"/>
              </p:ext>
            </p:extLst>
          </p:nvPr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7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57603"/>
              </p:ext>
            </p:extLst>
          </p:nvPr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74291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9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1: Inserting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52407"/>
              </p:ext>
            </p:extLst>
          </p:nvPr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5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43 – block is full, block shall be split</a:t>
            </a:r>
          </a:p>
          <a:p>
            <a:pPr lvl="1"/>
            <a:r>
              <a:rPr lang="hu-HU"/>
              <a:t>can lead to splitting index blocks</a:t>
            </a:r>
          </a:p>
          <a:p>
            <a:pPr lvl="1"/>
            <a:r>
              <a:rPr lang="hu-HU"/>
              <a:t>can lead to splitting root block </a:t>
            </a:r>
            <a:r>
              <a:rPr lang="hu-HU">
                <a:sym typeface="Wingdings" panose="05000000000000000000" pitchFamily="2" charset="2"/>
              </a:rPr>
              <a:t> new root, +1 layer</a:t>
            </a:r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57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43 – block is full, block shall be split</a:t>
            </a:r>
          </a:p>
          <a:p>
            <a:pPr lvl="1"/>
            <a:r>
              <a:rPr lang="hu-HU"/>
              <a:t>can lead to splitting index blocks</a:t>
            </a:r>
          </a:p>
          <a:p>
            <a:pPr lvl="1"/>
            <a:r>
              <a:rPr lang="hu-HU"/>
              <a:t>can lead to splitting root block </a:t>
            </a:r>
            <a:r>
              <a:rPr lang="hu-HU">
                <a:sym typeface="Wingdings" panose="05000000000000000000" pitchFamily="2" charset="2"/>
              </a:rPr>
              <a:t> new root, +1 layer (not in this case)</a:t>
            </a:r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62872"/>
              </p:ext>
            </p:extLst>
          </p:nvPr>
        </p:nvGraphicFramePr>
        <p:xfrm>
          <a:off x="148593" y="6201221"/>
          <a:ext cx="118692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2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28032566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3946081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95011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/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/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>
            <a:off x="8429897" y="5318397"/>
            <a:ext cx="290745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9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3245-F34B-7BD1-843F-206D553A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11266714" cy="4351338"/>
          </a:xfrm>
        </p:spPr>
        <p:txBody>
          <a:bodyPr/>
          <a:lstStyle/>
          <a:p>
            <a:r>
              <a:rPr lang="hu-HU"/>
              <a:t>Search+insert into appropriate block</a:t>
            </a:r>
          </a:p>
          <a:p>
            <a:r>
              <a:rPr lang="hu-HU"/>
              <a:t>Case 2: Inserting 43 – block is full, block shall be split</a:t>
            </a:r>
          </a:p>
          <a:p>
            <a:pPr lvl="1"/>
            <a:r>
              <a:rPr lang="hu-HU"/>
              <a:t>can lead to splitting index blocks</a:t>
            </a:r>
          </a:p>
          <a:p>
            <a:pPr lvl="1"/>
            <a:r>
              <a:rPr lang="hu-HU"/>
              <a:t>can lead to splitting root block </a:t>
            </a:r>
            <a:r>
              <a:rPr lang="hu-HU">
                <a:sym typeface="Wingdings" panose="05000000000000000000" pitchFamily="2" charset="2"/>
              </a:rPr>
              <a:t> new root, +1 layer (not in this case)</a:t>
            </a:r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835F-EE82-71EE-1011-5F62858E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B* tree, insert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0E65E3-197C-797E-A7F5-835FB90B0D52}"/>
              </a:ext>
            </a:extLst>
          </p:cNvPr>
          <p:cNvGraphicFramePr>
            <a:graphicFrameLocks noGrp="1"/>
          </p:cNvGraphicFramePr>
          <p:nvPr/>
        </p:nvGraphicFramePr>
        <p:xfrm>
          <a:off x="148593" y="6201221"/>
          <a:ext cx="118692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2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280325666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139460813"/>
                    </a:ext>
                  </a:extLst>
                </a:gridCol>
                <a:gridCol w="565202">
                  <a:extLst>
                    <a:ext uri="{9D8B030D-6E8A-4147-A177-3AD203B41FA5}">
                      <a16:colId xmlns:a16="http://schemas.microsoft.com/office/drawing/2014/main" val="95011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2D4F04-0287-5265-E3DF-9E80DEEC004F}"/>
              </a:ext>
            </a:extLst>
          </p:cNvPr>
          <p:cNvGraphicFramePr>
            <a:graphicFrameLocks noGrp="1"/>
          </p:cNvGraphicFramePr>
          <p:nvPr/>
        </p:nvGraphicFramePr>
        <p:xfrm>
          <a:off x="701587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10815D-3A95-C04E-3880-FC11D2E90847}"/>
              </a:ext>
            </a:extLst>
          </p:cNvPr>
          <p:cNvCxnSpPr>
            <a:cxnSpLocks/>
          </p:cNvCxnSpPr>
          <p:nvPr/>
        </p:nvCxnSpPr>
        <p:spPr>
          <a:xfrm>
            <a:off x="2116457" y="5318397"/>
            <a:ext cx="1512758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94C11-75B5-3CBC-D1C7-1D856DED291F}"/>
              </a:ext>
            </a:extLst>
          </p:cNvPr>
          <p:cNvCxnSpPr>
            <a:cxnSpLocks/>
          </p:cNvCxnSpPr>
          <p:nvPr/>
        </p:nvCxnSpPr>
        <p:spPr>
          <a:xfrm>
            <a:off x="966651" y="5318397"/>
            <a:ext cx="889692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87A363-F025-A5BE-1FB0-FC157A329F5A}"/>
              </a:ext>
            </a:extLst>
          </p:cNvPr>
          <p:cNvCxnSpPr>
            <a:cxnSpLocks/>
          </p:cNvCxnSpPr>
          <p:nvPr/>
        </p:nvCxnSpPr>
        <p:spPr>
          <a:xfrm>
            <a:off x="3257006" y="5318397"/>
            <a:ext cx="3840480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5CC701E-151F-1AEF-D5EB-376A3D87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201"/>
              </p:ext>
            </p:extLst>
          </p:nvPr>
        </p:nvGraphicFramePr>
        <p:xfrm>
          <a:off x="5890902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667B2-4BDC-A8DB-057B-56B1FD2A7216}"/>
              </a:ext>
            </a:extLst>
          </p:cNvPr>
          <p:cNvCxnSpPr>
            <a:cxnSpLocks/>
          </p:cNvCxnSpPr>
          <p:nvPr/>
        </p:nvCxnSpPr>
        <p:spPr>
          <a:xfrm flipH="1">
            <a:off x="217714" y="5318397"/>
            <a:ext cx="5878286" cy="8585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A32402-9E57-2392-874C-C17912F3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09264"/>
              </p:ext>
            </p:extLst>
          </p:nvPr>
        </p:nvGraphicFramePr>
        <p:xfrm>
          <a:off x="3156857" y="4114444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4438C5-979A-23FA-7065-1B8050C463FD}"/>
              </a:ext>
            </a:extLst>
          </p:cNvPr>
          <p:cNvCxnSpPr>
            <a:cxnSpLocks/>
          </p:cNvCxnSpPr>
          <p:nvPr/>
        </p:nvCxnSpPr>
        <p:spPr>
          <a:xfrm flipH="1">
            <a:off x="758365" y="4299864"/>
            <a:ext cx="2655395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BF11E4-241E-C1B2-803B-AEBEAC56EC80}"/>
              </a:ext>
            </a:extLst>
          </p:cNvPr>
          <p:cNvCxnSpPr>
            <a:cxnSpLocks/>
          </p:cNvCxnSpPr>
          <p:nvPr/>
        </p:nvCxnSpPr>
        <p:spPr>
          <a:xfrm>
            <a:off x="4571727" y="4299864"/>
            <a:ext cx="1414870" cy="8331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26454-7965-0E8D-587F-C57F9C5BA75C}"/>
              </a:ext>
            </a:extLst>
          </p:cNvPr>
          <p:cNvCxnSpPr>
            <a:cxnSpLocks/>
          </p:cNvCxnSpPr>
          <p:nvPr/>
        </p:nvCxnSpPr>
        <p:spPr>
          <a:xfrm flipH="1">
            <a:off x="5390606" y="5318397"/>
            <a:ext cx="1915166" cy="882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3A6D39-EA7E-42D6-749C-514B0898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7660"/>
              </p:ext>
            </p:extLst>
          </p:nvPr>
        </p:nvGraphicFramePr>
        <p:xfrm>
          <a:off x="9067163" y="5132977"/>
          <a:ext cx="2829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D1ED77-1A6D-2C9F-6F76-68E6DB32846A}"/>
              </a:ext>
            </a:extLst>
          </p:cNvPr>
          <p:cNvCxnSpPr>
            <a:cxnSpLocks/>
          </p:cNvCxnSpPr>
          <p:nvPr/>
        </p:nvCxnSpPr>
        <p:spPr>
          <a:xfrm flipH="1">
            <a:off x="10371909" y="5306268"/>
            <a:ext cx="66134" cy="8949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E553F2-5C98-289F-CB85-B35D60D1E742}"/>
              </a:ext>
            </a:extLst>
          </p:cNvPr>
          <p:cNvCxnSpPr>
            <a:cxnSpLocks/>
          </p:cNvCxnSpPr>
          <p:nvPr/>
        </p:nvCxnSpPr>
        <p:spPr>
          <a:xfrm flipH="1">
            <a:off x="8720642" y="5356819"/>
            <a:ext cx="584057" cy="844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21D7E-F941-B7A6-C788-7E33C3DCB7C9}"/>
              </a:ext>
            </a:extLst>
          </p:cNvPr>
          <p:cNvCxnSpPr>
            <a:cxnSpLocks/>
          </p:cNvCxnSpPr>
          <p:nvPr/>
        </p:nvCxnSpPr>
        <p:spPr>
          <a:xfrm>
            <a:off x="5675447" y="4310933"/>
            <a:ext cx="3545491" cy="822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69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Dense</a:t>
            </a:r>
            <a:r>
              <a:rPr lang="en-US"/>
              <a:t> </a:t>
            </a:r>
            <a:r>
              <a:rPr lang="en-US" dirty="0"/>
              <a:t>Index,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44905"/>
              </p:ext>
            </p:extLst>
          </p:nvPr>
        </p:nvGraphicFramePr>
        <p:xfrm>
          <a:off x="1534203" y="6282154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051"/>
              </p:ext>
            </p:extLst>
          </p:nvPr>
        </p:nvGraphicFramePr>
        <p:xfrm>
          <a:off x="2108395" y="4508282"/>
          <a:ext cx="9008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5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9423659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5886768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16104786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5994540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27427203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487590790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84390161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61460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>
            <a:off x="2878282" y="5111958"/>
            <a:ext cx="224923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5970" y="5111958"/>
            <a:ext cx="2021765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225635" y="5111958"/>
            <a:ext cx="3963243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>
            <a:cxnSpLocks/>
          </p:cNvCxnSpPr>
          <p:nvPr/>
        </p:nvCxnSpPr>
        <p:spPr>
          <a:xfrm>
            <a:off x="2377441" y="5111958"/>
            <a:ext cx="275846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>
            <a:off x="5228180" y="5111958"/>
            <a:ext cx="331365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5709582" y="5139039"/>
            <a:ext cx="4444613" cy="11431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187549" y="4621014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Dense </a:t>
            </a:r>
            <a:r>
              <a:rPr lang="hu-HU" dirty="0"/>
              <a:t>i</a:t>
            </a:r>
            <a:r>
              <a:rPr lang="en-US"/>
              <a:t>ndex </a:t>
            </a:r>
            <a:r>
              <a:rPr lang="en-US" dirty="0"/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382171" y="6283662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BC233-B69B-20E6-8A2E-1C9593CE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9848149" cy="2208670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Key+pointer (k, p) pairs in index file</a:t>
            </a:r>
          </a:p>
          <a:p>
            <a:r>
              <a:rPr lang="hu-HU"/>
              <a:t>Key is the search key attribute value of the pointed data record (block including the given record is pointed to physically)</a:t>
            </a:r>
          </a:p>
          <a:p>
            <a:r>
              <a:rPr lang="hu-HU"/>
              <a:t>1 index entry per data record</a:t>
            </a:r>
          </a:p>
          <a:p>
            <a:r>
              <a:rPr lang="hu-HU"/>
              <a:t>data file unordered</a:t>
            </a:r>
          </a:p>
          <a:p>
            <a:r>
              <a:rPr lang="hu-HU"/>
              <a:t>not a standalone structure – sparse index / B* tree on 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57476-E296-824D-F6F9-DCB5AAABB57A}"/>
              </a:ext>
            </a:extLst>
          </p:cNvPr>
          <p:cNvCxnSpPr>
            <a:cxnSpLocks/>
          </p:cNvCxnSpPr>
          <p:nvPr/>
        </p:nvCxnSpPr>
        <p:spPr>
          <a:xfrm flipH="1">
            <a:off x="3317966" y="5111958"/>
            <a:ext cx="139338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BDFD5-5D3F-FE2B-5914-8107941DD568}"/>
              </a:ext>
            </a:extLst>
          </p:cNvPr>
          <p:cNvCxnSpPr>
            <a:cxnSpLocks/>
          </p:cNvCxnSpPr>
          <p:nvPr/>
        </p:nvCxnSpPr>
        <p:spPr>
          <a:xfrm flipH="1">
            <a:off x="1617107" y="5083120"/>
            <a:ext cx="2497575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F0920C-3213-8CB1-D08A-93E10C9351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27735" y="5083120"/>
            <a:ext cx="257270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423BD-F35A-8E36-2366-961253AB62C9}"/>
              </a:ext>
            </a:extLst>
          </p:cNvPr>
          <p:cNvCxnSpPr>
            <a:cxnSpLocks/>
          </p:cNvCxnSpPr>
          <p:nvPr/>
        </p:nvCxnSpPr>
        <p:spPr>
          <a:xfrm flipH="1">
            <a:off x="3387635" y="5000623"/>
            <a:ext cx="4063623" cy="1238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37544B-F51D-10C2-D5CE-4254C908CF5E}"/>
              </a:ext>
            </a:extLst>
          </p:cNvPr>
          <p:cNvCxnSpPr>
            <a:cxnSpLocks/>
          </p:cNvCxnSpPr>
          <p:nvPr/>
        </p:nvCxnSpPr>
        <p:spPr>
          <a:xfrm flipH="1">
            <a:off x="1720063" y="5083120"/>
            <a:ext cx="6310217" cy="1155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B69A7F-DCBB-5941-7C6A-C0741C563952}"/>
              </a:ext>
            </a:extLst>
          </p:cNvPr>
          <p:cNvCxnSpPr>
            <a:cxnSpLocks/>
          </p:cNvCxnSpPr>
          <p:nvPr/>
        </p:nvCxnSpPr>
        <p:spPr>
          <a:xfrm flipH="1">
            <a:off x="1828801" y="5083120"/>
            <a:ext cx="6745753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D8ACCE-9245-E7A6-2ED6-2D2C306568C2}"/>
              </a:ext>
            </a:extLst>
          </p:cNvPr>
          <p:cNvCxnSpPr>
            <a:cxnSpLocks/>
          </p:cNvCxnSpPr>
          <p:nvPr/>
        </p:nvCxnSpPr>
        <p:spPr>
          <a:xfrm flipH="1">
            <a:off x="3457304" y="5083120"/>
            <a:ext cx="5680907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985D23-C9DD-B585-FB85-122F206F5AE5}"/>
              </a:ext>
            </a:extLst>
          </p:cNvPr>
          <p:cNvCxnSpPr>
            <a:cxnSpLocks/>
          </p:cNvCxnSpPr>
          <p:nvPr/>
        </p:nvCxnSpPr>
        <p:spPr>
          <a:xfrm flipH="1">
            <a:off x="5127512" y="5111958"/>
            <a:ext cx="449210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297F3-47F0-39F5-FEA0-5DEB5AA0EC6E}"/>
              </a:ext>
            </a:extLst>
          </p:cNvPr>
          <p:cNvCxnSpPr>
            <a:cxnSpLocks/>
          </p:cNvCxnSpPr>
          <p:nvPr/>
        </p:nvCxnSpPr>
        <p:spPr>
          <a:xfrm flipH="1">
            <a:off x="8539633" y="5159332"/>
            <a:ext cx="1679217" cy="11228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12BC9B-8781-0142-E811-60A21A8C12FD}"/>
              </a:ext>
            </a:extLst>
          </p:cNvPr>
          <p:cNvCxnSpPr>
            <a:cxnSpLocks/>
          </p:cNvCxnSpPr>
          <p:nvPr/>
        </p:nvCxnSpPr>
        <p:spPr>
          <a:xfrm flipH="1">
            <a:off x="8634110" y="5180409"/>
            <a:ext cx="2120502" cy="11220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55935A-9975-0652-D5EA-1B362481EAB5}"/>
              </a:ext>
            </a:extLst>
          </p:cNvPr>
          <p:cNvSpPr/>
          <p:nvPr/>
        </p:nvSpPr>
        <p:spPr>
          <a:xfrm>
            <a:off x="4547363" y="3769814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F266DB-883D-92AA-5CC5-CF83D252D54A}"/>
              </a:ext>
            </a:extLst>
          </p:cNvPr>
          <p:cNvCxnSpPr/>
          <p:nvPr/>
        </p:nvCxnSpPr>
        <p:spPr>
          <a:xfrm flipH="1">
            <a:off x="2108395" y="4137442"/>
            <a:ext cx="2420062" cy="35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7560BB-AEB1-8728-B26D-0F006F29FFD3}"/>
              </a:ext>
            </a:extLst>
          </p:cNvPr>
          <p:cNvCxnSpPr>
            <a:cxnSpLocks/>
          </p:cNvCxnSpPr>
          <p:nvPr/>
        </p:nvCxnSpPr>
        <p:spPr>
          <a:xfrm>
            <a:off x="8048209" y="4129359"/>
            <a:ext cx="3069050" cy="410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Dense</a:t>
            </a:r>
            <a:r>
              <a:rPr lang="en-US"/>
              <a:t> </a:t>
            </a:r>
            <a:r>
              <a:rPr lang="en-US" dirty="0"/>
              <a:t>Index,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/>
        </p:nvGraphicFramePr>
        <p:xfrm>
          <a:off x="1534203" y="6282154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/>
        </p:nvGraphicFramePr>
        <p:xfrm>
          <a:off x="2108395" y="4508282"/>
          <a:ext cx="9008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5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9423659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5886768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16104786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5994540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27427203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487590790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84390161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61460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>
            <a:off x="2878282" y="5111958"/>
            <a:ext cx="224923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5970" y="5111958"/>
            <a:ext cx="2021765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225635" y="5111958"/>
            <a:ext cx="3963243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>
            <a:cxnSpLocks/>
          </p:cNvCxnSpPr>
          <p:nvPr/>
        </p:nvCxnSpPr>
        <p:spPr>
          <a:xfrm>
            <a:off x="2377441" y="5111958"/>
            <a:ext cx="275846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>
            <a:off x="5228180" y="5111958"/>
            <a:ext cx="331365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5709582" y="5139039"/>
            <a:ext cx="4444613" cy="11431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187549" y="4621014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Dense </a:t>
            </a:r>
            <a:r>
              <a:rPr lang="hu-HU" dirty="0"/>
              <a:t>i</a:t>
            </a:r>
            <a:r>
              <a:rPr lang="en-US"/>
              <a:t>ndex </a:t>
            </a:r>
            <a:r>
              <a:rPr lang="en-US" dirty="0"/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382171" y="6283662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57476-E296-824D-F6F9-DCB5AAABB57A}"/>
              </a:ext>
            </a:extLst>
          </p:cNvPr>
          <p:cNvCxnSpPr>
            <a:cxnSpLocks/>
          </p:cNvCxnSpPr>
          <p:nvPr/>
        </p:nvCxnSpPr>
        <p:spPr>
          <a:xfrm flipH="1">
            <a:off x="3317966" y="5111958"/>
            <a:ext cx="139338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BDFD5-5D3F-FE2B-5914-8107941DD568}"/>
              </a:ext>
            </a:extLst>
          </p:cNvPr>
          <p:cNvCxnSpPr>
            <a:cxnSpLocks/>
          </p:cNvCxnSpPr>
          <p:nvPr/>
        </p:nvCxnSpPr>
        <p:spPr>
          <a:xfrm flipH="1">
            <a:off x="1617107" y="5083120"/>
            <a:ext cx="2497575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F0920C-3213-8CB1-D08A-93E10C9351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27735" y="5083120"/>
            <a:ext cx="257270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423BD-F35A-8E36-2366-961253AB62C9}"/>
              </a:ext>
            </a:extLst>
          </p:cNvPr>
          <p:cNvCxnSpPr>
            <a:cxnSpLocks/>
          </p:cNvCxnSpPr>
          <p:nvPr/>
        </p:nvCxnSpPr>
        <p:spPr>
          <a:xfrm flipH="1">
            <a:off x="3387635" y="5000623"/>
            <a:ext cx="4063623" cy="1238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37544B-F51D-10C2-D5CE-4254C908CF5E}"/>
              </a:ext>
            </a:extLst>
          </p:cNvPr>
          <p:cNvCxnSpPr>
            <a:cxnSpLocks/>
          </p:cNvCxnSpPr>
          <p:nvPr/>
        </p:nvCxnSpPr>
        <p:spPr>
          <a:xfrm flipH="1">
            <a:off x="1720063" y="5083120"/>
            <a:ext cx="6310217" cy="1155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B69A7F-DCBB-5941-7C6A-C0741C563952}"/>
              </a:ext>
            </a:extLst>
          </p:cNvPr>
          <p:cNvCxnSpPr>
            <a:cxnSpLocks/>
          </p:cNvCxnSpPr>
          <p:nvPr/>
        </p:nvCxnSpPr>
        <p:spPr>
          <a:xfrm flipH="1">
            <a:off x="1828801" y="5083120"/>
            <a:ext cx="6745753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D8ACCE-9245-E7A6-2ED6-2D2C306568C2}"/>
              </a:ext>
            </a:extLst>
          </p:cNvPr>
          <p:cNvCxnSpPr>
            <a:cxnSpLocks/>
          </p:cNvCxnSpPr>
          <p:nvPr/>
        </p:nvCxnSpPr>
        <p:spPr>
          <a:xfrm flipH="1">
            <a:off x="3457304" y="5083120"/>
            <a:ext cx="5680907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985D23-C9DD-B585-FB85-122F206F5AE5}"/>
              </a:ext>
            </a:extLst>
          </p:cNvPr>
          <p:cNvCxnSpPr>
            <a:cxnSpLocks/>
          </p:cNvCxnSpPr>
          <p:nvPr/>
        </p:nvCxnSpPr>
        <p:spPr>
          <a:xfrm flipH="1">
            <a:off x="5127512" y="5111958"/>
            <a:ext cx="449210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297F3-47F0-39F5-FEA0-5DEB5AA0EC6E}"/>
              </a:ext>
            </a:extLst>
          </p:cNvPr>
          <p:cNvCxnSpPr>
            <a:cxnSpLocks/>
          </p:cNvCxnSpPr>
          <p:nvPr/>
        </p:nvCxnSpPr>
        <p:spPr>
          <a:xfrm flipH="1">
            <a:off x="8539633" y="5159332"/>
            <a:ext cx="1679217" cy="11228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12BC9B-8781-0142-E811-60A21A8C12FD}"/>
              </a:ext>
            </a:extLst>
          </p:cNvPr>
          <p:cNvCxnSpPr>
            <a:cxnSpLocks/>
          </p:cNvCxnSpPr>
          <p:nvPr/>
        </p:nvCxnSpPr>
        <p:spPr>
          <a:xfrm flipH="1">
            <a:off x="8634110" y="5180409"/>
            <a:ext cx="2120502" cy="11220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55935A-9975-0652-D5EA-1B362481EAB5}"/>
              </a:ext>
            </a:extLst>
          </p:cNvPr>
          <p:cNvSpPr/>
          <p:nvPr/>
        </p:nvSpPr>
        <p:spPr>
          <a:xfrm>
            <a:off x="4547363" y="3769814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F266DB-883D-92AA-5CC5-CF83D252D54A}"/>
              </a:ext>
            </a:extLst>
          </p:cNvPr>
          <p:cNvCxnSpPr/>
          <p:nvPr/>
        </p:nvCxnSpPr>
        <p:spPr>
          <a:xfrm flipH="1">
            <a:off x="2108395" y="4137442"/>
            <a:ext cx="2420062" cy="35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7560BB-AEB1-8728-B26D-0F006F29FFD3}"/>
              </a:ext>
            </a:extLst>
          </p:cNvPr>
          <p:cNvCxnSpPr>
            <a:cxnSpLocks/>
          </p:cNvCxnSpPr>
          <p:nvPr/>
        </p:nvCxnSpPr>
        <p:spPr>
          <a:xfrm>
            <a:off x="8048209" y="4129359"/>
            <a:ext cx="3069050" cy="410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1FB82-75B7-9440-7BCB-F90F86837518}"/>
                  </a:ext>
                </a:extLst>
              </p:cNvPr>
              <p:cNvSpPr txBox="1"/>
              <p:nvPr/>
            </p:nvSpPr>
            <p:spPr>
              <a:xfrm>
                <a:off x="702035" y="1745739"/>
                <a:ext cx="4281026" cy="13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  <a:t>blocking factor of </a:t>
                </a:r>
                <a:b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</a:br>
                <a:r>
                  <a:rPr lang="hu-HU" sz="3000" kern="1200">
                    <a:solidFill>
                      <a:schemeClr val="tx1"/>
                    </a:solidFill>
                    <a:ea typeface="+mn-ea"/>
                    <a:cs typeface="+mn-cs"/>
                  </a:rPr>
                  <a:t>index file: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hu-HU" sz="3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hu-HU" sz="3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num>
                          <m:den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hu-HU" sz="3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hu-HU" sz="3000" kern="120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41FB82-75B7-9440-7BCB-F90F8683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35" y="1745739"/>
                <a:ext cx="4281026" cy="1375698"/>
              </a:xfrm>
              <a:prstGeom prst="rect">
                <a:avLst/>
              </a:prstGeom>
              <a:blipFill>
                <a:blip r:embed="rId2"/>
                <a:stretch>
                  <a:fillRect l="-3276" t="-5310" b="-4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</a:t>
            </a:r>
            <a:r>
              <a:rPr lang="en-US"/>
              <a:t>are shown</a:t>
            </a:r>
            <a:endParaRPr lang="hu-HU"/>
          </a:p>
          <a:p>
            <a:endParaRPr lang="hu-HU"/>
          </a:p>
          <a:p>
            <a:endParaRPr lang="hu-HU"/>
          </a:p>
          <a:p>
            <a:pPr marL="0" indent="0">
              <a:buNone/>
            </a:pPr>
            <a:r>
              <a:rPr lang="hu-HU"/>
              <a:t>	     index file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  data file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48457"/>
              </p:ext>
            </p:extLst>
          </p:nvPr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61952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976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Dense</a:t>
            </a:r>
            <a:r>
              <a:rPr lang="en-US"/>
              <a:t> </a:t>
            </a:r>
            <a:r>
              <a:rPr lang="en-US" dirty="0"/>
              <a:t>Index</a:t>
            </a:r>
            <a:r>
              <a:rPr lang="en-US"/>
              <a:t>, </a:t>
            </a:r>
            <a:r>
              <a:rPr lang="hu-HU"/>
              <a:t>search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/>
        </p:nvGraphicFramePr>
        <p:xfrm>
          <a:off x="1534203" y="6282154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/>
        </p:nvGraphicFramePr>
        <p:xfrm>
          <a:off x="2108395" y="4508282"/>
          <a:ext cx="9008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5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9423659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5886768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16104786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5994540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27427203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487590790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84390161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61460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>
            <a:off x="2878282" y="5111958"/>
            <a:ext cx="224923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5970" y="5111958"/>
            <a:ext cx="2021765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225635" y="5111958"/>
            <a:ext cx="3963243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>
            <a:cxnSpLocks/>
          </p:cNvCxnSpPr>
          <p:nvPr/>
        </p:nvCxnSpPr>
        <p:spPr>
          <a:xfrm>
            <a:off x="2377441" y="5111958"/>
            <a:ext cx="275846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>
            <a:off x="5228180" y="5111958"/>
            <a:ext cx="331365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5709582" y="5139039"/>
            <a:ext cx="4444613" cy="11431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187549" y="4621014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Dense </a:t>
            </a:r>
            <a:r>
              <a:rPr lang="hu-HU" dirty="0"/>
              <a:t>i</a:t>
            </a:r>
            <a:r>
              <a:rPr lang="en-US"/>
              <a:t>ndex </a:t>
            </a:r>
            <a:r>
              <a:rPr lang="en-US" dirty="0"/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382171" y="6283662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BC233-B69B-20E6-8A2E-1C9593CE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9848149" cy="2208670"/>
          </a:xfrm>
        </p:spPr>
        <p:txBody>
          <a:bodyPr>
            <a:normAutofit/>
          </a:bodyPr>
          <a:lstStyle/>
          <a:p>
            <a:r>
              <a:rPr lang="hu-HU"/>
              <a:t>Searching sparse index / B* tree</a:t>
            </a:r>
            <a:br>
              <a:rPr lang="hu-HU"/>
            </a:br>
            <a:r>
              <a:rPr lang="hu-HU"/>
              <a:t>+1 block read from dense index</a:t>
            </a:r>
            <a:br>
              <a:rPr lang="hu-HU"/>
            </a:br>
            <a:r>
              <a:rPr lang="hu-HU"/>
              <a:t>+1 block read from data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57476-E296-824D-F6F9-DCB5AAABB57A}"/>
              </a:ext>
            </a:extLst>
          </p:cNvPr>
          <p:cNvCxnSpPr>
            <a:cxnSpLocks/>
          </p:cNvCxnSpPr>
          <p:nvPr/>
        </p:nvCxnSpPr>
        <p:spPr>
          <a:xfrm flipH="1">
            <a:off x="3317966" y="5111958"/>
            <a:ext cx="139338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BDFD5-5D3F-FE2B-5914-8107941DD568}"/>
              </a:ext>
            </a:extLst>
          </p:cNvPr>
          <p:cNvCxnSpPr>
            <a:cxnSpLocks/>
          </p:cNvCxnSpPr>
          <p:nvPr/>
        </p:nvCxnSpPr>
        <p:spPr>
          <a:xfrm flipH="1">
            <a:off x="1617107" y="5083120"/>
            <a:ext cx="2497575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F0920C-3213-8CB1-D08A-93E10C9351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27735" y="5083120"/>
            <a:ext cx="257270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423BD-F35A-8E36-2366-961253AB62C9}"/>
              </a:ext>
            </a:extLst>
          </p:cNvPr>
          <p:cNvCxnSpPr>
            <a:cxnSpLocks/>
          </p:cNvCxnSpPr>
          <p:nvPr/>
        </p:nvCxnSpPr>
        <p:spPr>
          <a:xfrm flipH="1">
            <a:off x="3387635" y="5000623"/>
            <a:ext cx="4063623" cy="1238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37544B-F51D-10C2-D5CE-4254C908CF5E}"/>
              </a:ext>
            </a:extLst>
          </p:cNvPr>
          <p:cNvCxnSpPr>
            <a:cxnSpLocks/>
          </p:cNvCxnSpPr>
          <p:nvPr/>
        </p:nvCxnSpPr>
        <p:spPr>
          <a:xfrm flipH="1">
            <a:off x="1720063" y="5083120"/>
            <a:ext cx="6310217" cy="1155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B69A7F-DCBB-5941-7C6A-C0741C563952}"/>
              </a:ext>
            </a:extLst>
          </p:cNvPr>
          <p:cNvCxnSpPr>
            <a:cxnSpLocks/>
          </p:cNvCxnSpPr>
          <p:nvPr/>
        </p:nvCxnSpPr>
        <p:spPr>
          <a:xfrm flipH="1">
            <a:off x="1828801" y="5083120"/>
            <a:ext cx="6745753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D8ACCE-9245-E7A6-2ED6-2D2C306568C2}"/>
              </a:ext>
            </a:extLst>
          </p:cNvPr>
          <p:cNvCxnSpPr>
            <a:cxnSpLocks/>
          </p:cNvCxnSpPr>
          <p:nvPr/>
        </p:nvCxnSpPr>
        <p:spPr>
          <a:xfrm flipH="1">
            <a:off x="3457304" y="5083120"/>
            <a:ext cx="5680907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985D23-C9DD-B585-FB85-122F206F5AE5}"/>
              </a:ext>
            </a:extLst>
          </p:cNvPr>
          <p:cNvCxnSpPr>
            <a:cxnSpLocks/>
          </p:cNvCxnSpPr>
          <p:nvPr/>
        </p:nvCxnSpPr>
        <p:spPr>
          <a:xfrm flipH="1">
            <a:off x="5127512" y="5111958"/>
            <a:ext cx="449210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297F3-47F0-39F5-FEA0-5DEB5AA0EC6E}"/>
              </a:ext>
            </a:extLst>
          </p:cNvPr>
          <p:cNvCxnSpPr>
            <a:cxnSpLocks/>
          </p:cNvCxnSpPr>
          <p:nvPr/>
        </p:nvCxnSpPr>
        <p:spPr>
          <a:xfrm flipH="1">
            <a:off x="8539633" y="5159332"/>
            <a:ext cx="1679217" cy="11228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12BC9B-8781-0142-E811-60A21A8C12FD}"/>
              </a:ext>
            </a:extLst>
          </p:cNvPr>
          <p:cNvCxnSpPr>
            <a:cxnSpLocks/>
          </p:cNvCxnSpPr>
          <p:nvPr/>
        </p:nvCxnSpPr>
        <p:spPr>
          <a:xfrm flipH="1">
            <a:off x="8634110" y="5180409"/>
            <a:ext cx="2120502" cy="11220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55935A-9975-0652-D5EA-1B362481EAB5}"/>
              </a:ext>
            </a:extLst>
          </p:cNvPr>
          <p:cNvSpPr/>
          <p:nvPr/>
        </p:nvSpPr>
        <p:spPr>
          <a:xfrm>
            <a:off x="4547363" y="3769814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F266DB-883D-92AA-5CC5-CF83D252D54A}"/>
              </a:ext>
            </a:extLst>
          </p:cNvPr>
          <p:cNvCxnSpPr/>
          <p:nvPr/>
        </p:nvCxnSpPr>
        <p:spPr>
          <a:xfrm flipH="1">
            <a:off x="2108395" y="4137442"/>
            <a:ext cx="2420062" cy="35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7560BB-AEB1-8728-B26D-0F006F29FFD3}"/>
              </a:ext>
            </a:extLst>
          </p:cNvPr>
          <p:cNvCxnSpPr>
            <a:cxnSpLocks/>
          </p:cNvCxnSpPr>
          <p:nvPr/>
        </p:nvCxnSpPr>
        <p:spPr>
          <a:xfrm>
            <a:off x="8048209" y="4129359"/>
            <a:ext cx="3069050" cy="410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2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Dense</a:t>
            </a:r>
            <a:r>
              <a:rPr lang="en-US"/>
              <a:t> </a:t>
            </a:r>
            <a:r>
              <a:rPr lang="en-US" dirty="0"/>
              <a:t>Index</a:t>
            </a:r>
            <a:r>
              <a:rPr lang="en-US"/>
              <a:t>, </a:t>
            </a:r>
            <a:r>
              <a:rPr lang="hu-HU"/>
              <a:t>insert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FB63B-A24C-BD66-40CC-1B58F4C13DC4}"/>
              </a:ext>
            </a:extLst>
          </p:cNvPr>
          <p:cNvGraphicFramePr>
            <a:graphicFrameLocks noGrp="1"/>
          </p:cNvGraphicFramePr>
          <p:nvPr/>
        </p:nvGraphicFramePr>
        <p:xfrm>
          <a:off x="1534203" y="6282154"/>
          <a:ext cx="10187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48">
                  <a:extLst>
                    <a:ext uri="{9D8B030D-6E8A-4147-A177-3AD203B41FA5}">
                      <a16:colId xmlns:a16="http://schemas.microsoft.com/office/drawing/2014/main" val="4139027411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49596426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78135504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237553177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19469832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67761450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417825554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53049773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585929920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12854177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8909563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272153432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60685220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982591808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628120315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1928535284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557919736"/>
                    </a:ext>
                  </a:extLst>
                </a:gridCol>
                <a:gridCol w="565948">
                  <a:extLst>
                    <a:ext uri="{9D8B030D-6E8A-4147-A177-3AD203B41FA5}">
                      <a16:colId xmlns:a16="http://schemas.microsoft.com/office/drawing/2014/main" val="381955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347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B4F343-4536-7B28-557E-62B5F113C4CE}"/>
              </a:ext>
            </a:extLst>
          </p:cNvPr>
          <p:cNvGraphicFramePr>
            <a:graphicFrameLocks noGrp="1"/>
          </p:cNvGraphicFramePr>
          <p:nvPr/>
        </p:nvGraphicFramePr>
        <p:xfrm>
          <a:off x="2108395" y="4508282"/>
          <a:ext cx="9008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54">
                  <a:extLst>
                    <a:ext uri="{9D8B030D-6E8A-4147-A177-3AD203B41FA5}">
                      <a16:colId xmlns:a16="http://schemas.microsoft.com/office/drawing/2014/main" val="20991788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7110563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799366543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2767638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64784861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834432768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85391516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044908437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794236599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5886768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116104786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59945405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2274272032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487590790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1843901614"/>
                    </a:ext>
                  </a:extLst>
                </a:gridCol>
                <a:gridCol w="563054">
                  <a:extLst>
                    <a:ext uri="{9D8B030D-6E8A-4147-A177-3AD203B41FA5}">
                      <a16:colId xmlns:a16="http://schemas.microsoft.com/office/drawing/2014/main" val="361460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51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E2136-A289-13D6-7955-80605906B36E}"/>
              </a:ext>
            </a:extLst>
          </p:cNvPr>
          <p:cNvCxnSpPr>
            <a:cxnSpLocks/>
          </p:cNvCxnSpPr>
          <p:nvPr/>
        </p:nvCxnSpPr>
        <p:spPr>
          <a:xfrm>
            <a:off x="2878282" y="5111958"/>
            <a:ext cx="224923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1926E-898F-3884-7D96-83034BF65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5970" y="5111958"/>
            <a:ext cx="2021765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71D7E-016D-A160-B453-84DB0D5E16D3}"/>
              </a:ext>
            </a:extLst>
          </p:cNvPr>
          <p:cNvCxnSpPr>
            <a:cxnSpLocks/>
          </p:cNvCxnSpPr>
          <p:nvPr/>
        </p:nvCxnSpPr>
        <p:spPr>
          <a:xfrm>
            <a:off x="6225635" y="5111958"/>
            <a:ext cx="3963243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65083-8804-172C-794B-0A8A245A0504}"/>
              </a:ext>
            </a:extLst>
          </p:cNvPr>
          <p:cNvCxnSpPr>
            <a:cxnSpLocks/>
          </p:cNvCxnSpPr>
          <p:nvPr/>
        </p:nvCxnSpPr>
        <p:spPr>
          <a:xfrm>
            <a:off x="2377441" y="5111958"/>
            <a:ext cx="2758460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076F78-A0D2-46DE-9864-466B9CF1150F}"/>
              </a:ext>
            </a:extLst>
          </p:cNvPr>
          <p:cNvCxnSpPr>
            <a:cxnSpLocks/>
          </p:cNvCxnSpPr>
          <p:nvPr/>
        </p:nvCxnSpPr>
        <p:spPr>
          <a:xfrm>
            <a:off x="5228180" y="5111958"/>
            <a:ext cx="331365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45FDC-86F5-4202-C40E-BA057B65B918}"/>
              </a:ext>
            </a:extLst>
          </p:cNvPr>
          <p:cNvCxnSpPr>
            <a:cxnSpLocks/>
          </p:cNvCxnSpPr>
          <p:nvPr/>
        </p:nvCxnSpPr>
        <p:spPr>
          <a:xfrm>
            <a:off x="5709582" y="5139039"/>
            <a:ext cx="4444613" cy="11431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F5CDBF-0347-335F-1D81-98C979D8FA6D}"/>
              </a:ext>
            </a:extLst>
          </p:cNvPr>
          <p:cNvSpPr txBox="1"/>
          <p:nvPr/>
        </p:nvSpPr>
        <p:spPr>
          <a:xfrm>
            <a:off x="187549" y="4621014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Dense </a:t>
            </a:r>
            <a:r>
              <a:rPr lang="hu-HU" dirty="0"/>
              <a:t>i</a:t>
            </a:r>
            <a:r>
              <a:rPr lang="en-US"/>
              <a:t>ndex </a:t>
            </a:r>
            <a:r>
              <a:rPr lang="en-US" dirty="0"/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B6231-5CB7-21E1-0E09-9611CE3B0A3E}"/>
              </a:ext>
            </a:extLst>
          </p:cNvPr>
          <p:cNvSpPr txBox="1"/>
          <p:nvPr/>
        </p:nvSpPr>
        <p:spPr>
          <a:xfrm>
            <a:off x="382171" y="6283662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BC233-B69B-20E6-8A2E-1C9593CE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9848149" cy="2208670"/>
          </a:xfrm>
        </p:spPr>
        <p:txBody>
          <a:bodyPr>
            <a:normAutofit/>
          </a:bodyPr>
          <a:lstStyle/>
          <a:p>
            <a:r>
              <a:rPr lang="hu-HU"/>
              <a:t>Insert anywhere in the data file</a:t>
            </a:r>
          </a:p>
          <a:p>
            <a:r>
              <a:rPr lang="hu-HU"/>
              <a:t>create new index entry in the ordered dense index file</a:t>
            </a:r>
            <a:br>
              <a:rPr lang="hu-HU"/>
            </a:br>
            <a:r>
              <a:rPr lang="hu-HU"/>
              <a:t>(if needed, split records, and modify sparse index / B* tree too)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57476-E296-824D-F6F9-DCB5AAABB57A}"/>
              </a:ext>
            </a:extLst>
          </p:cNvPr>
          <p:cNvCxnSpPr>
            <a:cxnSpLocks/>
          </p:cNvCxnSpPr>
          <p:nvPr/>
        </p:nvCxnSpPr>
        <p:spPr>
          <a:xfrm flipH="1">
            <a:off x="3317966" y="5111958"/>
            <a:ext cx="139338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BDFD5-5D3F-FE2B-5914-8107941DD568}"/>
              </a:ext>
            </a:extLst>
          </p:cNvPr>
          <p:cNvCxnSpPr>
            <a:cxnSpLocks/>
          </p:cNvCxnSpPr>
          <p:nvPr/>
        </p:nvCxnSpPr>
        <p:spPr>
          <a:xfrm flipH="1">
            <a:off x="1617107" y="5083120"/>
            <a:ext cx="2497575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F0920C-3213-8CB1-D08A-93E10C9351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627735" y="5083120"/>
            <a:ext cx="257270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A423BD-F35A-8E36-2366-961253AB62C9}"/>
              </a:ext>
            </a:extLst>
          </p:cNvPr>
          <p:cNvCxnSpPr>
            <a:cxnSpLocks/>
          </p:cNvCxnSpPr>
          <p:nvPr/>
        </p:nvCxnSpPr>
        <p:spPr>
          <a:xfrm flipH="1">
            <a:off x="3387635" y="5000623"/>
            <a:ext cx="4063623" cy="1238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37544B-F51D-10C2-D5CE-4254C908CF5E}"/>
              </a:ext>
            </a:extLst>
          </p:cNvPr>
          <p:cNvCxnSpPr>
            <a:cxnSpLocks/>
          </p:cNvCxnSpPr>
          <p:nvPr/>
        </p:nvCxnSpPr>
        <p:spPr>
          <a:xfrm flipH="1">
            <a:off x="1720063" y="5083120"/>
            <a:ext cx="6310217" cy="1155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B69A7F-DCBB-5941-7C6A-C0741C563952}"/>
              </a:ext>
            </a:extLst>
          </p:cNvPr>
          <p:cNvCxnSpPr>
            <a:cxnSpLocks/>
          </p:cNvCxnSpPr>
          <p:nvPr/>
        </p:nvCxnSpPr>
        <p:spPr>
          <a:xfrm flipH="1">
            <a:off x="1828801" y="5083120"/>
            <a:ext cx="6745753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D8ACCE-9245-E7A6-2ED6-2D2C306568C2}"/>
              </a:ext>
            </a:extLst>
          </p:cNvPr>
          <p:cNvCxnSpPr>
            <a:cxnSpLocks/>
          </p:cNvCxnSpPr>
          <p:nvPr/>
        </p:nvCxnSpPr>
        <p:spPr>
          <a:xfrm flipH="1">
            <a:off x="3457304" y="5083120"/>
            <a:ext cx="5680907" cy="119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985D23-C9DD-B585-FB85-122F206F5AE5}"/>
              </a:ext>
            </a:extLst>
          </p:cNvPr>
          <p:cNvCxnSpPr>
            <a:cxnSpLocks/>
          </p:cNvCxnSpPr>
          <p:nvPr/>
        </p:nvCxnSpPr>
        <p:spPr>
          <a:xfrm flipH="1">
            <a:off x="5127512" y="5111958"/>
            <a:ext cx="4492101" cy="1170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D297F3-47F0-39F5-FEA0-5DEB5AA0EC6E}"/>
              </a:ext>
            </a:extLst>
          </p:cNvPr>
          <p:cNvCxnSpPr>
            <a:cxnSpLocks/>
          </p:cNvCxnSpPr>
          <p:nvPr/>
        </p:nvCxnSpPr>
        <p:spPr>
          <a:xfrm flipH="1">
            <a:off x="8539633" y="5159332"/>
            <a:ext cx="1679217" cy="11228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12BC9B-8781-0142-E811-60A21A8C12FD}"/>
              </a:ext>
            </a:extLst>
          </p:cNvPr>
          <p:cNvCxnSpPr>
            <a:cxnSpLocks/>
          </p:cNvCxnSpPr>
          <p:nvPr/>
        </p:nvCxnSpPr>
        <p:spPr>
          <a:xfrm flipH="1">
            <a:off x="8634110" y="5180409"/>
            <a:ext cx="2120502" cy="11220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55935A-9975-0652-D5EA-1B362481EAB5}"/>
              </a:ext>
            </a:extLst>
          </p:cNvPr>
          <p:cNvSpPr/>
          <p:nvPr/>
        </p:nvSpPr>
        <p:spPr>
          <a:xfrm>
            <a:off x="4547363" y="3769814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F266DB-883D-92AA-5CC5-CF83D252D54A}"/>
              </a:ext>
            </a:extLst>
          </p:cNvPr>
          <p:cNvCxnSpPr/>
          <p:nvPr/>
        </p:nvCxnSpPr>
        <p:spPr>
          <a:xfrm flipH="1">
            <a:off x="2108395" y="4137442"/>
            <a:ext cx="2420062" cy="35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7560BB-AEB1-8728-B26D-0F006F29FFD3}"/>
              </a:ext>
            </a:extLst>
          </p:cNvPr>
          <p:cNvCxnSpPr>
            <a:cxnSpLocks/>
          </p:cNvCxnSpPr>
          <p:nvPr/>
        </p:nvCxnSpPr>
        <p:spPr>
          <a:xfrm>
            <a:off x="8048209" y="4129359"/>
            <a:ext cx="3069050" cy="410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26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Inverted files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1BC233-B69B-20E6-8A2E-1C9593CE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81"/>
            <a:ext cx="9848149" cy="2208670"/>
          </a:xfrm>
        </p:spPr>
        <p:txBody>
          <a:bodyPr>
            <a:normAutofit/>
          </a:bodyPr>
          <a:lstStyle/>
          <a:p>
            <a:r>
              <a:rPr lang="hu-HU"/>
              <a:t>What if we would like to search based on multiple search keys (one at a time)?</a:t>
            </a:r>
          </a:p>
          <a:p>
            <a:pPr lvl="1"/>
            <a:r>
              <a:rPr lang="hu-HU"/>
              <a:t>for example: search by name OR search by phone number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DC206-D2E9-973E-9240-CC856BA43B38}"/>
              </a:ext>
            </a:extLst>
          </p:cNvPr>
          <p:cNvSpPr/>
          <p:nvPr/>
        </p:nvSpPr>
        <p:spPr>
          <a:xfrm>
            <a:off x="1403569" y="3613059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6A504-BDDF-B70D-16C0-F601577218B0}"/>
              </a:ext>
            </a:extLst>
          </p:cNvPr>
          <p:cNvSpPr/>
          <p:nvPr/>
        </p:nvSpPr>
        <p:spPr>
          <a:xfrm>
            <a:off x="981202" y="4444728"/>
            <a:ext cx="4479071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Dense index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4D79BB-3692-B911-F6AB-D9E68630867A}"/>
              </a:ext>
            </a:extLst>
          </p:cNvPr>
          <p:cNvCxnSpPr>
            <a:cxnSpLocks/>
          </p:cNvCxnSpPr>
          <p:nvPr/>
        </p:nvCxnSpPr>
        <p:spPr>
          <a:xfrm flipH="1">
            <a:off x="981202" y="3952311"/>
            <a:ext cx="422367" cy="49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155260-8996-F662-6EDD-15D1DE7A736B}"/>
              </a:ext>
            </a:extLst>
          </p:cNvPr>
          <p:cNvCxnSpPr>
            <a:cxnSpLocks/>
          </p:cNvCxnSpPr>
          <p:nvPr/>
        </p:nvCxnSpPr>
        <p:spPr>
          <a:xfrm>
            <a:off x="4904415" y="3952311"/>
            <a:ext cx="555858" cy="49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FBF3B-0B71-73B4-7B1B-8F0BC30C621E}"/>
              </a:ext>
            </a:extLst>
          </p:cNvPr>
          <p:cNvSpPr/>
          <p:nvPr/>
        </p:nvSpPr>
        <p:spPr>
          <a:xfrm>
            <a:off x="7709952" y="3540225"/>
            <a:ext cx="3500846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Sparse index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0546A-AE06-3DBE-1626-5E9D30EE2AF8}"/>
              </a:ext>
            </a:extLst>
          </p:cNvPr>
          <p:cNvSpPr/>
          <p:nvPr/>
        </p:nvSpPr>
        <p:spPr>
          <a:xfrm>
            <a:off x="7287585" y="4371894"/>
            <a:ext cx="4479071" cy="339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Dense index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CBFCAE-F4A1-5867-C52D-D935BE8CD794}"/>
              </a:ext>
            </a:extLst>
          </p:cNvPr>
          <p:cNvCxnSpPr>
            <a:cxnSpLocks/>
          </p:cNvCxnSpPr>
          <p:nvPr/>
        </p:nvCxnSpPr>
        <p:spPr>
          <a:xfrm flipH="1">
            <a:off x="7287585" y="3879477"/>
            <a:ext cx="422367" cy="49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3A8FDB-553F-EE41-87A8-7BEAAD54C096}"/>
              </a:ext>
            </a:extLst>
          </p:cNvPr>
          <p:cNvCxnSpPr>
            <a:cxnSpLocks/>
          </p:cNvCxnSpPr>
          <p:nvPr/>
        </p:nvCxnSpPr>
        <p:spPr>
          <a:xfrm>
            <a:off x="11210798" y="3879477"/>
            <a:ext cx="555858" cy="49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C88A26-C21E-458B-6354-A54A2B75140D}"/>
              </a:ext>
            </a:extLst>
          </p:cNvPr>
          <p:cNvSpPr/>
          <p:nvPr/>
        </p:nvSpPr>
        <p:spPr>
          <a:xfrm>
            <a:off x="838201" y="5356819"/>
            <a:ext cx="11049000" cy="1366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Data file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6798E4-1E2F-F89C-4D35-93E4F15FEE12}"/>
              </a:ext>
            </a:extLst>
          </p:cNvPr>
          <p:cNvCxnSpPr>
            <a:cxnSpLocks/>
          </p:cNvCxnSpPr>
          <p:nvPr/>
        </p:nvCxnSpPr>
        <p:spPr>
          <a:xfrm flipH="1">
            <a:off x="838200" y="4783980"/>
            <a:ext cx="170617" cy="57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2F6030-EC9C-D019-D5C6-B27E9B2B414F}"/>
              </a:ext>
            </a:extLst>
          </p:cNvPr>
          <p:cNvCxnSpPr>
            <a:cxnSpLocks/>
          </p:cNvCxnSpPr>
          <p:nvPr/>
        </p:nvCxnSpPr>
        <p:spPr>
          <a:xfrm>
            <a:off x="5460273" y="4783980"/>
            <a:ext cx="6426928" cy="57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BDCFA7-62AE-4525-FF58-F38AC6E21E36}"/>
              </a:ext>
            </a:extLst>
          </p:cNvPr>
          <p:cNvCxnSpPr>
            <a:cxnSpLocks/>
          </p:cNvCxnSpPr>
          <p:nvPr/>
        </p:nvCxnSpPr>
        <p:spPr>
          <a:xfrm flipH="1">
            <a:off x="838200" y="4711146"/>
            <a:ext cx="6449385" cy="645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810503-D200-19F5-E1C8-8BE4B6EE8501}"/>
              </a:ext>
            </a:extLst>
          </p:cNvPr>
          <p:cNvCxnSpPr>
            <a:cxnSpLocks/>
          </p:cNvCxnSpPr>
          <p:nvPr/>
        </p:nvCxnSpPr>
        <p:spPr>
          <a:xfrm>
            <a:off x="11766656" y="4687188"/>
            <a:ext cx="120545" cy="662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2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</a:t>
            </a:r>
            <a:r>
              <a:rPr lang="en-US"/>
              <a:t>are shown</a:t>
            </a:r>
            <a:endParaRPr lang="hu-H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/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0903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are shown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/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48075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5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are shown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/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/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98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are shown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/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03908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5D3-23BB-179A-3968-5038F43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Index,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92770-DCFF-AE70-8F61-055F24D7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Only blocks are shown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DCB7B-D182-6C6C-BC70-7EAB446A4A46}"/>
              </a:ext>
            </a:extLst>
          </p:cNvPr>
          <p:cNvGraphicFramePr>
            <a:graphicFrameLocks noGrp="1"/>
          </p:cNvGraphicFramePr>
          <p:nvPr/>
        </p:nvGraphicFramePr>
        <p:xfrm>
          <a:off x="1107974" y="4877780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9634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8662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3914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910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01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3078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3849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563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2554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6064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2462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950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01759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1243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1887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452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0406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1511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1472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92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78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706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6238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4391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48212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2637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605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9515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198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346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048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68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8733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96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6446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7621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962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4922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5657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304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36237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94434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7717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66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2267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7598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8217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796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56976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2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7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BFE76-B118-D229-26B4-442A85FB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6080"/>
              </p:ext>
            </p:extLst>
          </p:nvPr>
        </p:nvGraphicFramePr>
        <p:xfrm>
          <a:off x="2250974" y="39278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3782332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8387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66973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7409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8171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0938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177668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492016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4335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375153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490428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126951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4961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994357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438842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95702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41764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323512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63350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36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6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1752</Words>
  <Application>Microsoft Office PowerPoint</Application>
  <PresentationFormat>Widescreen</PresentationFormat>
  <Paragraphs>852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Indexing structures</vt:lpstr>
      <vt:lpstr>Sparse Index, structure</vt:lpstr>
      <vt:lpstr>Sparse Index, structure</vt:lpstr>
      <vt:lpstr>Sparse Index, search</vt:lpstr>
      <vt:lpstr>Sparse Index, search</vt:lpstr>
      <vt:lpstr>Sparse Index, search</vt:lpstr>
      <vt:lpstr>Sparse Index, search</vt:lpstr>
      <vt:lpstr>Sparse Index, search</vt:lpstr>
      <vt:lpstr>Sparse Index, search</vt:lpstr>
      <vt:lpstr>Sparse Index, search</vt:lpstr>
      <vt:lpstr>Sparse Index, Insert</vt:lpstr>
      <vt:lpstr>Sparse Index, Insert</vt:lpstr>
      <vt:lpstr>Sparse Index, Insert</vt:lpstr>
      <vt:lpstr>Sparse Index, Insert</vt:lpstr>
      <vt:lpstr>Sparse Index, Insert</vt:lpstr>
      <vt:lpstr>Sparse Index, Insert</vt:lpstr>
      <vt:lpstr>B* tree, structure</vt:lpstr>
      <vt:lpstr>B* tree, structure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search</vt:lpstr>
      <vt:lpstr>B* tree, insert</vt:lpstr>
      <vt:lpstr>B* tree, insert</vt:lpstr>
      <vt:lpstr>B* tree, insert</vt:lpstr>
      <vt:lpstr>B* tree, insert</vt:lpstr>
      <vt:lpstr>B* tree, insert</vt:lpstr>
      <vt:lpstr>B* tree, insert</vt:lpstr>
      <vt:lpstr>B* tree, insert</vt:lpstr>
      <vt:lpstr>Dense Index, structure</vt:lpstr>
      <vt:lpstr>Dense Index, structure</vt:lpstr>
      <vt:lpstr>Dense Index, search</vt:lpstr>
      <vt:lpstr>Dense Index, insert</vt:lpstr>
      <vt:lpstr>Inverted files</vt:lpstr>
    </vt:vector>
  </TitlesOfParts>
  <Company>Grundfos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structures</dc:title>
  <dc:creator>Levente Erős</dc:creator>
  <cp:lastModifiedBy>Levente Erős</cp:lastModifiedBy>
  <cp:revision>14</cp:revision>
  <dcterms:created xsi:type="dcterms:W3CDTF">2024-10-02T16:22:33Z</dcterms:created>
  <dcterms:modified xsi:type="dcterms:W3CDTF">2024-10-07T19:13:45Z</dcterms:modified>
</cp:coreProperties>
</file>