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1571" autoAdjust="0"/>
  </p:normalViewPr>
  <p:slideViewPr>
    <p:cSldViewPr snapToGrid="0">
      <p:cViewPr varScale="1">
        <p:scale>
          <a:sx n="86" d="100"/>
          <a:sy n="86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  <a:r>
              <a:rPr lang="en-US" b="1" dirty="0" smtClean="0"/>
              <a:t>:</a:t>
            </a:r>
            <a:endParaRPr lang="en-US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Code examples</a:t>
            </a:r>
            <a:r>
              <a:rPr lang="en-US" baseline="0" dirty="0" smtClean="0"/>
              <a:t> on pages 382-384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7</a:t>
            </a:r>
            <a:r>
              <a:rPr lang="en-US" sz="4000" smtClean="0">
                <a:solidFill>
                  <a:srgbClr val="FFFF00"/>
                </a:solidFill>
              </a:rPr>
              <a:t>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31467"/>
            <a:ext cx="12192000" cy="292926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</a:t>
            </a:r>
            <a:r>
              <a:rPr lang="en-US" dirty="0" smtClean="0">
                <a:solidFill>
                  <a:srgbClr val="FFFFFF"/>
                </a:solidFill>
              </a:rPr>
              <a:t>maintainability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Less code means less testing code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1709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Conditional</a:t>
                      </a:r>
                      <a:r>
                        <a:rPr lang="en-US" b="1" baseline="0" dirty="0" smtClean="0"/>
                        <a:t> Compilation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Partial</a:t>
                      </a:r>
                      <a:r>
                        <a:rPr lang="en-US" b="1" baseline="0" dirty="0" smtClean="0"/>
                        <a:t> Classes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Partial method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Dependency Injection(DI)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Words>1552</Words>
  <Application>Microsoft Macintosh PowerPoint</Application>
  <PresentationFormat>Widescreen</PresentationFormat>
  <Paragraphs>219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Lucida Console</vt:lpstr>
      <vt:lpstr>Segoe UI</vt:lpstr>
      <vt:lpstr>Wingdings</vt:lpstr>
      <vt:lpstr>Arial</vt:lpstr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168</cp:revision>
  <dcterms:created xsi:type="dcterms:W3CDTF">2016-04-21T18:51:19Z</dcterms:created>
  <dcterms:modified xsi:type="dcterms:W3CDTF">2016-11-02T08:46:20Z</dcterms:modified>
</cp:coreProperties>
</file>