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497" r:id="rId5"/>
    <p:sldId id="496" r:id="rId6"/>
    <p:sldId id="4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506DA-D692-4A0B-BFC5-6B44D53A36AC}" v="2008" dt="2018-10-16T21:21:06.788"/>
    <p1510:client id="{13E74B33-F1AE-41B9-95A8-F3C91AB5FE51}" v="281" dt="2018-10-16T21:02:35.691"/>
    <p1510:client id="{65393A14-C3CD-4408-9C5A-D428758F59D6}" v="4" dt="2018-10-16T21:35:46.747"/>
    <p1510:client id="{902130F1-ACA0-47A2-B8E7-26A09A15364A}" v="2" dt="2018-10-16T23:48:01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6101-252B-4380-AAC0-027B8303FA8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043E8-F236-4453-9713-433029DE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0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36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8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3469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74625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31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7962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77678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97299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2837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17664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05416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5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4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3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4AE-E797-4C84-BA31-C0E03979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2" y="1717481"/>
            <a:ext cx="11782506" cy="1927916"/>
          </a:xfrm>
        </p:spPr>
        <p:txBody>
          <a:bodyPr/>
          <a:lstStyle/>
          <a:p>
            <a:r>
              <a:rPr lang="en-US" sz="4000"/>
              <a:t>Choose one of the slides below to use on a device at the Hackathon booth (or rotate between both!)</a:t>
            </a:r>
            <a:br>
              <a:rPr lang="en-US" sz="4000"/>
            </a:br>
            <a:br>
              <a:rPr lang="en-US" sz="4000"/>
            </a:br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BD75A-D8E4-4D16-BBC8-37A3F8D1E520}"/>
              </a:ext>
            </a:extLst>
          </p:cNvPr>
          <p:cNvSpPr/>
          <p:nvPr/>
        </p:nvSpPr>
        <p:spPr>
          <a:xfrm>
            <a:off x="337931" y="2831845"/>
            <a:ext cx="11373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Quick Tips:</a:t>
            </a:r>
            <a:br>
              <a:rPr lang="en-US" dirty="0"/>
            </a:br>
            <a:r>
              <a:rPr lang="en-US" i="1" dirty="0"/>
              <a:t>During the initial booth “rush”: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Quickly explain Azure for Students ($100 in free credit that they can use after the hack too!) and the Azure Champ Challenge and corresponding prizes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them know about the cool things they can do with Azure – ML, Cog Services, Web Apps,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 the Microsoft workshop at {Day} and {Time}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Once things have slowed down a bit: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students what they are working on and/or interested in. Let them know about corresponding Azure services that could help their project, labs that could be useful, examples of similar projects/resources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Tell students about Imagine Cup and encourage them to enter their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beginners/first time hackers tend to come to the table a bit later – offer words of encouragement or suggest a great lab to get them started (aka.ms/</a:t>
            </a:r>
            <a:r>
              <a:rPr lang="en-US" dirty="0" err="1"/>
              <a:t>HackWithAzure</a:t>
            </a:r>
            <a:r>
              <a:rPr lang="en-US" dirty="0"/>
              <a:t> is a great place to start)</a:t>
            </a:r>
          </a:p>
        </p:txBody>
      </p:sp>
    </p:spTree>
    <p:extLst>
      <p:ext uri="{BB962C8B-B14F-4D97-AF65-F5344CB8AC3E}">
        <p14:creationId xmlns:p14="http://schemas.microsoft.com/office/powerpoint/2010/main" val="97073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28" y="1096358"/>
            <a:ext cx="11521440" cy="1402854"/>
          </a:xfrm>
        </p:spPr>
        <p:txBody>
          <a:bodyPr/>
          <a:lstStyle/>
          <a:p>
            <a:r>
              <a:rPr lang="en-US" sz="6600"/>
              <a:t>https://aka.ms/HackWithAzure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C2701E5-F060-463E-9DD7-5D6FE86F9A34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1224643" y="2834768"/>
            <a:ext cx="9303026" cy="1771995"/>
          </a:xfrm>
        </p:spPr>
        <p:txBody>
          <a:bodyPr/>
          <a:lstStyle/>
          <a:p>
            <a:pPr marL="456565" indent="-456565" algn="ctr"/>
            <a:r>
              <a:rPr lang="en-US" sz="2200"/>
              <a:t>   Use Azure for Students (includes $100 in free cloud credits) to power your hack, and enter the #AzureChamp challenge for a chance to win </a:t>
            </a:r>
            <a:br>
              <a:rPr lang="en-US" sz="2200"/>
            </a:br>
            <a:r>
              <a:rPr lang="en-US" sz="2200"/>
              <a:t>4 XBox One Xs and entry into the 2019 Imagine Cup semi-finals!</a:t>
            </a:r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/>
        </p:nvSpPr>
        <p:spPr>
          <a:xfrm>
            <a:off x="448510" y="4395682"/>
            <a:ext cx="4513529" cy="4221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What can you do with Azure?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FCA1D3-6F0D-4EFF-8003-0F8E2CA14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57721"/>
              </p:ext>
            </p:extLst>
          </p:nvPr>
        </p:nvGraphicFramePr>
        <p:xfrm>
          <a:off x="367162" y="4976954"/>
          <a:ext cx="1093818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061">
                  <a:extLst>
                    <a:ext uri="{9D8B030D-6E8A-4147-A177-3AD203B41FA5}">
                      <a16:colId xmlns:a16="http://schemas.microsoft.com/office/drawing/2014/main" val="1489667950"/>
                    </a:ext>
                  </a:extLst>
                </a:gridCol>
                <a:gridCol w="3646061">
                  <a:extLst>
                    <a:ext uri="{9D8B030D-6E8A-4147-A177-3AD203B41FA5}">
                      <a16:colId xmlns:a16="http://schemas.microsoft.com/office/drawing/2014/main" val="1308134489"/>
                    </a:ext>
                  </a:extLst>
                </a:gridCol>
                <a:gridCol w="3646061">
                  <a:extLst>
                    <a:ext uri="{9D8B030D-6E8A-4147-A177-3AD203B41FA5}">
                      <a16:colId xmlns:a16="http://schemas.microsoft.com/office/drawing/2014/main" val="132130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Machine Learning/AI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Cognitive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Machine Learning Studio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Custom Vision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Bot Services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Make a Web App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App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Container Instances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API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Segoe UI"/>
                        </a:rPr>
                        <a:t>SQL &amp; NoSQL Databases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And more...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Segoe UI"/>
                        </a:rPr>
                        <a:t>Virtual Machines</a:t>
                      </a:r>
                      <a:endParaRPr lang="en-US" sz="1800" b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Cloud Functions</a:t>
                      </a:r>
                      <a:endParaRPr lang="en-US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Media services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Segoe UI"/>
                        </a:rPr>
                        <a:t>IoT Hub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056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87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28" y="1493921"/>
            <a:ext cx="11521440" cy="1402854"/>
          </a:xfrm>
        </p:spPr>
        <p:txBody>
          <a:bodyPr/>
          <a:lstStyle/>
          <a:p>
            <a:r>
              <a:rPr lang="en-US" sz="6600"/>
              <a:t>https://aka.ms/HackWithAzure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C2701E5-F060-463E-9DD7-5D6FE86F9A34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83487" y="3516464"/>
            <a:ext cx="11521439" cy="1771995"/>
          </a:xfrm>
        </p:spPr>
        <p:txBody>
          <a:bodyPr/>
          <a:lstStyle/>
          <a:p>
            <a:pPr marL="456565" indent="-456565" algn="ctr"/>
            <a:r>
              <a:rPr lang="en-US" sz="4000"/>
              <a:t>   </a:t>
            </a:r>
            <a:r>
              <a:rPr lang="en-US"/>
              <a:t>Use Azure for Students (includes $100 in free cloud credits) to power your hack, and enter the #AzureChamp challenge for a chance to win 4 XBox One Xs and entry into the 2019 Imagine Cup semi-finals!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42429427FDE7448A8214BA078DB104" ma:contentTypeVersion="11" ma:contentTypeDescription="Create a new document." ma:contentTypeScope="" ma:versionID="eeae7682003e58e6f7f59e442058d474">
  <xsd:schema xmlns:xsd="http://www.w3.org/2001/XMLSchema" xmlns:xs="http://www.w3.org/2001/XMLSchema" xmlns:p="http://schemas.microsoft.com/office/2006/metadata/properties" xmlns:ns2="71e86426-1ada-4949-a1b5-bfa39cdce573" xmlns:ns3="ec745c49-1a57-4180-aacb-c8edb14de041" targetNamespace="http://schemas.microsoft.com/office/2006/metadata/properties" ma:root="true" ma:fieldsID="2217801924801612d2f05fca321f6302" ns2:_="" ns3:_="">
    <xsd:import namespace="71e86426-1ada-4949-a1b5-bfa39cdce573"/>
    <xsd:import namespace="ec745c49-1a57-4180-aacb-c8edb14de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e86426-1ada-4949-a1b5-bfa39cdce5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45c49-1a57-4180-aacb-c8edb14de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288C9D-0C52-4917-ACEB-B0D256729F70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ec745c49-1a57-4180-aacb-c8edb14de041"/>
    <ds:schemaRef ds:uri="http://schemas.microsoft.com/office/infopath/2007/PartnerControls"/>
    <ds:schemaRef ds:uri="http://purl.org/dc/elements/1.1/"/>
    <ds:schemaRef ds:uri="http://www.w3.org/XML/1998/namespace"/>
    <ds:schemaRef ds:uri="71e86426-1ada-4949-a1b5-bfa39cdce57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4421F11-62C0-4285-BA0D-12EEA6F9D1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62B1FA-6218-41C8-9CE4-8BD903765E90}">
  <ds:schemaRefs>
    <ds:schemaRef ds:uri="71e86426-1ada-4949-a1b5-bfa39cdce573"/>
    <ds:schemaRef ds:uri="ec745c49-1a57-4180-aacb-c8edb14de0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Office PowerPoint</Application>
  <PresentationFormat>Widescreen</PresentationFormat>
  <Paragraphs>32</Paragraphs>
  <Slides>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Semibold</vt:lpstr>
      <vt:lpstr>Segoe UI</vt:lpstr>
      <vt:lpstr>Segoe UI Semibold</vt:lpstr>
      <vt:lpstr>Azure Dev Titles and Headers - 2018H2</vt:lpstr>
      <vt:lpstr>Choose one of the slides below to use on a device at the Hackathon booth (or rotate between both!)  </vt:lpstr>
      <vt:lpstr>https://aka.ms/HackWithAzure</vt:lpstr>
      <vt:lpstr>https://aka.ms/HackWithAzure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Brendicke</dc:creator>
  <cp:lastModifiedBy>Shana Matthews</cp:lastModifiedBy>
  <cp:revision>1</cp:revision>
  <dcterms:created xsi:type="dcterms:W3CDTF">2018-10-16T20:21:04Z</dcterms:created>
  <dcterms:modified xsi:type="dcterms:W3CDTF">2018-10-16T23:48:01Z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0x0101003F42429427FDE7448A8214BA078DB104</vt:lpwstr>
  </property>
</Properties>
</file>