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4070"/>
    <p:restoredTop sz="94316"/>
  </p:normalViewPr>
  <p:slideViewPr>
    <p:cSldViewPr snapToGrid="0">
      <p:cViewPr varScale="1">
        <p:scale>
          <a:sx n="55" d="100"/>
          <a:sy n="55" d="100"/>
        </p:scale>
        <p:origin x="2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C4D2-6213-1908-20C5-E3AF5B28E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2E174-8878-B398-8AF1-35700E757C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ED22-ECE0-003A-B05C-D959FA9D5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13C1-E3FA-3949-DDEC-814B42961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F4C14-43A7-05E3-4BAF-C93E9C8A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11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4022-7358-0389-B7F8-BCA2AC06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3FBF3-CCCA-9211-C758-449A7A6DF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3417-1656-2D01-3F46-37940A26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2300-7F28-C3F3-D96F-C3395A69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E7933-BDCB-017C-AF08-E771353F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4E679F-431D-2ED6-5384-DA32889B9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79542-14AD-2E5A-EC73-7F71D1A25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E99C-8F46-E7FB-815A-2085F9FC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0F15D-50DB-2F45-132A-0E197031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CF842-4716-AF3C-82EB-310DA9C4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8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8BA3E-4D05-EDCA-1A57-5D28305E7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D7E11-F7D3-80AC-80B6-925F9F8D8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8403-96B9-F026-B9E0-767CD68D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3457-7144-4885-A67D-437D4CA1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3F33-308E-3F8F-A900-CA30EF2E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6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1736-D59B-73DF-ADB8-E3A1BB96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7307-965B-839F-2225-AD2E148B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2B85-FBD4-D76B-7358-66693BEC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5101A-0DF4-E1B1-4803-50E27474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B5FB8-D9AE-675B-12F5-A7B676EA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5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C0C88-0F49-8614-0B4A-B706B062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B60FB-7506-26E2-AE81-346692375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BED3CE-2311-4618-0A70-CC95158E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4C847-E8F4-ABAE-AB7D-8E97F803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5B0E-A6DF-6F59-68F0-25A955B55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FBBA-A55E-C4AE-DE63-B8074789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48614-B87B-1E30-BC69-EC6B5E5C0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D491-BEFE-9CB3-A96A-0C1D48D25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D7D39-B3C1-9970-5822-E733EEBF9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11D9F1-4B82-D46E-BEB3-B9CDD0057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B261CD-C5B1-6D18-BB52-0745EF918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A92DB-04AD-5B4B-75EF-999E64F2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82C77-D9BD-A687-F387-FD85CF687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F1CC3-24B1-9571-28B2-EF1F6870F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1340C-8270-4216-6BA6-35B44AC60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CF9E7-78BD-B53D-C01A-F091EC3C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C9626-69DA-627A-DF27-2C937619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9293B-A0B6-F8C9-EEB6-0E5F0CB5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7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76E5-26C9-03ED-6C7F-1DA2F2780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416E9-E587-6FFF-F690-CD178735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59A67-D009-886B-DE81-E0D8B03FE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962F-8E85-3AA0-7269-109DA169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99340-02B5-2DB4-9771-9C9FD63C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94783-4271-6F70-61E5-5DCF1BF5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649E7-CF52-2201-358D-8B69DC9B5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D677D-FF96-1329-2900-58707433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167BB-0FAD-A426-07B9-2A17CF1D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27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126C-9C3B-072F-C5BA-B329D39F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CA80A-8864-BC59-8F1A-628AC0AAF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1FAF-6438-A11E-4A93-C2CE52BAC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2FAB2-3A97-0740-A15B-85385CC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86536-4D28-4550-CFD5-AF0C5281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D148F-6C8D-5D05-4805-6EBBDDF8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7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3F4D6-AE48-D961-1E6A-76F207F6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7B2F6-A2A2-9C78-F5AB-C738A3B8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8EC6D-AD28-1A85-9815-4A858D565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9FB61-2532-4441-B11C-B3610A6B9E28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1F24-5E6D-755C-825F-54646E1B1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30715-5370-A041-1B88-97461B226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E3B59-C757-164D-9F72-06D80A257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F3629A-7959-8E57-32F4-8524FB5626E6}"/>
              </a:ext>
            </a:extLst>
          </p:cNvPr>
          <p:cNvSpPr txBox="1"/>
          <p:nvPr/>
        </p:nvSpPr>
        <p:spPr>
          <a:xfrm>
            <a:off x="2332160" y="420837"/>
            <a:ext cx="7527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RESULTS COMPARISON</a:t>
            </a:r>
          </a:p>
          <a:p>
            <a:pPr algn="ctr"/>
            <a:r>
              <a:rPr lang="en-US" sz="2800" b="1" dirty="0"/>
              <a:t>(Same results whether I used </a:t>
            </a:r>
            <a:r>
              <a:rPr lang="en-US" sz="2800" b="1" dirty="0" err="1"/>
              <a:t>LakeFS</a:t>
            </a:r>
            <a:r>
              <a:rPr lang="en-US" sz="2800" b="1" dirty="0"/>
              <a:t> or DVC)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FD7EF4-AE4C-94A5-3F0E-F0773EA598CE}"/>
              </a:ext>
            </a:extLst>
          </p:cNvPr>
          <p:cNvSpPr txBox="1"/>
          <p:nvPr/>
        </p:nvSpPr>
        <p:spPr>
          <a:xfrm>
            <a:off x="1953359" y="2183352"/>
            <a:ext cx="1515206" cy="41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75185-1997-4AE9-25F6-E4916FA9812D}"/>
              </a:ext>
            </a:extLst>
          </p:cNvPr>
          <p:cNvSpPr txBox="1"/>
          <p:nvPr/>
        </p:nvSpPr>
        <p:spPr>
          <a:xfrm>
            <a:off x="5338397" y="2183352"/>
            <a:ext cx="1515206" cy="41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FE5A7-80D9-7A56-59F9-154E5CC6D252}"/>
              </a:ext>
            </a:extLst>
          </p:cNvPr>
          <p:cNvSpPr txBox="1"/>
          <p:nvPr/>
        </p:nvSpPr>
        <p:spPr>
          <a:xfrm>
            <a:off x="8723435" y="2183352"/>
            <a:ext cx="1515206" cy="410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A3EF0-BE03-E3E1-9290-E77B2D71C050}"/>
              </a:ext>
            </a:extLst>
          </p:cNvPr>
          <p:cNvSpPr txBox="1"/>
          <p:nvPr/>
        </p:nvSpPr>
        <p:spPr>
          <a:xfrm>
            <a:off x="1837070" y="2873864"/>
            <a:ext cx="17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MAE: 2764.01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3A45C-4090-4B05-8576-DB327787B2B0}"/>
              </a:ext>
            </a:extLst>
          </p:cNvPr>
          <p:cNvSpPr txBox="1"/>
          <p:nvPr/>
        </p:nvSpPr>
        <p:spPr>
          <a:xfrm>
            <a:off x="1837070" y="3583384"/>
            <a:ext cx="1747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R2: </a:t>
            </a:r>
            <a:r>
              <a:rPr lang="en-US" sz="1600" dirty="0">
                <a:solidFill>
                  <a:srgbClr val="FF0000"/>
                </a:solidFill>
              </a:rPr>
              <a:t>-143413.15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EBBD04-3E31-BA5B-1F1B-232E72B426E4}"/>
              </a:ext>
            </a:extLst>
          </p:cNvPr>
          <p:cNvSpPr txBox="1"/>
          <p:nvPr/>
        </p:nvSpPr>
        <p:spPr>
          <a:xfrm>
            <a:off x="5338397" y="2867739"/>
            <a:ext cx="151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MAE: 136.25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031AB-F02E-AF5C-09E6-AB8681D0DF9B}"/>
              </a:ext>
            </a:extLst>
          </p:cNvPr>
          <p:cNvSpPr txBox="1"/>
          <p:nvPr/>
        </p:nvSpPr>
        <p:spPr>
          <a:xfrm>
            <a:off x="5338397" y="3583384"/>
            <a:ext cx="151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R2: 0.60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6E0157-6F0A-0B10-0675-41FBE7E5025D}"/>
              </a:ext>
            </a:extLst>
          </p:cNvPr>
          <p:cNvSpPr txBox="1"/>
          <p:nvPr/>
        </p:nvSpPr>
        <p:spPr>
          <a:xfrm>
            <a:off x="8723435" y="2867739"/>
            <a:ext cx="151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MAE: 133.60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DFF764-1892-8A8E-36A5-3AC0DF5248A0}"/>
              </a:ext>
            </a:extLst>
          </p:cNvPr>
          <p:cNvSpPr txBox="1"/>
          <p:nvPr/>
        </p:nvSpPr>
        <p:spPr>
          <a:xfrm>
            <a:off x="8723435" y="3583384"/>
            <a:ext cx="1515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R2:  0.61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965010-9A93-B221-0FFD-3E14BA91437E}"/>
              </a:ext>
            </a:extLst>
          </p:cNvPr>
          <p:cNvSpPr txBox="1"/>
          <p:nvPr/>
        </p:nvSpPr>
        <p:spPr>
          <a:xfrm>
            <a:off x="8723435" y="4299029"/>
            <a:ext cx="151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ε</a:t>
            </a:r>
            <a:r>
              <a:rPr lang="en-US" sz="1600" dirty="0"/>
              <a:t>  = 1.10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23FD8-8A56-904E-7BA3-D1352D68DD21}"/>
              </a:ext>
            </a:extLst>
          </p:cNvPr>
          <p:cNvSpPr txBox="1"/>
          <p:nvPr/>
        </p:nvSpPr>
        <p:spPr>
          <a:xfrm>
            <a:off x="8579094" y="5045452"/>
            <a:ext cx="180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n-US" dirty="0"/>
              <a:t> </a:t>
            </a:r>
            <a:r>
              <a:rPr lang="en-US" sz="1600" dirty="0"/>
              <a:t> = 0.0000406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9046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8BF66-0ADA-9454-BA5C-C123B2E3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DB5124-1925-9186-743C-022786AC8578}"/>
              </a:ext>
            </a:extLst>
          </p:cNvPr>
          <p:cNvSpPr txBox="1"/>
          <p:nvPr/>
        </p:nvSpPr>
        <p:spPr>
          <a:xfrm>
            <a:off x="2710962" y="457201"/>
            <a:ext cx="6770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PLATFORM COMPARISON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19E24-CE6B-8FF6-5523-671CF29C1677}"/>
              </a:ext>
            </a:extLst>
          </p:cNvPr>
          <p:cNvSpPr txBox="1"/>
          <p:nvPr/>
        </p:nvSpPr>
        <p:spPr>
          <a:xfrm>
            <a:off x="433032" y="1291708"/>
            <a:ext cx="113259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Ease of Installation: </a:t>
            </a:r>
            <a:r>
              <a:rPr lang="en-US" sz="1600" dirty="0"/>
              <a:t>DVC was quicker and easier</a:t>
            </a:r>
          </a:p>
          <a:p>
            <a:r>
              <a:rPr lang="en-US" sz="1600" b="1" dirty="0"/>
              <a:t>Ease of Data Versioning; </a:t>
            </a:r>
            <a:r>
              <a:rPr lang="en-US" sz="1600" dirty="0"/>
              <a:t>Because Lake FS has the branches and the platform where you get instant updates on the data, I found it more organized and easier to understand.</a:t>
            </a:r>
          </a:p>
          <a:p>
            <a:r>
              <a:rPr lang="en-US" sz="1600" b="1" dirty="0"/>
              <a:t>Ease of switching between versions for the same model</a:t>
            </a:r>
            <a:r>
              <a:rPr lang="en-US" sz="1600" dirty="0"/>
              <a:t>: I found both easy, as I had to pull the datasets only once and they would remain stored on my local host. I wonder now if I did the wrong thing...</a:t>
            </a:r>
          </a:p>
          <a:p>
            <a:r>
              <a:rPr lang="en-US" sz="1600" b="1" dirty="0"/>
              <a:t>Effect of DP on model accuracy/metrics</a:t>
            </a:r>
            <a:r>
              <a:rPr lang="en-US" sz="1600" dirty="0"/>
              <a:t>: My DP model was a bit better than the Random Forrest on the cleaned data, which is not to be expected. However,  my understanding is that DP requires a different model to run, so maybe that explains why the result was not what was expected.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Overall: </a:t>
            </a:r>
            <a:r>
              <a:rPr lang="en-US" sz="1600" dirty="0"/>
              <a:t>I found both platforms to be of easy use and set up.</a:t>
            </a:r>
          </a:p>
          <a:p>
            <a:endParaRPr lang="en-US" sz="1600" dirty="0"/>
          </a:p>
          <a:p>
            <a:r>
              <a:rPr lang="en-US" sz="1600" b="1" dirty="0"/>
              <a:t>Preference: </a:t>
            </a:r>
            <a:r>
              <a:rPr lang="en-US" sz="1600" dirty="0"/>
              <a:t>I preferred Lake FS a bit more because I was able to keep track of the documents uploaded and whether they were committed or not  at the portal. </a:t>
            </a:r>
          </a:p>
          <a:p>
            <a:endParaRPr lang="en-US" sz="1600" b="1" dirty="0"/>
          </a:p>
          <a:p>
            <a:r>
              <a:rPr lang="en-US" sz="1600" b="1" dirty="0"/>
              <a:t>Doubts and questions: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For Lake FS, I wasn’t able to connect it with S3. So, I had to download the data to local, import from local to VS Code and then start the data manipulation. Once that is completed, you save a new .csv file and then push to Lake FS through the terminal. I wonder if industry standards accept this method.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Also in Lake FS, I created a branch for each version (main, V1 and V2). Is this the appropriate method?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According to industry standards, should all datasets be equally named?  I didn’t for the assignment, but now understand how this may be the standard. </a:t>
            </a:r>
          </a:p>
        </p:txBody>
      </p:sp>
    </p:spTree>
    <p:extLst>
      <p:ext uri="{BB962C8B-B14F-4D97-AF65-F5344CB8AC3E}">
        <p14:creationId xmlns:p14="http://schemas.microsoft.com/office/powerpoint/2010/main" val="2775604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361</Words>
  <Application>Microsoft Macintosh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Bruna Medeiros</dc:creator>
  <cp:lastModifiedBy>Bruna Medeiros</cp:lastModifiedBy>
  <cp:revision>5</cp:revision>
  <dcterms:created xsi:type="dcterms:W3CDTF">2025-07-05T18:21:57Z</dcterms:created>
  <dcterms:modified xsi:type="dcterms:W3CDTF">2025-07-05T18:48:28Z</dcterms:modified>
</cp:coreProperties>
</file>