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1"/>
  </p:notesMasterIdLst>
  <p:sldIdLst>
    <p:sldId id="257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19" autoAdjust="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8D004-A26D-AF4B-81CD-8E23D9D7C38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AE839-D961-784B-8D61-E6C0D89D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Kaggle = COVID Vaccination Data</a:t>
            </a:r>
          </a:p>
          <a:p>
            <a:endParaRPr lang="en-US" dirty="0"/>
          </a:p>
          <a:p>
            <a:r>
              <a:rPr lang="en-US" dirty="0" err="1"/>
              <a:t>CovidTracking.com</a:t>
            </a:r>
            <a:r>
              <a:rPr lang="en-US" dirty="0"/>
              <a:t> = COVID Cases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AE839-D961-784B-8D61-E6C0D89DC9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26836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09822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covid19 </a:t>
            </a:r>
            <a:r>
              <a:rPr lang="en-US" sz="4400" dirty="0" err="1">
                <a:solidFill>
                  <a:schemeClr val="bg1"/>
                </a:solidFill>
              </a:rPr>
              <a:t>usa</a:t>
            </a:r>
            <a:r>
              <a:rPr lang="en-US" sz="4400" dirty="0">
                <a:solidFill>
                  <a:schemeClr val="bg1"/>
                </a:solidFill>
              </a:rPr>
              <a:t> vaccination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2582185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Presented by: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Akanksha, Cameron and Brad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A8D4-3263-4050-8EFA-5F3317C2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1402313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F241F-9D01-4E5E-AA12-F64B1891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876261"/>
            <a:ext cx="8939784" cy="1263001"/>
          </a:xfrm>
        </p:spPr>
        <p:txBody>
          <a:bodyPr>
            <a:normAutofit/>
          </a:bodyPr>
          <a:lstStyle/>
          <a:p>
            <a:r>
              <a:rPr lang="en-US" dirty="0"/>
              <a:t>CSV file from </a:t>
            </a:r>
            <a:r>
              <a:rPr lang="en-US" dirty="0" err="1"/>
              <a:t>Kaggle.com</a:t>
            </a:r>
            <a:r>
              <a:rPr lang="en-US" dirty="0"/>
              <a:t> 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 JSON data from </a:t>
            </a:r>
            <a:r>
              <a:rPr lang="en-US" dirty="0" err="1"/>
              <a:t>Covidtracking.com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CF61-D34F-4EE3-9D7F-11069E47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7992-747E-4903-8C5E-0728A49F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Extract</a:t>
            </a:r>
          </a:p>
          <a:p>
            <a:r>
              <a:rPr lang="en-US" dirty="0"/>
              <a:t>Use pandas to extract data from source.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Transform</a:t>
            </a:r>
          </a:p>
          <a:p>
            <a:r>
              <a:rPr lang="en-US" dirty="0"/>
              <a:t>Cleaned up the CSV in various ways including:</a:t>
            </a:r>
          </a:p>
          <a:p>
            <a:pPr lvl="1"/>
            <a:r>
              <a:rPr lang="en-US" dirty="0"/>
              <a:t>Dropped columns</a:t>
            </a:r>
          </a:p>
          <a:p>
            <a:pPr lvl="1"/>
            <a:r>
              <a:rPr lang="en-US" dirty="0"/>
              <a:t>Reassigned data types </a:t>
            </a:r>
          </a:p>
          <a:p>
            <a:pPr lvl="2"/>
            <a:r>
              <a:rPr lang="en-US" dirty="0"/>
              <a:t>“int” to “datetime”</a:t>
            </a:r>
          </a:p>
          <a:p>
            <a:pPr lvl="2"/>
            <a:r>
              <a:rPr lang="en-US" dirty="0"/>
              <a:t>“object” to “int”</a:t>
            </a:r>
          </a:p>
          <a:p>
            <a:pPr lvl="1"/>
            <a:r>
              <a:rPr lang="en-US" dirty="0"/>
              <a:t>Dropped Nan values</a:t>
            </a:r>
          </a:p>
          <a:p>
            <a:pPr lvl="2"/>
            <a:r>
              <a:rPr lang="en-US" dirty="0"/>
              <a:t>By doing this, several dates were dropped. This necessitated additional date filtering to line up the JSON data with the CSV file.</a:t>
            </a:r>
          </a:p>
          <a:p>
            <a:pPr lvl="1"/>
            <a:r>
              <a:rPr lang="en-US" dirty="0"/>
              <a:t>Filtered by target country (USA)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8A636-4188-4788-B39B-D8248F28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Datetime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Psycopg2</a:t>
            </a:r>
          </a:p>
          <a:p>
            <a:r>
              <a:rPr lang="en-US" dirty="0" err="1"/>
              <a:t>SQLAlchemy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7992-747E-4903-8C5E-0728A49F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Transform</a:t>
            </a:r>
          </a:p>
          <a:p>
            <a:r>
              <a:rPr lang="en-US" dirty="0"/>
              <a:t>Cleaned up the JSON in various ways including:</a:t>
            </a:r>
          </a:p>
          <a:p>
            <a:pPr lvl="1"/>
            <a:r>
              <a:rPr lang="en-US" dirty="0"/>
              <a:t>No API key was required as the data is public.</a:t>
            </a:r>
          </a:p>
          <a:p>
            <a:pPr lvl="1"/>
            <a:r>
              <a:rPr lang="en-US" dirty="0"/>
              <a:t>Filtered by “date”, “positive” and “negative” cases.</a:t>
            </a:r>
          </a:p>
          <a:p>
            <a:pPr lvl="1"/>
            <a:r>
              <a:rPr lang="en-US" dirty="0"/>
              <a:t>Dropped Nan values.</a:t>
            </a:r>
          </a:p>
          <a:p>
            <a:pPr lvl="1"/>
            <a:r>
              <a:rPr lang="en-US" dirty="0"/>
              <a:t>Reassigned data types </a:t>
            </a:r>
          </a:p>
          <a:p>
            <a:pPr lvl="2"/>
            <a:r>
              <a:rPr lang="en-US" dirty="0"/>
              <a:t>“float” to “int”</a:t>
            </a:r>
          </a:p>
          <a:p>
            <a:pPr lvl="2"/>
            <a:r>
              <a:rPr lang="en-US" dirty="0"/>
              <a:t>“int” to “Datetime”</a:t>
            </a:r>
          </a:p>
          <a:p>
            <a:pPr lvl="3"/>
            <a:r>
              <a:rPr lang="en-US" dirty="0"/>
              <a:t>In converting to “Datetime” we found it necessary to first convert ”int” to ”string” and then ”string” to ”Datetime”.</a:t>
            </a:r>
          </a:p>
          <a:p>
            <a:pPr lvl="1"/>
            <a:r>
              <a:rPr lang="en-US" dirty="0"/>
              <a:t>Sorted values in ascending order to match CSV data.</a:t>
            </a:r>
          </a:p>
          <a:p>
            <a:pPr lvl="1"/>
            <a:r>
              <a:rPr lang="en-US" dirty="0"/>
              <a:t>Filtered date range to match CSV data due to the fact that the Vaccine data necessarily had a narrower range of dates than COVID cases data.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 descr="A picture containing cake, fruit, decorated, plant&#10;&#10;Description automatically generated">
            <a:extLst>
              <a:ext uri="{FF2B5EF4-FFF2-40B4-BE49-F238E27FC236}">
                <a16:creationId xmlns:a16="http://schemas.microsoft.com/office/drawing/2014/main" id="{85DFA71E-E5FE-3F4E-BD9E-4BFA550A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696" y="1529522"/>
            <a:ext cx="3494156" cy="34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2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7992-747E-4903-8C5E-0728A49F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Load</a:t>
            </a:r>
          </a:p>
          <a:p>
            <a:r>
              <a:rPr lang="en-US" dirty="0"/>
              <a:t>Created tables in pgAdmin.</a:t>
            </a:r>
          </a:p>
          <a:p>
            <a:r>
              <a:rPr lang="en-US" dirty="0"/>
              <a:t>Used psycopg2 within Jupyter Notebook to create engine and fetch data from pgAdmin.</a:t>
            </a:r>
          </a:p>
          <a:p>
            <a:r>
              <a:rPr lang="en-US" dirty="0"/>
              <a:t>Joined the tables (COVID Vaccination data from CSV and COVID Cases data from JSON) based on date for the final product.</a:t>
            </a:r>
          </a:p>
          <a:p>
            <a:r>
              <a:rPr lang="en-US" dirty="0"/>
              <a:t>Our final product resulted in a unified </a:t>
            </a:r>
            <a:r>
              <a:rPr lang="en-US" dirty="0" err="1"/>
              <a:t>dataframe</a:t>
            </a:r>
            <a:r>
              <a:rPr lang="en-US" dirty="0"/>
              <a:t> that would give an analyst the ability to draw conclusions regarding growth of vaccine availability and decrease in cases.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 descr="A picture containing indoor, person, tableware&#10;&#10;Description automatically generated">
            <a:extLst>
              <a:ext uri="{FF2B5EF4-FFF2-40B4-BE49-F238E27FC236}">
                <a16:creationId xmlns:a16="http://schemas.microsoft.com/office/drawing/2014/main" id="{6B20852C-169B-5040-A31F-1F1F5AFB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456" y="1703733"/>
            <a:ext cx="3450534" cy="34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0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E2416116-642C-A949-BC5D-8428CD8899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-1524000"/>
            <a:ext cx="5105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168CA38D-20AB-8F4F-ACE9-260F58A9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4982"/>
            <a:ext cx="12192000" cy="35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72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316</Words>
  <Application>Microsoft Macintosh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Garamond</vt:lpstr>
      <vt:lpstr>SavonVTI</vt:lpstr>
      <vt:lpstr>covid19 usa vaccination data</vt:lpstr>
      <vt:lpstr>Data Source</vt:lpstr>
      <vt:lpstr>Libraries Utilized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usa vaccination data</dc:title>
  <dc:creator>akanksha kukhraniya</dc:creator>
  <cp:lastModifiedBy>bradm@nextlevelchurch.org</cp:lastModifiedBy>
  <cp:revision>14</cp:revision>
  <dcterms:created xsi:type="dcterms:W3CDTF">2021-03-20T16:21:57Z</dcterms:created>
  <dcterms:modified xsi:type="dcterms:W3CDTF">2021-03-23T00:26:50Z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