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covid19 </a:t>
            </a:r>
            <a:r>
              <a:rPr lang="en-US" sz="4400" dirty="0" err="1">
                <a:solidFill>
                  <a:schemeClr val="tx1"/>
                </a:solidFill>
              </a:rPr>
              <a:t>usa</a:t>
            </a:r>
            <a:r>
              <a:rPr lang="en-US" sz="4400" dirty="0">
                <a:solidFill>
                  <a:schemeClr val="tx1"/>
                </a:solidFill>
              </a:rPr>
              <a:t> vaccination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Akanksha, Brad and Cameron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A8D4-3263-4050-8EFA-5F3317C2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F241F-9D01-4E5E-AA12-F64B18914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Kaggle.com and Covidtracking.com</a:t>
            </a:r>
          </a:p>
        </p:txBody>
      </p:sp>
    </p:spTree>
    <p:extLst>
      <p:ext uri="{BB962C8B-B14F-4D97-AF65-F5344CB8AC3E}">
        <p14:creationId xmlns:p14="http://schemas.microsoft.com/office/powerpoint/2010/main" val="36496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4E77-C0E7-4869-9B8A-08B6CA2E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E23D-3DA3-4F43-87B8-5E9EB803C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 and Json</a:t>
            </a:r>
          </a:p>
        </p:txBody>
      </p:sp>
    </p:spTree>
    <p:extLst>
      <p:ext uri="{BB962C8B-B14F-4D97-AF65-F5344CB8AC3E}">
        <p14:creationId xmlns:p14="http://schemas.microsoft.com/office/powerpoint/2010/main" val="63894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CF61-D34F-4EE3-9D7F-11069E47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7992-747E-4903-8C5E-0728A49F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pandas to extract data from source.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8A636-4188-4788-B39B-D8248F28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/>
              <a:t>Datetime and</a:t>
            </a:r>
          </a:p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987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{4BA3647A-8D33-4887-874C-03217CE18003}tf78438558_win32</Template>
  <TotalTime>1405</TotalTime>
  <Words>74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covid19 usa vaccination data</vt:lpstr>
      <vt:lpstr>Data Source</vt:lpstr>
      <vt:lpstr>Data type</vt:lpstr>
      <vt:lpstr>Libraries used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usa vaccination data</dc:title>
  <dc:creator>akanksha kukhraniya</dc:creator>
  <cp:lastModifiedBy>akanksha kukhraniya</cp:lastModifiedBy>
  <cp:revision>5</cp:revision>
  <dcterms:created xsi:type="dcterms:W3CDTF">2021-03-20T16:21:57Z</dcterms:created>
  <dcterms:modified xsi:type="dcterms:W3CDTF">2021-03-21T15:47:36Z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