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covid19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r>
              <a:rPr lang="en-US" sz="4400" dirty="0">
                <a:solidFill>
                  <a:schemeClr val="tx1"/>
                </a:solidFill>
              </a:rPr>
              <a:t> vaccination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Akanksha, Brad and Cameron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8D4-3263-4050-8EFA-5F3317C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241F-9D01-4E5E-AA12-F64B18914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Kaggle.com and Covidtracking.com</a:t>
            </a:r>
          </a:p>
        </p:txBody>
      </p:sp>
    </p:spTree>
    <p:extLst>
      <p:ext uri="{BB962C8B-B14F-4D97-AF65-F5344CB8AC3E}">
        <p14:creationId xmlns:p14="http://schemas.microsoft.com/office/powerpoint/2010/main" val="36496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4E77-C0E7-4869-9B8A-08B6CA2E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23D-3DA3-4F43-87B8-5E9EB803C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and JSON</a:t>
            </a:r>
          </a:p>
        </p:txBody>
      </p:sp>
    </p:spTree>
    <p:extLst>
      <p:ext uri="{BB962C8B-B14F-4D97-AF65-F5344CB8AC3E}">
        <p14:creationId xmlns:p14="http://schemas.microsoft.com/office/powerpoint/2010/main" val="6389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F61-D34F-4EE3-9D7F-11069E4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Extract</a:t>
            </a:r>
          </a:p>
          <a:p>
            <a:r>
              <a:rPr lang="en-US" dirty="0"/>
              <a:t>Use pandas to extract data from source.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CSV in various ways including:</a:t>
            </a:r>
          </a:p>
          <a:p>
            <a:pPr lvl="1"/>
            <a:r>
              <a:rPr lang="en-US" dirty="0"/>
              <a:t>Dropped columns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2"/>
            <a:r>
              <a:rPr lang="en-US" dirty="0"/>
              <a:t>“object” to “int”</a:t>
            </a:r>
          </a:p>
          <a:p>
            <a:pPr lvl="1"/>
            <a:r>
              <a:rPr lang="en-US" dirty="0"/>
              <a:t>Dropped Nan values</a:t>
            </a:r>
          </a:p>
          <a:p>
            <a:pPr lvl="2"/>
            <a:r>
              <a:rPr lang="en-US" dirty="0"/>
              <a:t>By doing this, several dates were dropped. This necessitated additional date filtering to line up the JSON data with the CSV file.</a:t>
            </a:r>
          </a:p>
          <a:p>
            <a:pPr lvl="1"/>
            <a:r>
              <a:rPr lang="en-US" dirty="0"/>
              <a:t>Filtered by target country (USA)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A636-4188-4788-B39B-D8248F28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Datetime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Psycopg2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JSON in various ways including:</a:t>
            </a:r>
          </a:p>
          <a:p>
            <a:pPr lvl="1"/>
            <a:r>
              <a:rPr lang="en-US" dirty="0"/>
              <a:t>No API key was required as the data is public.</a:t>
            </a:r>
          </a:p>
          <a:p>
            <a:pPr lvl="1"/>
            <a:r>
              <a:rPr lang="en-US" dirty="0"/>
              <a:t>Filtered by “date”, “positive” and “negative” cases.</a:t>
            </a:r>
          </a:p>
          <a:p>
            <a:pPr lvl="1"/>
            <a:r>
              <a:rPr lang="en-US" dirty="0"/>
              <a:t>Dropped Nan values.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“float” to “int”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3"/>
            <a:r>
              <a:rPr lang="en-US" dirty="0"/>
              <a:t>In converting to “Datetime” we found it necessary to first convert ”int” to ”string” and then ”string” to ”Datetime”.</a:t>
            </a:r>
          </a:p>
          <a:p>
            <a:pPr lvl="1"/>
            <a:r>
              <a:rPr lang="en-US" dirty="0"/>
              <a:t>Sorted values in ascending order to match CSV data.</a:t>
            </a:r>
          </a:p>
          <a:p>
            <a:pPr lvl="1"/>
            <a:r>
              <a:rPr lang="en-US" dirty="0"/>
              <a:t>Filtered date range to match CSV data due to the fact that the Vaccine data necessarily had a narrower range of dates than COVID cases data.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cake, fruit, decorated, plant&#10;&#10;Description automatically generated">
            <a:extLst>
              <a:ext uri="{FF2B5EF4-FFF2-40B4-BE49-F238E27FC236}">
                <a16:creationId xmlns:a16="http://schemas.microsoft.com/office/drawing/2014/main" id="{85DFA71E-E5FE-3F4E-BD9E-4BFA550A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696" y="1529522"/>
            <a:ext cx="3494156" cy="34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Load</a:t>
            </a:r>
          </a:p>
          <a:p>
            <a:r>
              <a:rPr lang="en-US" dirty="0"/>
              <a:t>Created tables in pgAdmin.</a:t>
            </a:r>
          </a:p>
          <a:p>
            <a:r>
              <a:rPr lang="en-US" dirty="0"/>
              <a:t>Used psycopg2 within Jupyter Notebook to create engine and fetch data from pgAdmin.</a:t>
            </a:r>
          </a:p>
          <a:p>
            <a:r>
              <a:rPr lang="en-US" dirty="0"/>
              <a:t>Joined the tables (COVID Cases data from CSV and COVID Vaccination data from JSON) based on date for the final product.</a:t>
            </a:r>
          </a:p>
          <a:p>
            <a:r>
              <a:rPr lang="en-US" dirty="0"/>
              <a:t>Our final product resulted in a unified </a:t>
            </a:r>
            <a:r>
              <a:rPr lang="en-US" dirty="0" err="1"/>
              <a:t>dataframe</a:t>
            </a:r>
            <a:r>
              <a:rPr lang="en-US" dirty="0"/>
              <a:t> that would give an analyst the ability to draw conclusions regarding growth of vaccine availability and decrease in cases.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indoor, person, tableware&#10;&#10;Description automatically generated">
            <a:extLst>
              <a:ext uri="{FF2B5EF4-FFF2-40B4-BE49-F238E27FC236}">
                <a16:creationId xmlns:a16="http://schemas.microsoft.com/office/drawing/2014/main" id="{6B20852C-169B-5040-A31F-1F1F5AFB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56" y="1703733"/>
            <a:ext cx="3450534" cy="34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{4BA3647A-8D33-4887-874C-03217CE18003}tf78438558_win32</Template>
  <TotalTime>1442</TotalTime>
  <Words>301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covid19 usa vaccination data</vt:lpstr>
      <vt:lpstr>Data Source</vt:lpstr>
      <vt:lpstr>Data type</vt:lpstr>
      <vt:lpstr>Libraries Utilized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usa vaccination data</dc:title>
  <dc:creator>akanksha kukhraniya</dc:creator>
  <cp:lastModifiedBy>bradm@nextlevelchurch.org</cp:lastModifiedBy>
  <cp:revision>9</cp:revision>
  <dcterms:created xsi:type="dcterms:W3CDTF">2021-03-20T16:21:57Z</dcterms:created>
  <dcterms:modified xsi:type="dcterms:W3CDTF">2021-03-22T20:25:12Z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