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F58FC-9B5B-F2DD-CCD1-A8F97726CFC4}" v="25" dt="2023-01-14T14:33:23.735"/>
    <p1510:client id="{7266651B-DC57-D4F1-F92F-A5E16E13E7D7}" v="219" dt="2023-01-14T12:52:57.427"/>
    <p1510:client id="{89DE72C9-F0FC-95D7-84F2-587393471F5D}" v="36" dt="2023-01-16T21:35:28.412"/>
    <p1510:client id="{A6FEF3D2-41B5-225D-1F39-23335D6FCD96}" v="142" dt="2023-01-15T16:08:34.544"/>
    <p1510:client id="{D0F23B51-38AB-5835-A58D-409095A3BE56}" v="175" dt="2023-01-16T13:39:43.434"/>
    <p1510:client id="{D3C16150-B368-45E7-84B7-2244CB2289A0}" v="66" dt="2023-01-15T16:56:18.852"/>
    <p1510:client id="{E8D32991-E7C2-9F98-EF1E-F280C88406D5}" v="418" dt="2023-01-14T14:52:38.240"/>
    <p1510:client id="{FB78B4A4-127F-4F8A-A88F-DF331B0ABE63}" v="320" dt="2023-01-15T01:44:0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verleaf.com/" TargetMode="External"/><Relationship Id="rId3" Type="http://schemas.openxmlformats.org/officeDocument/2006/relationships/hyperlink" Target="https://www.google.com/chrome/" TargetMode="External"/><Relationship Id="rId7" Type="http://schemas.openxmlformats.org/officeDocument/2006/relationships/hyperlink" Target="https://discord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" TargetMode="External"/><Relationship Id="rId11" Type="http://schemas.openxmlformats.org/officeDocument/2006/relationships/hyperlink" Target="https://astah.net/" TargetMode="External"/><Relationship Id="rId5" Type="http://schemas.openxmlformats.org/officeDocument/2006/relationships/hyperlink" Target="https://desktop.github.com/" TargetMode="External"/><Relationship Id="rId10" Type="http://schemas.openxmlformats.org/officeDocument/2006/relationships/hyperlink" Target="https://www.figma.com/" TargetMode="External"/><Relationship Id="rId4" Type="http://schemas.openxmlformats.org/officeDocument/2006/relationships/hyperlink" Target="https://www.mozilla.org/en-US/firefox/new/" TargetMode="External"/><Relationship Id="rId9" Type="http://schemas.openxmlformats.org/officeDocument/2006/relationships/hyperlink" Target="https://verce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nextjs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s.google.com/maps" TargetMode="External"/><Relationship Id="rId4" Type="http://schemas.openxmlformats.org/officeDocument/2006/relationships/hyperlink" Target="https://firebase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Dog</a:t>
            </a:r>
            <a:r>
              <a:rPr lang="hr-HR" dirty="0"/>
              <a:t> </a:t>
            </a:r>
            <a:r>
              <a:rPr lang="hr-HR" dirty="0" err="1"/>
              <a:t>Friendly</a:t>
            </a:r>
            <a:br>
              <a:rPr lang="en-US" dirty="0"/>
            </a:br>
            <a:r>
              <a:rPr lang="hr-HR" sz="4400" dirty="0" err="1"/>
              <a:t>MontyPython</a:t>
            </a:r>
            <a:endParaRPr lang="hr-HR" dirty="0" err="1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C06C-781D-078C-3C7A-96E687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Popis</a:t>
            </a:r>
            <a:r>
              <a:rPr lang="en-GB" dirty="0"/>
              <a:t> </a:t>
            </a:r>
            <a:r>
              <a:rPr lang="en-GB" dirty="0" err="1"/>
              <a:t>članova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0BC7-09D4-63A6-6661-EC297F03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Karla </a:t>
            </a:r>
            <a:r>
              <a:rPr lang="en-GB" dirty="0" err="1">
                <a:ea typeface="+mn-lt"/>
                <a:cs typeface="+mn-lt"/>
              </a:rPr>
              <a:t>Udiljak</a:t>
            </a:r>
            <a:r>
              <a:rPr lang="en-GB" dirty="0">
                <a:ea typeface="+mn-lt"/>
                <a:cs typeface="+mn-lt"/>
              </a:rPr>
              <a:t> - karla.udiljak@fer.hr</a:t>
            </a:r>
          </a:p>
          <a:p>
            <a:r>
              <a:rPr lang="en-GB" dirty="0">
                <a:ea typeface="+mn-lt"/>
                <a:cs typeface="+mn-lt"/>
              </a:rPr>
              <a:t>Fran Markulin - fran.markulin@fer.hr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Luka Radman - luka.radman@fer.hr</a:t>
            </a:r>
          </a:p>
          <a:p>
            <a:r>
              <a:rPr lang="en-GB" dirty="0">
                <a:ea typeface="+mn-lt"/>
                <a:cs typeface="+mn-lt"/>
              </a:rPr>
              <a:t>Jura Starčević - jura.starcevic@fer.hr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Marko </a:t>
            </a:r>
            <a:r>
              <a:rPr lang="en-GB" dirty="0" err="1">
                <a:ea typeface="+mn-lt"/>
                <a:cs typeface="+mn-lt"/>
              </a:rPr>
              <a:t>Štrk</a:t>
            </a:r>
            <a:r>
              <a:rPr lang="en-GB" dirty="0">
                <a:ea typeface="+mn-lt"/>
                <a:cs typeface="+mn-lt"/>
              </a:rPr>
              <a:t> - marko.strk@fer.hr</a:t>
            </a:r>
          </a:p>
          <a:p>
            <a:r>
              <a:rPr lang="en-GB" dirty="0">
                <a:ea typeface="+mn-lt"/>
                <a:cs typeface="+mn-lt"/>
              </a:rPr>
              <a:t>Branimir </a:t>
            </a:r>
            <a:r>
              <a:rPr lang="en-GB" dirty="0" err="1">
                <a:ea typeface="+mn-lt"/>
                <a:cs typeface="+mn-lt"/>
              </a:rPr>
              <a:t>Medvedec</a:t>
            </a:r>
            <a:r>
              <a:rPr lang="en-GB" dirty="0">
                <a:ea typeface="+mn-lt"/>
                <a:cs typeface="+mn-lt"/>
              </a:rPr>
              <a:t> - branimir.medvedec@fer.hr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4E656-9030-9441-5725-8A51111F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13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 </a:t>
            </a:r>
          </a:p>
          <a:p>
            <a:r>
              <a:rPr lang="hr-HR" dirty="0"/>
              <a:t>Iskustva</a:t>
            </a:r>
          </a:p>
          <a:p>
            <a:r>
              <a:rPr lang="hr-HR" dirty="0"/>
              <a:t>Popis članova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Ciljevi projekta:</a:t>
            </a:r>
          </a:p>
          <a:p>
            <a:pPr lvl="1"/>
            <a:r>
              <a:rPr lang="hr-HR"/>
              <a:t>Pružiti jednostavan pronalazak "pet-</a:t>
            </a:r>
            <a:r>
              <a:rPr lang="hr-HR" err="1"/>
              <a:t>friendly</a:t>
            </a:r>
            <a:r>
              <a:rPr lang="hr-HR"/>
              <a:t>" lokacija</a:t>
            </a:r>
          </a:p>
          <a:p>
            <a:pPr lvl="1"/>
            <a:r>
              <a:rPr lang="hr-HR"/>
              <a:t>Dodavanje novih lokacija</a:t>
            </a:r>
          </a:p>
          <a:p>
            <a:pPr lvl="1"/>
            <a:r>
              <a:rPr lang="hr-HR"/>
              <a:t>Ocjenjivanje postojećih</a:t>
            </a:r>
          </a:p>
          <a:p>
            <a:pPr lvl="1"/>
            <a:r>
              <a:rPr lang="hr-HR"/>
              <a:t>Pružiti pristup ovim funkcionalnostima na jednostavan način (putem web stranice)</a:t>
            </a:r>
          </a:p>
          <a:p>
            <a:pPr lvl="1"/>
            <a:endParaRPr lang="hr-HR"/>
          </a:p>
          <a:p>
            <a:r>
              <a:rPr lang="hr-HR"/>
              <a:t>Slična aplikacija koja već postoji je BringFido</a:t>
            </a:r>
          </a:p>
          <a:p>
            <a:pPr lvl="1"/>
            <a:r>
              <a:rPr lang="hr-HR"/>
              <a:t>Sadrži puno nepotrebnih informacija</a:t>
            </a:r>
          </a:p>
          <a:p>
            <a:pPr lvl="1"/>
            <a:r>
              <a:rPr lang="hr-HR"/>
              <a:t>Kompleksnija za uporabu od </a:t>
            </a:r>
            <a:r>
              <a:rPr lang="hr-HR" err="1"/>
              <a:t>Dog</a:t>
            </a:r>
            <a:r>
              <a:rPr lang="hr-HR"/>
              <a:t> Friendly</a:t>
            </a:r>
          </a:p>
          <a:p>
            <a:pPr lvl="1"/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r-HR" dirty="0"/>
          </a:p>
          <a:p>
            <a:r>
              <a:rPr lang="hr-HR" dirty="0"/>
              <a:t>Prijava i registracija korisnika</a:t>
            </a:r>
          </a:p>
          <a:p>
            <a:r>
              <a:rPr lang="hr-HR" dirty="0"/>
              <a:t>Pregled lokacija na karti</a:t>
            </a:r>
          </a:p>
          <a:p>
            <a:r>
              <a:rPr lang="hr-HR" dirty="0"/>
              <a:t>Dodavanje nove lokacije</a:t>
            </a:r>
          </a:p>
          <a:p>
            <a:r>
              <a:rPr lang="hr-HR" dirty="0"/>
              <a:t>Promjena osobnih podataka</a:t>
            </a:r>
          </a:p>
          <a:p>
            <a:r>
              <a:rPr lang="hr-HR" dirty="0"/>
              <a:t>Reklama obrta uz naknadu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2"/>
              </a:rPr>
              <a:t>Visual Studio Code - Code Editing. Redefined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Google Chrome</a:t>
            </a:r>
          </a:p>
          <a:p>
            <a:pPr lvl="1"/>
            <a:r>
              <a:rPr lang="hr-HR" dirty="0">
                <a:ea typeface="+mn-lt"/>
                <a:cs typeface="+mn-lt"/>
                <a:hlinkClick r:id="rId3"/>
              </a:rPr>
              <a:t>Google Chrome - Download the Fast, Secure Browser from Google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Mozilla Firefox</a:t>
            </a:r>
          </a:p>
          <a:p>
            <a:pPr lvl="1"/>
            <a:r>
              <a:rPr lang="hr-HR" dirty="0">
                <a:ea typeface="+mn-lt"/>
                <a:cs typeface="+mn-lt"/>
                <a:hlinkClick r:id="rId4"/>
              </a:rPr>
              <a:t>Download Firefox for Desktop — from Mozilla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Github</a:t>
            </a:r>
            <a:r>
              <a:rPr lang="hr-HR" dirty="0"/>
              <a:t> Desktop</a:t>
            </a:r>
          </a:p>
          <a:p>
            <a:pPr lvl="1"/>
            <a:r>
              <a:rPr lang="hr-HR" dirty="0">
                <a:ea typeface="+mn-lt"/>
                <a:cs typeface="+mn-lt"/>
                <a:hlinkClick r:id="rId5"/>
              </a:rPr>
              <a:t>GitHub Desktop | Simple collaboration from your desktop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Gitlab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6"/>
              </a:rPr>
              <a:t>The DevSecOps Platform | GitLab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Discord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7"/>
              </a:rPr>
              <a:t>Discord | Your Place to Talk and Hang Out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Overleaf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8"/>
              </a:rPr>
              <a:t>Overleaf, Online LaTeX Editor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Vercel</a:t>
            </a:r>
          </a:p>
          <a:p>
            <a:pPr lvl="1"/>
            <a:r>
              <a:rPr lang="hr-HR" dirty="0">
                <a:ea typeface="+mn-lt"/>
                <a:cs typeface="+mn-lt"/>
                <a:hlinkClick r:id="rId9"/>
              </a:rPr>
              <a:t>Develop. Preview. Ship. For the best frontend teams – Vercel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Figma</a:t>
            </a:r>
          </a:p>
          <a:p>
            <a:pPr lvl="1"/>
            <a:r>
              <a:rPr lang="hr-HR" dirty="0">
                <a:ea typeface="+mn-lt"/>
                <a:cs typeface="+mn-lt"/>
                <a:hlinkClick r:id="rId10"/>
              </a:rPr>
              <a:t>Figma: the collaborative interface design tool.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Astah</a:t>
            </a:r>
            <a:r>
              <a:rPr lang="hr-HR" dirty="0"/>
              <a:t> UML</a:t>
            </a:r>
          </a:p>
          <a:p>
            <a:pPr lvl="1"/>
            <a:r>
              <a:rPr lang="hr-HR" dirty="0">
                <a:ea typeface="+mn-lt"/>
                <a:cs typeface="+mn-lt"/>
                <a:hlinkClick r:id="rId11"/>
              </a:rPr>
              <a:t>Premier Diagramming, Modeling Software &amp; Tools | Astah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 dirty="0"/>
              <a:t>Next.js - </a:t>
            </a:r>
            <a:r>
              <a:rPr lang="hr-HR" dirty="0" err="1"/>
              <a:t>backend</a:t>
            </a:r>
            <a:r>
              <a:rPr lang="hr-HR" dirty="0"/>
              <a:t> + </a:t>
            </a:r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2"/>
              </a:rPr>
              <a:t>Next.js by Vercel - The React Framework (nextjs.org)</a:t>
            </a:r>
            <a:endParaRPr lang="hr-HR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React.js - </a:t>
            </a:r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dirty="0">
                <a:ea typeface="+mn-lt"/>
                <a:cs typeface="+mn-lt"/>
                <a:hlinkClick r:id="rId3"/>
              </a:rPr>
              <a:t>React – A JavaScript library for building user interfaces (reactjs.org)</a:t>
            </a:r>
            <a:endParaRPr lang="hr-HR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Firebase</a:t>
            </a:r>
            <a:r>
              <a:rPr lang="hr-HR" dirty="0"/>
              <a:t> – </a:t>
            </a:r>
            <a:r>
              <a:rPr lang="hr-HR" dirty="0" err="1"/>
              <a:t>backend</a:t>
            </a:r>
            <a:r>
              <a:rPr lang="hr-HR" dirty="0"/>
              <a:t> + baza</a:t>
            </a:r>
          </a:p>
          <a:p>
            <a:pPr lvl="1"/>
            <a:r>
              <a:rPr lang="hr-HR" dirty="0">
                <a:ea typeface="+mn-lt"/>
                <a:cs typeface="+mn-lt"/>
                <a:hlinkClick r:id="rId4"/>
              </a:rPr>
              <a:t>Firebase (google.com)</a:t>
            </a:r>
            <a:endParaRPr lang="hr-HR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HTML – </a:t>
            </a:r>
            <a:r>
              <a:rPr lang="hr-HR" dirty="0" err="1"/>
              <a:t>frontend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SASS/CSS - </a:t>
            </a:r>
            <a:r>
              <a:rPr lang="hr-HR" dirty="0" err="1"/>
              <a:t>frontend</a:t>
            </a:r>
            <a:endParaRPr lang="hr-HR"/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JavaScript – </a:t>
            </a:r>
            <a:r>
              <a:rPr lang="hr-HR" dirty="0" err="1"/>
              <a:t>frontend</a:t>
            </a:r>
            <a:r>
              <a:rPr lang="hr-HR" dirty="0"/>
              <a:t> + </a:t>
            </a:r>
            <a:r>
              <a:rPr lang="hr-HR" dirty="0" err="1"/>
              <a:t>backend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Google </a:t>
            </a:r>
            <a:r>
              <a:rPr lang="hr-HR" dirty="0" err="1"/>
              <a:t>Maps</a:t>
            </a:r>
            <a:r>
              <a:rPr lang="hr-HR" dirty="0"/>
              <a:t> API – </a:t>
            </a:r>
            <a:r>
              <a:rPr lang="hr-HR" dirty="0" err="1"/>
              <a:t>frontend</a:t>
            </a:r>
            <a:r>
              <a:rPr lang="hr-HR" dirty="0"/>
              <a:t> + </a:t>
            </a:r>
            <a:r>
              <a:rPr lang="hr-HR" dirty="0" err="1"/>
              <a:t>backend</a:t>
            </a:r>
          </a:p>
          <a:p>
            <a:pPr lvl="1"/>
            <a:r>
              <a:rPr lang="hr-HR" dirty="0">
                <a:ea typeface="+mn-lt"/>
                <a:cs typeface="+mn-lt"/>
                <a:hlinkClick r:id="rId5"/>
              </a:rPr>
              <a:t>Google Maps Platform  |  Google Developers</a:t>
            </a:r>
            <a:endParaRPr lang="hr-HR" dirty="0"/>
          </a:p>
          <a:p>
            <a:pPr>
              <a:buFont typeface="Arial" panose="05000000000000000000" pitchFamily="2" charset="2"/>
              <a:buChar char="•"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275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33" y="1356365"/>
            <a:ext cx="8226333" cy="493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Klijent - poslužitelj</a:t>
            </a:r>
          </a:p>
          <a:p>
            <a:r>
              <a:rPr lang="hr-HR" dirty="0"/>
              <a:t>Koncept po uzoru na MVC</a:t>
            </a:r>
          </a:p>
          <a:p>
            <a:r>
              <a:rPr lang="hr-HR" dirty="0"/>
              <a:t>Web aplikacija -&gt; obrada korisničkih zahtjeva</a:t>
            </a:r>
          </a:p>
          <a:p>
            <a:r>
              <a:rPr lang="hr-HR" dirty="0"/>
              <a:t>Web poslužitelj -&gt; komunikacija s klijentom (HTTP)</a:t>
            </a:r>
          </a:p>
          <a:p>
            <a:r>
              <a:rPr lang="hr-HR" dirty="0" err="1"/>
              <a:t>Firestore</a:t>
            </a:r>
            <a:r>
              <a:rPr lang="hr-HR" dirty="0"/>
              <a:t> baza podataka-&gt; pohrana i upravljanje podacima 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35DD5CCA-776E-262A-1E1A-E776449E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00" y="3815785"/>
            <a:ext cx="3570799" cy="2295223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49B9A10B-365D-AECF-3A49-CA3D5AB3C922}"/>
              </a:ext>
            </a:extLst>
          </p:cNvPr>
          <p:cNvSpPr txBox="1"/>
          <p:nvPr/>
        </p:nvSpPr>
        <p:spPr>
          <a:xfrm>
            <a:off x="3874053" y="6065072"/>
            <a:ext cx="1409308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sz="1050" dirty="0"/>
              <a:t>Dijagram komponenti</a:t>
            </a: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r-HR" dirty="0"/>
              <a:t>Team </a:t>
            </a:r>
            <a:r>
              <a:rPr lang="hr-HR" dirty="0" err="1"/>
              <a:t>Lead</a:t>
            </a:r>
            <a:r>
              <a:rPr lang="hr-HR" dirty="0"/>
              <a:t> je vodio brigu o tijeku i planu razvoja te sukladno time davao upute i zadatke timu i samom sebi</a:t>
            </a:r>
          </a:p>
          <a:p>
            <a:r>
              <a:rPr lang="hr-HR" dirty="0"/>
              <a:t>Održano nekoliko sastanaka na početku i ključnim točkama tokom razvoja sa svim članovima tima kako bi se </a:t>
            </a:r>
            <a:r>
              <a:rPr lang="hr-HR" dirty="0" err="1"/>
              <a:t>brainstormali</a:t>
            </a:r>
            <a:r>
              <a:rPr lang="hr-HR" dirty="0"/>
              <a:t> daljnji </a:t>
            </a:r>
            <a:r>
              <a:rPr lang="hr-HR" dirty="0" err="1"/>
              <a:t>napretci</a:t>
            </a:r>
          </a:p>
          <a:p>
            <a:r>
              <a:rPr lang="hr-HR" dirty="0" err="1"/>
              <a:t>Dev</a:t>
            </a:r>
            <a:r>
              <a:rPr lang="hr-HR" dirty="0"/>
              <a:t> + test </a:t>
            </a:r>
            <a:r>
              <a:rPr lang="hr-HR" dirty="0" err="1"/>
              <a:t>team</a:t>
            </a:r>
          </a:p>
          <a:p>
            <a:pPr lvl="1"/>
            <a:r>
              <a:rPr lang="hr-HR" dirty="0"/>
              <a:t>3 člana - </a:t>
            </a:r>
            <a:r>
              <a:rPr lang="hr-HR" dirty="0" err="1"/>
              <a:t>Medvedec</a:t>
            </a:r>
            <a:r>
              <a:rPr lang="hr-HR" dirty="0"/>
              <a:t>, Radman, Markulin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 err="1"/>
              <a:t>Doc</a:t>
            </a:r>
            <a:r>
              <a:rPr lang="hr-HR" dirty="0"/>
              <a:t> </a:t>
            </a:r>
            <a:r>
              <a:rPr lang="hr-HR" dirty="0" err="1"/>
              <a:t>team</a:t>
            </a:r>
          </a:p>
          <a:p>
            <a:pPr lvl="1"/>
            <a:r>
              <a:rPr lang="hr-HR" dirty="0"/>
              <a:t>3 člana - Starčević, Štrk, </a:t>
            </a:r>
            <a:r>
              <a:rPr lang="hr-HR" dirty="0" err="1"/>
              <a:t>Udiljak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dirty="0"/>
              <a:t>Dizajn </a:t>
            </a:r>
            <a:r>
              <a:rPr lang="hr-HR" dirty="0" err="1"/>
              <a:t>team</a:t>
            </a:r>
          </a:p>
          <a:p>
            <a:pPr lvl="1"/>
            <a:r>
              <a:rPr lang="hr-HR" dirty="0"/>
              <a:t>1 član - </a:t>
            </a:r>
            <a:r>
              <a:rPr lang="hr-HR" dirty="0" err="1"/>
              <a:t>Udiljak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r-HR" dirty="0"/>
              <a:t>Detaljno istraživanje tehnologije ubrzava uporabu iste</a:t>
            </a:r>
            <a:endParaRPr lang="en-US" dirty="0"/>
          </a:p>
          <a:p>
            <a:r>
              <a:rPr lang="hr-HR" dirty="0"/>
              <a:t>Poznavanje korištene tehnologije od strane Team </a:t>
            </a:r>
            <a:r>
              <a:rPr lang="hr-HR" dirty="0" err="1"/>
              <a:t>Lead</a:t>
            </a:r>
            <a:r>
              <a:rPr lang="hr-HR" dirty="0"/>
              <a:t>-a je izuzetno bitno za razvoj aplikacije, usklađivanje zadataka i otklanjanje poteškoća</a:t>
            </a:r>
          </a:p>
          <a:p>
            <a:r>
              <a:rPr lang="hr-HR" dirty="0"/>
              <a:t>Stjecanje iskustva rada u timu što je korisno iskustvo za buduća radna okruženja</a:t>
            </a:r>
          </a:p>
          <a:p>
            <a:r>
              <a:rPr lang="hr-HR" dirty="0"/>
              <a:t>Sastajanje i rad na projektu uživo, ako je moguće, uvelike pridonosi produktivnosti i atmosferi unutar tima</a:t>
            </a:r>
          </a:p>
          <a:p>
            <a:r>
              <a:rPr lang="hr-HR" dirty="0"/>
              <a:t>U početku je postojala skeptičnost oko korištene tehnologije zbog krivulje učenja, no količina naučenog kroz praktični rad je iznenađujuća</a:t>
            </a:r>
          </a:p>
          <a:p>
            <a:r>
              <a:rPr lang="hr-HR" dirty="0"/>
              <a:t>Stečena dobra ideja koliko je vremena potrebno uložit u aplikaciju određenih specifikacija</a:t>
            </a:r>
          </a:p>
          <a:p>
            <a:endParaRPr lang="hr-HR" dirty="0"/>
          </a:p>
          <a:p>
            <a:endParaRPr lang="hr-HR" dirty="0"/>
          </a:p>
          <a:p>
            <a:pPr lvl="1"/>
            <a:endParaRPr lang="hr-HR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PROGI-template</vt:lpstr>
      <vt:lpstr>Dog Friendly MontyPython</vt:lpstr>
      <vt:lpstr>Sadržaj</vt:lpstr>
      <vt:lpstr>Opis zadatka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revision>253</cp:revision>
  <dcterms:created xsi:type="dcterms:W3CDTF">2016-01-18T13:10:52Z</dcterms:created>
  <dcterms:modified xsi:type="dcterms:W3CDTF">2023-01-16T21:35:42Z</dcterms:modified>
</cp:coreProperties>
</file>