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tags/tag3.xml" ContentType="application/vnd.openxmlformats-officedocument.presentationml.tags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Default Extension="gif" ContentType="image/gif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26"/>
  </p:notesMasterIdLst>
  <p:handoutMasterIdLst>
    <p:handoutMasterId r:id="rId27"/>
  </p:handoutMasterIdLst>
  <p:sldIdLst>
    <p:sldId id="446" r:id="rId2"/>
    <p:sldId id="454" r:id="rId3"/>
    <p:sldId id="486" r:id="rId4"/>
    <p:sldId id="465" r:id="rId5"/>
    <p:sldId id="467" r:id="rId6"/>
    <p:sldId id="489" r:id="rId7"/>
    <p:sldId id="497" r:id="rId8"/>
    <p:sldId id="475" r:id="rId9"/>
    <p:sldId id="476" r:id="rId10"/>
    <p:sldId id="483" r:id="rId11"/>
    <p:sldId id="499" r:id="rId12"/>
    <p:sldId id="500" r:id="rId13"/>
    <p:sldId id="479" r:id="rId14"/>
    <p:sldId id="469" r:id="rId15"/>
    <p:sldId id="470" r:id="rId16"/>
    <p:sldId id="471" r:id="rId17"/>
    <p:sldId id="481" r:id="rId18"/>
    <p:sldId id="482" r:id="rId19"/>
    <p:sldId id="480" r:id="rId20"/>
    <p:sldId id="491" r:id="rId21"/>
    <p:sldId id="501" r:id="rId22"/>
    <p:sldId id="474" r:id="rId23"/>
    <p:sldId id="488" r:id="rId24"/>
    <p:sldId id="495" r:id="rId25"/>
  </p:sldIdLst>
  <p:sldSz cx="9144000" cy="6858000" type="screen4x3"/>
  <p:notesSz cx="10234613" cy="7099300"/>
  <p:custDataLst>
    <p:tags r:id="rId28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AB39"/>
    <a:srgbClr val="0061AE"/>
    <a:srgbClr val="AEAFB2"/>
    <a:srgbClr val="008FBE"/>
    <a:srgbClr val="E3E3E4"/>
    <a:srgbClr val="B9B9BB"/>
    <a:srgbClr val="908F93"/>
    <a:srgbClr val="DDDDDD"/>
    <a:srgbClr val="FEB023"/>
    <a:srgbClr val="CB010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4" autoAdjust="0"/>
    <p:restoredTop sz="86911" autoAdjust="0"/>
  </p:normalViewPr>
  <p:slideViewPr>
    <p:cSldViewPr showGuides="1">
      <p:cViewPr varScale="1">
        <p:scale>
          <a:sx n="60" d="100"/>
          <a:sy n="60" d="100"/>
        </p:scale>
        <p:origin x="-930" y="-84"/>
      </p:cViewPr>
      <p:guideLst>
        <p:guide orient="horz" pos="3158"/>
        <p:guide orient="horz" pos="618"/>
        <p:guide orient="horz" pos="2750"/>
        <p:guide orient="horz" pos="4201"/>
        <p:guide pos="2971"/>
        <p:guide pos="5692"/>
        <p:guide pos="340"/>
        <p:guide pos="54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E1C4A5-003A-45BF-8FA3-FBD4BF9D4C55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7C0B0A2-70A7-461D-95CE-827F9AE87C2A}">
      <dgm:prSet phldrT="[Text]"/>
      <dgm:spPr/>
      <dgm:t>
        <a:bodyPr/>
        <a:lstStyle/>
        <a:p>
          <a:r>
            <a:rPr lang="de-DE" dirty="0" smtClean="0"/>
            <a:t>Patient</a:t>
          </a:r>
          <a:endParaRPr lang="de-DE" dirty="0"/>
        </a:p>
      </dgm:t>
    </dgm:pt>
    <dgm:pt modelId="{56BD7490-2A90-455B-9368-75C50B8C6554}" type="parTrans" cxnId="{118F056E-4050-4B32-ACED-273FE7CD70C7}">
      <dgm:prSet/>
      <dgm:spPr/>
      <dgm:t>
        <a:bodyPr/>
        <a:lstStyle/>
        <a:p>
          <a:endParaRPr lang="de-DE"/>
        </a:p>
      </dgm:t>
    </dgm:pt>
    <dgm:pt modelId="{885DF34E-BBE4-4021-BB43-6382E0028CA8}" type="sibTrans" cxnId="{118F056E-4050-4B32-ACED-273FE7CD70C7}">
      <dgm:prSet/>
      <dgm:spPr/>
      <dgm:t>
        <a:bodyPr/>
        <a:lstStyle/>
        <a:p>
          <a:endParaRPr lang="de-DE"/>
        </a:p>
      </dgm:t>
    </dgm:pt>
    <dgm:pt modelId="{EDF528FF-B279-4B36-8AAA-2CDE5267E5FE}">
      <dgm:prSet phldrT="[Text]"/>
      <dgm:spPr/>
      <dgm:t>
        <a:bodyPr/>
        <a:lstStyle/>
        <a:p>
          <a:r>
            <a:rPr lang="de-DE" dirty="0" smtClean="0"/>
            <a:t>Benutzer</a:t>
          </a:r>
          <a:endParaRPr lang="de-DE" dirty="0"/>
        </a:p>
      </dgm:t>
    </dgm:pt>
    <dgm:pt modelId="{366629B0-5BB3-4E79-8FAC-9F0B301BD084}" type="parTrans" cxnId="{B23831E6-5EAC-42A6-8EFE-0E7946205D8A}">
      <dgm:prSet/>
      <dgm:spPr/>
      <dgm:t>
        <a:bodyPr/>
        <a:lstStyle/>
        <a:p>
          <a:endParaRPr lang="de-DE"/>
        </a:p>
      </dgm:t>
    </dgm:pt>
    <dgm:pt modelId="{D458490D-F925-4B21-B8CB-52A7A76BCE22}" type="sibTrans" cxnId="{B23831E6-5EAC-42A6-8EFE-0E7946205D8A}">
      <dgm:prSet/>
      <dgm:spPr/>
      <dgm:t>
        <a:bodyPr/>
        <a:lstStyle/>
        <a:p>
          <a:endParaRPr lang="de-DE"/>
        </a:p>
      </dgm:t>
    </dgm:pt>
    <dgm:pt modelId="{BFDBCBA1-4706-4DE1-8AF0-174F22AF8D17}">
      <dgm:prSet phldrT="[Text]"/>
      <dgm:spPr/>
      <dgm:t>
        <a:bodyPr/>
        <a:lstStyle/>
        <a:p>
          <a:r>
            <a:rPr lang="de-DE" dirty="0" smtClean="0"/>
            <a:t>Dokument</a:t>
          </a:r>
          <a:endParaRPr lang="de-DE" dirty="0"/>
        </a:p>
      </dgm:t>
    </dgm:pt>
    <dgm:pt modelId="{1D905AF2-CC5E-4D18-906D-F0C213157DF5}" type="parTrans" cxnId="{B478769A-E217-4183-BB02-FB7F60B0FFF6}">
      <dgm:prSet/>
      <dgm:spPr/>
      <dgm:t>
        <a:bodyPr/>
        <a:lstStyle/>
        <a:p>
          <a:endParaRPr lang="de-DE"/>
        </a:p>
      </dgm:t>
    </dgm:pt>
    <dgm:pt modelId="{5F573949-4A2B-46C8-B0ED-BDEA5B5E0254}" type="sibTrans" cxnId="{B478769A-E217-4183-BB02-FB7F60B0FFF6}">
      <dgm:prSet/>
      <dgm:spPr/>
      <dgm:t>
        <a:bodyPr/>
        <a:lstStyle/>
        <a:p>
          <a:endParaRPr lang="de-DE"/>
        </a:p>
      </dgm:t>
    </dgm:pt>
    <dgm:pt modelId="{798678F6-199C-44E1-A885-D98C784D2A75}" type="pres">
      <dgm:prSet presAssocID="{56E1C4A5-003A-45BF-8FA3-FBD4BF9D4C5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B0CB44B-5195-4E0A-9533-4EE02E8EE468}" type="pres">
      <dgm:prSet presAssocID="{97C0B0A2-70A7-461D-95CE-827F9AE87C2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FCEB1B-B5F7-4964-A520-59710B094967}" type="pres">
      <dgm:prSet presAssocID="{885DF34E-BBE4-4021-BB43-6382E0028CA8}" presName="sibTrans" presStyleLbl="sibTrans2D1" presStyleIdx="0" presStyleCnt="3"/>
      <dgm:spPr/>
      <dgm:t>
        <a:bodyPr/>
        <a:lstStyle/>
        <a:p>
          <a:endParaRPr lang="de-DE"/>
        </a:p>
      </dgm:t>
    </dgm:pt>
    <dgm:pt modelId="{C3A02938-4ED0-4F1E-B01A-4354670580EF}" type="pres">
      <dgm:prSet presAssocID="{885DF34E-BBE4-4021-BB43-6382E0028CA8}" presName="connectorText" presStyleLbl="sibTrans2D1" presStyleIdx="0" presStyleCnt="3"/>
      <dgm:spPr/>
      <dgm:t>
        <a:bodyPr/>
        <a:lstStyle/>
        <a:p>
          <a:endParaRPr lang="de-DE"/>
        </a:p>
      </dgm:t>
    </dgm:pt>
    <dgm:pt modelId="{48DFDF64-B523-4878-863E-C69FBE707F31}" type="pres">
      <dgm:prSet presAssocID="{EDF528FF-B279-4B36-8AAA-2CDE5267E5FE}" presName="node" presStyleLbl="node1" presStyleIdx="1" presStyleCnt="3" custRadScaleRad="120623" custRadScaleInc="-5032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111B184-3DEC-4E66-BD73-BDD0FDB61502}" type="pres">
      <dgm:prSet presAssocID="{D458490D-F925-4B21-B8CB-52A7A76BCE22}" presName="sibTrans" presStyleLbl="sibTrans2D1" presStyleIdx="1" presStyleCnt="3"/>
      <dgm:spPr/>
      <dgm:t>
        <a:bodyPr/>
        <a:lstStyle/>
        <a:p>
          <a:endParaRPr lang="de-DE"/>
        </a:p>
      </dgm:t>
    </dgm:pt>
    <dgm:pt modelId="{83D1524F-D266-4B12-9046-AEA775E41FB7}" type="pres">
      <dgm:prSet presAssocID="{D458490D-F925-4B21-B8CB-52A7A76BCE22}" presName="connectorText" presStyleLbl="sibTrans2D1" presStyleIdx="1" presStyleCnt="3"/>
      <dgm:spPr/>
      <dgm:t>
        <a:bodyPr/>
        <a:lstStyle/>
        <a:p>
          <a:endParaRPr lang="de-DE"/>
        </a:p>
      </dgm:t>
    </dgm:pt>
    <dgm:pt modelId="{009B4FC6-EC59-468C-A447-82894CEBEC7A}" type="pres">
      <dgm:prSet presAssocID="{BFDBCBA1-4706-4DE1-8AF0-174F22AF8D17}" presName="node" presStyleLbl="node1" presStyleIdx="2" presStyleCnt="3" custRadScaleRad="115403" custRadScaleInc="5033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AFD55A-5890-47FE-88B8-D8B47C28E610}" type="pres">
      <dgm:prSet presAssocID="{5F573949-4A2B-46C8-B0ED-BDEA5B5E0254}" presName="sibTrans" presStyleLbl="sibTrans2D1" presStyleIdx="2" presStyleCnt="3"/>
      <dgm:spPr/>
      <dgm:t>
        <a:bodyPr/>
        <a:lstStyle/>
        <a:p>
          <a:endParaRPr lang="de-DE"/>
        </a:p>
      </dgm:t>
    </dgm:pt>
    <dgm:pt modelId="{D85FD2B0-7239-4408-849E-C4B485F75970}" type="pres">
      <dgm:prSet presAssocID="{5F573949-4A2B-46C8-B0ED-BDEA5B5E0254}" presName="connectorText" presStyleLbl="sibTrans2D1" presStyleIdx="2" presStyleCnt="3"/>
      <dgm:spPr/>
      <dgm:t>
        <a:bodyPr/>
        <a:lstStyle/>
        <a:p>
          <a:endParaRPr lang="de-DE"/>
        </a:p>
      </dgm:t>
    </dgm:pt>
  </dgm:ptLst>
  <dgm:cxnLst>
    <dgm:cxn modelId="{6B549D46-1E8A-488A-9142-17A4B4CD13BD}" type="presOf" srcId="{5F573949-4A2B-46C8-B0ED-BDEA5B5E0254}" destId="{D85FD2B0-7239-4408-849E-C4B485F75970}" srcOrd="1" destOrd="0" presId="urn:microsoft.com/office/officeart/2005/8/layout/cycle7"/>
    <dgm:cxn modelId="{4C45ACAC-3D7E-486D-AFEC-9305F4855B29}" type="presOf" srcId="{EDF528FF-B279-4B36-8AAA-2CDE5267E5FE}" destId="{48DFDF64-B523-4878-863E-C69FBE707F31}" srcOrd="0" destOrd="0" presId="urn:microsoft.com/office/officeart/2005/8/layout/cycle7"/>
    <dgm:cxn modelId="{D0DF1710-6BED-4854-8E50-6B7B4ABF3C69}" type="presOf" srcId="{56E1C4A5-003A-45BF-8FA3-FBD4BF9D4C55}" destId="{798678F6-199C-44E1-A885-D98C784D2A75}" srcOrd="0" destOrd="0" presId="urn:microsoft.com/office/officeart/2005/8/layout/cycle7"/>
    <dgm:cxn modelId="{B23831E6-5EAC-42A6-8EFE-0E7946205D8A}" srcId="{56E1C4A5-003A-45BF-8FA3-FBD4BF9D4C55}" destId="{EDF528FF-B279-4B36-8AAA-2CDE5267E5FE}" srcOrd="1" destOrd="0" parTransId="{366629B0-5BB3-4E79-8FAC-9F0B301BD084}" sibTransId="{D458490D-F925-4B21-B8CB-52A7A76BCE22}"/>
    <dgm:cxn modelId="{E28ACF5C-85F3-4DAB-9CF2-F97B3F5DED03}" type="presOf" srcId="{D458490D-F925-4B21-B8CB-52A7A76BCE22}" destId="{83D1524F-D266-4B12-9046-AEA775E41FB7}" srcOrd="1" destOrd="0" presId="urn:microsoft.com/office/officeart/2005/8/layout/cycle7"/>
    <dgm:cxn modelId="{118F056E-4050-4B32-ACED-273FE7CD70C7}" srcId="{56E1C4A5-003A-45BF-8FA3-FBD4BF9D4C55}" destId="{97C0B0A2-70A7-461D-95CE-827F9AE87C2A}" srcOrd="0" destOrd="0" parTransId="{56BD7490-2A90-455B-9368-75C50B8C6554}" sibTransId="{885DF34E-BBE4-4021-BB43-6382E0028CA8}"/>
    <dgm:cxn modelId="{B478769A-E217-4183-BB02-FB7F60B0FFF6}" srcId="{56E1C4A5-003A-45BF-8FA3-FBD4BF9D4C55}" destId="{BFDBCBA1-4706-4DE1-8AF0-174F22AF8D17}" srcOrd="2" destOrd="0" parTransId="{1D905AF2-CC5E-4D18-906D-F0C213157DF5}" sibTransId="{5F573949-4A2B-46C8-B0ED-BDEA5B5E0254}"/>
    <dgm:cxn modelId="{11E67FB6-6FED-404E-8711-AF9242504EC5}" type="presOf" srcId="{885DF34E-BBE4-4021-BB43-6382E0028CA8}" destId="{8FFCEB1B-B5F7-4964-A520-59710B094967}" srcOrd="0" destOrd="0" presId="urn:microsoft.com/office/officeart/2005/8/layout/cycle7"/>
    <dgm:cxn modelId="{06B923F4-01E1-4351-8503-1BEDD7A430E4}" type="presOf" srcId="{5F573949-4A2B-46C8-B0ED-BDEA5B5E0254}" destId="{21AFD55A-5890-47FE-88B8-D8B47C28E610}" srcOrd="0" destOrd="0" presId="urn:microsoft.com/office/officeart/2005/8/layout/cycle7"/>
    <dgm:cxn modelId="{7B780D0D-924C-49D7-9621-09F9B9DB6E83}" type="presOf" srcId="{BFDBCBA1-4706-4DE1-8AF0-174F22AF8D17}" destId="{009B4FC6-EC59-468C-A447-82894CEBEC7A}" srcOrd="0" destOrd="0" presId="urn:microsoft.com/office/officeart/2005/8/layout/cycle7"/>
    <dgm:cxn modelId="{8808F1C1-43DE-4793-A254-1AC95EAB3C39}" type="presOf" srcId="{D458490D-F925-4B21-B8CB-52A7A76BCE22}" destId="{F111B184-3DEC-4E66-BD73-BDD0FDB61502}" srcOrd="0" destOrd="0" presId="urn:microsoft.com/office/officeart/2005/8/layout/cycle7"/>
    <dgm:cxn modelId="{A8177CC1-E2D0-446F-9221-ADE0185D75E6}" type="presOf" srcId="{97C0B0A2-70A7-461D-95CE-827F9AE87C2A}" destId="{AB0CB44B-5195-4E0A-9533-4EE02E8EE468}" srcOrd="0" destOrd="0" presId="urn:microsoft.com/office/officeart/2005/8/layout/cycle7"/>
    <dgm:cxn modelId="{51858B97-CFFB-4618-8C5E-5636436A0E05}" type="presOf" srcId="{885DF34E-BBE4-4021-BB43-6382E0028CA8}" destId="{C3A02938-4ED0-4F1E-B01A-4354670580EF}" srcOrd="1" destOrd="0" presId="urn:microsoft.com/office/officeart/2005/8/layout/cycle7"/>
    <dgm:cxn modelId="{04214989-C597-456C-9DDF-BB85D1BF1C90}" type="presParOf" srcId="{798678F6-199C-44E1-A885-D98C784D2A75}" destId="{AB0CB44B-5195-4E0A-9533-4EE02E8EE468}" srcOrd="0" destOrd="0" presId="urn:microsoft.com/office/officeart/2005/8/layout/cycle7"/>
    <dgm:cxn modelId="{49DBA899-2CA7-4F01-8816-3584BAFA76DB}" type="presParOf" srcId="{798678F6-199C-44E1-A885-D98C784D2A75}" destId="{8FFCEB1B-B5F7-4964-A520-59710B094967}" srcOrd="1" destOrd="0" presId="urn:microsoft.com/office/officeart/2005/8/layout/cycle7"/>
    <dgm:cxn modelId="{3A019AB7-A833-4A5A-8E59-229B4B1C8E29}" type="presParOf" srcId="{8FFCEB1B-B5F7-4964-A520-59710B094967}" destId="{C3A02938-4ED0-4F1E-B01A-4354670580EF}" srcOrd="0" destOrd="0" presId="urn:microsoft.com/office/officeart/2005/8/layout/cycle7"/>
    <dgm:cxn modelId="{CFAB3108-0A4B-4972-8A4F-1BA1CF2E4673}" type="presParOf" srcId="{798678F6-199C-44E1-A885-D98C784D2A75}" destId="{48DFDF64-B523-4878-863E-C69FBE707F31}" srcOrd="2" destOrd="0" presId="urn:microsoft.com/office/officeart/2005/8/layout/cycle7"/>
    <dgm:cxn modelId="{F274F71F-278A-4C69-A41C-5E00B8321E82}" type="presParOf" srcId="{798678F6-199C-44E1-A885-D98C784D2A75}" destId="{F111B184-3DEC-4E66-BD73-BDD0FDB61502}" srcOrd="3" destOrd="0" presId="urn:microsoft.com/office/officeart/2005/8/layout/cycle7"/>
    <dgm:cxn modelId="{61746F85-32DA-4167-860F-43EB48CDCCE3}" type="presParOf" srcId="{F111B184-3DEC-4E66-BD73-BDD0FDB61502}" destId="{83D1524F-D266-4B12-9046-AEA775E41FB7}" srcOrd="0" destOrd="0" presId="urn:microsoft.com/office/officeart/2005/8/layout/cycle7"/>
    <dgm:cxn modelId="{B9452733-6812-495D-9940-CC36D4B62895}" type="presParOf" srcId="{798678F6-199C-44E1-A885-D98C784D2A75}" destId="{009B4FC6-EC59-468C-A447-82894CEBEC7A}" srcOrd="4" destOrd="0" presId="urn:microsoft.com/office/officeart/2005/8/layout/cycle7"/>
    <dgm:cxn modelId="{38B683B2-B304-4404-8F6F-C68DC6B3FAAF}" type="presParOf" srcId="{798678F6-199C-44E1-A885-D98C784D2A75}" destId="{21AFD55A-5890-47FE-88B8-D8B47C28E610}" srcOrd="5" destOrd="0" presId="urn:microsoft.com/office/officeart/2005/8/layout/cycle7"/>
    <dgm:cxn modelId="{D6DEC352-DDAF-4E37-890A-5087ECC9679B}" type="presParOf" srcId="{21AFD55A-5890-47FE-88B8-D8B47C28E610}" destId="{D85FD2B0-7239-4408-849E-C4B485F75970}" srcOrd="0" destOrd="0" presId="urn:microsoft.com/office/officeart/2005/8/layout/cycle7"/>
  </dgm:cxnLst>
  <dgm:bg/>
  <dgm:whole>
    <a:ln w="9525" cmpd="sng"/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6934C7-07B9-4DF4-AE9C-42F4242A28E8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91720BC-2140-42DF-986B-3665137C511E}">
      <dgm:prSet phldrT="[Text]" custT="1"/>
      <dgm:spPr/>
      <dgm:t>
        <a:bodyPr/>
        <a:lstStyle/>
        <a:p>
          <a:r>
            <a:rPr lang="de-DE" sz="6000" dirty="0" smtClean="0"/>
            <a:t>Domain</a:t>
          </a:r>
          <a:endParaRPr lang="de-DE" sz="6000" dirty="0"/>
        </a:p>
      </dgm:t>
    </dgm:pt>
    <dgm:pt modelId="{70201786-1DB1-427E-B5AC-BDCC14CF0223}" type="parTrans" cxnId="{A5A3F7D5-309A-46B1-BDAE-B56321543C1C}">
      <dgm:prSet/>
      <dgm:spPr/>
      <dgm:t>
        <a:bodyPr/>
        <a:lstStyle/>
        <a:p>
          <a:endParaRPr lang="de-DE"/>
        </a:p>
      </dgm:t>
    </dgm:pt>
    <dgm:pt modelId="{9AB387CD-DCF9-4E19-A9EC-24A66698EA50}" type="sibTrans" cxnId="{A5A3F7D5-309A-46B1-BDAE-B56321543C1C}">
      <dgm:prSet/>
      <dgm:spPr/>
      <dgm:t>
        <a:bodyPr/>
        <a:lstStyle/>
        <a:p>
          <a:endParaRPr lang="de-DE"/>
        </a:p>
      </dgm:t>
    </dgm:pt>
    <dgm:pt modelId="{16289FFC-77B6-4DC5-A49F-6D16D20C8714}">
      <dgm:prSet phldrT="[Text]"/>
      <dgm:spPr/>
      <dgm:t>
        <a:bodyPr/>
        <a:lstStyle/>
        <a:p>
          <a:r>
            <a:rPr lang="de-DE" dirty="0" smtClean="0"/>
            <a:t>User Interface</a:t>
          </a:r>
          <a:endParaRPr lang="de-DE" dirty="0"/>
        </a:p>
      </dgm:t>
    </dgm:pt>
    <dgm:pt modelId="{6BE51AE3-906B-49BA-99DA-8B416DD18467}" type="parTrans" cxnId="{7C9F59E6-FA69-4601-B003-9C0769BE3382}">
      <dgm:prSet/>
      <dgm:spPr>
        <a:ln>
          <a:noFill/>
        </a:ln>
      </dgm:spPr>
      <dgm:t>
        <a:bodyPr/>
        <a:lstStyle/>
        <a:p>
          <a:endParaRPr lang="de-DE"/>
        </a:p>
      </dgm:t>
    </dgm:pt>
    <dgm:pt modelId="{72EE0D62-1116-466F-A749-1F0B6B0F5521}" type="sibTrans" cxnId="{7C9F59E6-FA69-4601-B003-9C0769BE3382}">
      <dgm:prSet/>
      <dgm:spPr/>
      <dgm:t>
        <a:bodyPr/>
        <a:lstStyle/>
        <a:p>
          <a:endParaRPr lang="de-DE"/>
        </a:p>
      </dgm:t>
    </dgm:pt>
    <dgm:pt modelId="{17E73C1A-2CB1-4442-A5DE-0CD9BCC982BC}">
      <dgm:prSet phldrT="[Text]"/>
      <dgm:spPr/>
      <dgm:t>
        <a:bodyPr/>
        <a:lstStyle/>
        <a:p>
          <a:r>
            <a:rPr lang="de-DE" dirty="0" smtClean="0"/>
            <a:t>Communication</a:t>
          </a:r>
          <a:endParaRPr lang="de-DE" dirty="0"/>
        </a:p>
      </dgm:t>
    </dgm:pt>
    <dgm:pt modelId="{36169FCC-7AA2-4D81-AA27-0D084D2FD005}" type="parTrans" cxnId="{7B6F5E51-B18C-4915-811C-E6492440CAD5}">
      <dgm:prSet/>
      <dgm:spPr>
        <a:ln>
          <a:noFill/>
        </a:ln>
      </dgm:spPr>
      <dgm:t>
        <a:bodyPr/>
        <a:lstStyle/>
        <a:p>
          <a:endParaRPr lang="de-DE"/>
        </a:p>
      </dgm:t>
    </dgm:pt>
    <dgm:pt modelId="{F947134E-2498-4637-8234-8B9142232C7C}" type="sibTrans" cxnId="{7B6F5E51-B18C-4915-811C-E6492440CAD5}">
      <dgm:prSet/>
      <dgm:spPr/>
      <dgm:t>
        <a:bodyPr/>
        <a:lstStyle/>
        <a:p>
          <a:endParaRPr lang="de-DE"/>
        </a:p>
      </dgm:t>
    </dgm:pt>
    <dgm:pt modelId="{3D53C1CA-0CD8-4F94-B105-E0941D8C645F}">
      <dgm:prSet phldrT="[Text]"/>
      <dgm:spPr/>
      <dgm:t>
        <a:bodyPr/>
        <a:lstStyle/>
        <a:p>
          <a:r>
            <a:rPr lang="de-DE" dirty="0" smtClean="0"/>
            <a:t>XDS</a:t>
          </a:r>
          <a:endParaRPr lang="de-DE" dirty="0"/>
        </a:p>
      </dgm:t>
    </dgm:pt>
    <dgm:pt modelId="{82EA6A67-5630-4DCA-B76B-8993544BB053}" type="parTrans" cxnId="{ACD18C29-BE03-4A66-BE64-1277A32B0DB2}">
      <dgm:prSet/>
      <dgm:spPr>
        <a:ln>
          <a:noFill/>
        </a:ln>
      </dgm:spPr>
      <dgm:t>
        <a:bodyPr/>
        <a:lstStyle/>
        <a:p>
          <a:endParaRPr lang="de-DE"/>
        </a:p>
      </dgm:t>
    </dgm:pt>
    <dgm:pt modelId="{BBBEF6C6-F77F-44A2-87A9-1E1B4C4C12D4}" type="sibTrans" cxnId="{ACD18C29-BE03-4A66-BE64-1277A32B0DB2}">
      <dgm:prSet/>
      <dgm:spPr/>
      <dgm:t>
        <a:bodyPr/>
        <a:lstStyle/>
        <a:p>
          <a:endParaRPr lang="de-DE"/>
        </a:p>
      </dgm:t>
    </dgm:pt>
    <dgm:pt modelId="{D3004E31-CF96-4053-A474-0AC6329E12E1}">
      <dgm:prSet phldrT="[Text]"/>
      <dgm:spPr/>
      <dgm:t>
        <a:bodyPr/>
        <a:lstStyle/>
        <a:p>
          <a:r>
            <a:rPr lang="de-DE" dirty="0" smtClean="0"/>
            <a:t>PDQ</a:t>
          </a:r>
          <a:endParaRPr lang="de-DE" dirty="0"/>
        </a:p>
      </dgm:t>
    </dgm:pt>
    <dgm:pt modelId="{A35962AF-B18C-43BB-A3BC-374991260C80}" type="parTrans" cxnId="{96F13332-43C9-40BF-937B-B8A8293B533B}">
      <dgm:prSet/>
      <dgm:spPr>
        <a:ln>
          <a:noFill/>
        </a:ln>
      </dgm:spPr>
      <dgm:t>
        <a:bodyPr/>
        <a:lstStyle/>
        <a:p>
          <a:endParaRPr lang="de-DE"/>
        </a:p>
      </dgm:t>
    </dgm:pt>
    <dgm:pt modelId="{0A474E2F-BD78-4941-98E0-C6C69166818E}" type="sibTrans" cxnId="{96F13332-43C9-40BF-937B-B8A8293B533B}">
      <dgm:prSet/>
      <dgm:spPr/>
      <dgm:t>
        <a:bodyPr/>
        <a:lstStyle/>
        <a:p>
          <a:endParaRPr lang="de-DE"/>
        </a:p>
      </dgm:t>
    </dgm:pt>
    <dgm:pt modelId="{7551CDB8-36C7-4301-B2B9-5BCC1977B307}" type="pres">
      <dgm:prSet presAssocID="{8E6934C7-07B9-4DF4-AE9C-42F4242A28E8}" presName="Name0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F9897C4-F242-49F0-A1F6-0E3B01E5F4B4}" type="pres">
      <dgm:prSet presAssocID="{B91720BC-2140-42DF-986B-3665137C511E}" presName="root1" presStyleCnt="0"/>
      <dgm:spPr/>
      <dgm:t>
        <a:bodyPr/>
        <a:lstStyle/>
        <a:p>
          <a:endParaRPr lang="de-DE"/>
        </a:p>
      </dgm:t>
    </dgm:pt>
    <dgm:pt modelId="{AA79D226-2AA3-4E6A-BD16-0400392C6F73}" type="pres">
      <dgm:prSet presAssocID="{B91720BC-2140-42DF-986B-3665137C511E}" presName="LevelOneTextNode" presStyleLbl="node0" presStyleIdx="0" presStyleCnt="1" custScaleY="67174" custLinFactNeighborX="-45561" custLinFactNeighborY="-1200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D671FD3-CD75-4E8C-959E-473E208BDD08}" type="pres">
      <dgm:prSet presAssocID="{B91720BC-2140-42DF-986B-3665137C511E}" presName="level2hierChild" presStyleCnt="0"/>
      <dgm:spPr/>
      <dgm:t>
        <a:bodyPr/>
        <a:lstStyle/>
        <a:p>
          <a:endParaRPr lang="de-DE"/>
        </a:p>
      </dgm:t>
    </dgm:pt>
    <dgm:pt modelId="{A6E66C64-A09A-4E57-8CD6-6FD4ADBC6986}" type="pres">
      <dgm:prSet presAssocID="{6BE51AE3-906B-49BA-99DA-8B416DD18467}" presName="conn2-1" presStyleLbl="parChTrans1D2" presStyleIdx="0" presStyleCnt="4"/>
      <dgm:spPr/>
      <dgm:t>
        <a:bodyPr/>
        <a:lstStyle/>
        <a:p>
          <a:endParaRPr lang="de-DE"/>
        </a:p>
      </dgm:t>
    </dgm:pt>
    <dgm:pt modelId="{5CB00F9C-EF67-4003-91DA-3FF382123F46}" type="pres">
      <dgm:prSet presAssocID="{6BE51AE3-906B-49BA-99DA-8B416DD18467}" presName="connTx" presStyleLbl="parChTrans1D2" presStyleIdx="0" presStyleCnt="4"/>
      <dgm:spPr/>
      <dgm:t>
        <a:bodyPr/>
        <a:lstStyle/>
        <a:p>
          <a:endParaRPr lang="de-DE"/>
        </a:p>
      </dgm:t>
    </dgm:pt>
    <dgm:pt modelId="{B89E3747-8A46-4D0A-A661-ECC0C3AECEEC}" type="pres">
      <dgm:prSet presAssocID="{16289FFC-77B6-4DC5-A49F-6D16D20C8714}" presName="root2" presStyleCnt="0"/>
      <dgm:spPr/>
      <dgm:t>
        <a:bodyPr/>
        <a:lstStyle/>
        <a:p>
          <a:endParaRPr lang="de-DE"/>
        </a:p>
      </dgm:t>
    </dgm:pt>
    <dgm:pt modelId="{D6994688-DB83-4FEA-937D-A9D924C5D8A9}" type="pres">
      <dgm:prSet presAssocID="{16289FFC-77B6-4DC5-A49F-6D16D20C8714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ED8DF0B-9FBE-42E8-A50C-3F5CE113FE40}" type="pres">
      <dgm:prSet presAssocID="{16289FFC-77B6-4DC5-A49F-6D16D20C8714}" presName="level3hierChild" presStyleCnt="0"/>
      <dgm:spPr/>
      <dgm:t>
        <a:bodyPr/>
        <a:lstStyle/>
        <a:p>
          <a:endParaRPr lang="de-DE"/>
        </a:p>
      </dgm:t>
    </dgm:pt>
    <dgm:pt modelId="{962279B4-D0A4-4CC7-9A56-AE9DB8A695EF}" type="pres">
      <dgm:prSet presAssocID="{36169FCC-7AA2-4D81-AA27-0D084D2FD005}" presName="conn2-1" presStyleLbl="parChTrans1D2" presStyleIdx="1" presStyleCnt="4"/>
      <dgm:spPr/>
      <dgm:t>
        <a:bodyPr/>
        <a:lstStyle/>
        <a:p>
          <a:endParaRPr lang="de-DE"/>
        </a:p>
      </dgm:t>
    </dgm:pt>
    <dgm:pt modelId="{D0840227-BD2E-4751-ABDA-4EB9D174BD36}" type="pres">
      <dgm:prSet presAssocID="{36169FCC-7AA2-4D81-AA27-0D084D2FD005}" presName="connTx" presStyleLbl="parChTrans1D2" presStyleIdx="1" presStyleCnt="4"/>
      <dgm:spPr/>
      <dgm:t>
        <a:bodyPr/>
        <a:lstStyle/>
        <a:p>
          <a:endParaRPr lang="de-DE"/>
        </a:p>
      </dgm:t>
    </dgm:pt>
    <dgm:pt modelId="{01ED15DC-9874-484F-A866-96AD34EF8745}" type="pres">
      <dgm:prSet presAssocID="{17E73C1A-2CB1-4442-A5DE-0CD9BCC982BC}" presName="root2" presStyleCnt="0"/>
      <dgm:spPr/>
      <dgm:t>
        <a:bodyPr/>
        <a:lstStyle/>
        <a:p>
          <a:endParaRPr lang="de-DE"/>
        </a:p>
      </dgm:t>
    </dgm:pt>
    <dgm:pt modelId="{3BEB47DF-8A4F-47B1-99C3-9BDF4294BC82}" type="pres">
      <dgm:prSet presAssocID="{17E73C1A-2CB1-4442-A5DE-0CD9BCC982BC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3846482-87E2-4343-A832-48261A6CF7B6}" type="pres">
      <dgm:prSet presAssocID="{17E73C1A-2CB1-4442-A5DE-0CD9BCC982BC}" presName="level3hierChild" presStyleCnt="0"/>
      <dgm:spPr/>
      <dgm:t>
        <a:bodyPr/>
        <a:lstStyle/>
        <a:p>
          <a:endParaRPr lang="de-DE"/>
        </a:p>
      </dgm:t>
    </dgm:pt>
    <dgm:pt modelId="{FEDE713D-076E-41FE-B71F-1E0B83BAF346}" type="pres">
      <dgm:prSet presAssocID="{A35962AF-B18C-43BB-A3BC-374991260C80}" presName="conn2-1" presStyleLbl="parChTrans1D2" presStyleIdx="2" presStyleCnt="4"/>
      <dgm:spPr/>
      <dgm:t>
        <a:bodyPr/>
        <a:lstStyle/>
        <a:p>
          <a:endParaRPr lang="de-DE"/>
        </a:p>
      </dgm:t>
    </dgm:pt>
    <dgm:pt modelId="{39F18803-721C-4B17-8EF3-B764B86BCC22}" type="pres">
      <dgm:prSet presAssocID="{A35962AF-B18C-43BB-A3BC-374991260C80}" presName="connTx" presStyleLbl="parChTrans1D2" presStyleIdx="2" presStyleCnt="4"/>
      <dgm:spPr/>
      <dgm:t>
        <a:bodyPr/>
        <a:lstStyle/>
        <a:p>
          <a:endParaRPr lang="de-DE"/>
        </a:p>
      </dgm:t>
    </dgm:pt>
    <dgm:pt modelId="{B59974CE-FDC0-4952-993A-C524304485CE}" type="pres">
      <dgm:prSet presAssocID="{D3004E31-CF96-4053-A474-0AC6329E12E1}" presName="root2" presStyleCnt="0"/>
      <dgm:spPr/>
      <dgm:t>
        <a:bodyPr/>
        <a:lstStyle/>
        <a:p>
          <a:endParaRPr lang="de-DE"/>
        </a:p>
      </dgm:t>
    </dgm:pt>
    <dgm:pt modelId="{33BBEF23-DA48-4110-9161-BBEE984AACB9}" type="pres">
      <dgm:prSet presAssocID="{D3004E31-CF96-4053-A474-0AC6329E12E1}" presName="LevelTwoTextNode" presStyleLbl="node2" presStyleIdx="2" presStyleCnt="4" custScaleX="42176" custLinFactNeighborX="-58092" custLinFactNeighborY="-414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A711BE9-6302-4AB8-904E-7CBA21D443C8}" type="pres">
      <dgm:prSet presAssocID="{D3004E31-CF96-4053-A474-0AC6329E12E1}" presName="level3hierChild" presStyleCnt="0"/>
      <dgm:spPr/>
      <dgm:t>
        <a:bodyPr/>
        <a:lstStyle/>
        <a:p>
          <a:endParaRPr lang="de-DE"/>
        </a:p>
      </dgm:t>
    </dgm:pt>
    <dgm:pt modelId="{C34492ED-24CC-4B37-9FD6-A9BCC78A50F2}" type="pres">
      <dgm:prSet presAssocID="{82EA6A67-5630-4DCA-B76B-8993544BB053}" presName="conn2-1" presStyleLbl="parChTrans1D2" presStyleIdx="3" presStyleCnt="4"/>
      <dgm:spPr/>
      <dgm:t>
        <a:bodyPr/>
        <a:lstStyle/>
        <a:p>
          <a:endParaRPr lang="de-DE"/>
        </a:p>
      </dgm:t>
    </dgm:pt>
    <dgm:pt modelId="{EEBB7789-9F69-464F-86B1-5160C178ACDA}" type="pres">
      <dgm:prSet presAssocID="{82EA6A67-5630-4DCA-B76B-8993544BB053}" presName="connTx" presStyleLbl="parChTrans1D2" presStyleIdx="3" presStyleCnt="4"/>
      <dgm:spPr/>
      <dgm:t>
        <a:bodyPr/>
        <a:lstStyle/>
        <a:p>
          <a:endParaRPr lang="de-DE"/>
        </a:p>
      </dgm:t>
    </dgm:pt>
    <dgm:pt modelId="{C8944C0D-3291-4A4D-9E70-2F3FF46040EC}" type="pres">
      <dgm:prSet presAssocID="{3D53C1CA-0CD8-4F94-B105-E0941D8C645F}" presName="root2" presStyleCnt="0"/>
      <dgm:spPr/>
      <dgm:t>
        <a:bodyPr/>
        <a:lstStyle/>
        <a:p>
          <a:endParaRPr lang="de-DE"/>
        </a:p>
      </dgm:t>
    </dgm:pt>
    <dgm:pt modelId="{8457F75D-36B5-42E8-B285-9E980D109794}" type="pres">
      <dgm:prSet presAssocID="{3D53C1CA-0CD8-4F94-B105-E0941D8C645F}" presName="LevelTwoTextNode" presStyleLbl="node2" presStyleIdx="3" presStyleCnt="4" custScaleX="41049" custLinFactY="-29141" custLinFactNeighborX="-225" custLinFactNeighborY="-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479AF7-80F5-455D-AEDB-C9DF79F4FDF0}" type="pres">
      <dgm:prSet presAssocID="{3D53C1CA-0CD8-4F94-B105-E0941D8C645F}" presName="level3hierChild" presStyleCnt="0"/>
      <dgm:spPr/>
      <dgm:t>
        <a:bodyPr/>
        <a:lstStyle/>
        <a:p>
          <a:endParaRPr lang="de-DE"/>
        </a:p>
      </dgm:t>
    </dgm:pt>
  </dgm:ptLst>
  <dgm:cxnLst>
    <dgm:cxn modelId="{96F13332-43C9-40BF-937B-B8A8293B533B}" srcId="{B91720BC-2140-42DF-986B-3665137C511E}" destId="{D3004E31-CF96-4053-A474-0AC6329E12E1}" srcOrd="2" destOrd="0" parTransId="{A35962AF-B18C-43BB-A3BC-374991260C80}" sibTransId="{0A474E2F-BD78-4941-98E0-C6C69166818E}"/>
    <dgm:cxn modelId="{ACD18C29-BE03-4A66-BE64-1277A32B0DB2}" srcId="{B91720BC-2140-42DF-986B-3665137C511E}" destId="{3D53C1CA-0CD8-4F94-B105-E0941D8C645F}" srcOrd="3" destOrd="0" parTransId="{82EA6A67-5630-4DCA-B76B-8993544BB053}" sibTransId="{BBBEF6C6-F77F-44A2-87A9-1E1B4C4C12D4}"/>
    <dgm:cxn modelId="{8AA41076-1633-4045-BFA5-5F5A6337304E}" type="presOf" srcId="{82EA6A67-5630-4DCA-B76B-8993544BB053}" destId="{C34492ED-24CC-4B37-9FD6-A9BCC78A50F2}" srcOrd="0" destOrd="0" presId="urn:microsoft.com/office/officeart/2008/layout/HorizontalMultiLevelHierarchy"/>
    <dgm:cxn modelId="{3BD5853C-46BE-44A0-9436-0B8C86DAECC1}" type="presOf" srcId="{82EA6A67-5630-4DCA-B76B-8993544BB053}" destId="{EEBB7789-9F69-464F-86B1-5160C178ACDA}" srcOrd="1" destOrd="0" presId="urn:microsoft.com/office/officeart/2008/layout/HorizontalMultiLevelHierarchy"/>
    <dgm:cxn modelId="{7B455177-7585-46FA-9A62-ED2F6E43612E}" type="presOf" srcId="{36169FCC-7AA2-4D81-AA27-0D084D2FD005}" destId="{D0840227-BD2E-4751-ABDA-4EB9D174BD36}" srcOrd="1" destOrd="0" presId="urn:microsoft.com/office/officeart/2008/layout/HorizontalMultiLevelHierarchy"/>
    <dgm:cxn modelId="{A5A3F7D5-309A-46B1-BDAE-B56321543C1C}" srcId="{8E6934C7-07B9-4DF4-AE9C-42F4242A28E8}" destId="{B91720BC-2140-42DF-986B-3665137C511E}" srcOrd="0" destOrd="0" parTransId="{70201786-1DB1-427E-B5AC-BDCC14CF0223}" sibTransId="{9AB387CD-DCF9-4E19-A9EC-24A66698EA50}"/>
    <dgm:cxn modelId="{D58BF9BD-53CB-4E9A-B384-1C8482DE8992}" type="presOf" srcId="{16289FFC-77B6-4DC5-A49F-6D16D20C8714}" destId="{D6994688-DB83-4FEA-937D-A9D924C5D8A9}" srcOrd="0" destOrd="0" presId="urn:microsoft.com/office/officeart/2008/layout/HorizontalMultiLevelHierarchy"/>
    <dgm:cxn modelId="{DDB752A3-332C-479E-85FE-4AEEBCD26A98}" type="presOf" srcId="{3D53C1CA-0CD8-4F94-B105-E0941D8C645F}" destId="{8457F75D-36B5-42E8-B285-9E980D109794}" srcOrd="0" destOrd="0" presId="urn:microsoft.com/office/officeart/2008/layout/HorizontalMultiLevelHierarchy"/>
    <dgm:cxn modelId="{1EB84691-CE99-4C98-B102-81040C6EC0C0}" type="presOf" srcId="{6BE51AE3-906B-49BA-99DA-8B416DD18467}" destId="{5CB00F9C-EF67-4003-91DA-3FF382123F46}" srcOrd="1" destOrd="0" presId="urn:microsoft.com/office/officeart/2008/layout/HorizontalMultiLevelHierarchy"/>
    <dgm:cxn modelId="{86A4E0FA-34CB-4B65-A550-8C3E70F50FE1}" type="presOf" srcId="{17E73C1A-2CB1-4442-A5DE-0CD9BCC982BC}" destId="{3BEB47DF-8A4F-47B1-99C3-9BDF4294BC82}" srcOrd="0" destOrd="0" presId="urn:microsoft.com/office/officeart/2008/layout/HorizontalMultiLevelHierarchy"/>
    <dgm:cxn modelId="{7C9F59E6-FA69-4601-B003-9C0769BE3382}" srcId="{B91720BC-2140-42DF-986B-3665137C511E}" destId="{16289FFC-77B6-4DC5-A49F-6D16D20C8714}" srcOrd="0" destOrd="0" parTransId="{6BE51AE3-906B-49BA-99DA-8B416DD18467}" sibTransId="{72EE0D62-1116-466F-A749-1F0B6B0F5521}"/>
    <dgm:cxn modelId="{866697CF-A13D-48C8-8A17-9DFCF06AE7E1}" type="presOf" srcId="{D3004E31-CF96-4053-A474-0AC6329E12E1}" destId="{33BBEF23-DA48-4110-9161-BBEE984AACB9}" srcOrd="0" destOrd="0" presId="urn:microsoft.com/office/officeart/2008/layout/HorizontalMultiLevelHierarchy"/>
    <dgm:cxn modelId="{A69A127A-1AE6-49A1-8061-9A7D87E50CE1}" type="presOf" srcId="{6BE51AE3-906B-49BA-99DA-8B416DD18467}" destId="{A6E66C64-A09A-4E57-8CD6-6FD4ADBC6986}" srcOrd="0" destOrd="0" presId="urn:microsoft.com/office/officeart/2008/layout/HorizontalMultiLevelHierarchy"/>
    <dgm:cxn modelId="{7B6F5E51-B18C-4915-811C-E6492440CAD5}" srcId="{B91720BC-2140-42DF-986B-3665137C511E}" destId="{17E73C1A-2CB1-4442-A5DE-0CD9BCC982BC}" srcOrd="1" destOrd="0" parTransId="{36169FCC-7AA2-4D81-AA27-0D084D2FD005}" sibTransId="{F947134E-2498-4637-8234-8B9142232C7C}"/>
    <dgm:cxn modelId="{8A9F5543-C4C8-4B91-9F1F-3A012A536104}" type="presOf" srcId="{A35962AF-B18C-43BB-A3BC-374991260C80}" destId="{39F18803-721C-4B17-8EF3-B764B86BCC22}" srcOrd="1" destOrd="0" presId="urn:microsoft.com/office/officeart/2008/layout/HorizontalMultiLevelHierarchy"/>
    <dgm:cxn modelId="{BB70FC81-90AA-4558-8108-A1320C84F757}" type="presOf" srcId="{B91720BC-2140-42DF-986B-3665137C511E}" destId="{AA79D226-2AA3-4E6A-BD16-0400392C6F73}" srcOrd="0" destOrd="0" presId="urn:microsoft.com/office/officeart/2008/layout/HorizontalMultiLevelHierarchy"/>
    <dgm:cxn modelId="{2CCB2DFB-26A8-4A39-84E7-4355B2B79782}" type="presOf" srcId="{8E6934C7-07B9-4DF4-AE9C-42F4242A28E8}" destId="{7551CDB8-36C7-4301-B2B9-5BCC1977B307}" srcOrd="0" destOrd="0" presId="urn:microsoft.com/office/officeart/2008/layout/HorizontalMultiLevelHierarchy"/>
    <dgm:cxn modelId="{0221BF84-7F65-4D9D-85F9-C1DFA5C5516E}" type="presOf" srcId="{A35962AF-B18C-43BB-A3BC-374991260C80}" destId="{FEDE713D-076E-41FE-B71F-1E0B83BAF346}" srcOrd="0" destOrd="0" presId="urn:microsoft.com/office/officeart/2008/layout/HorizontalMultiLevelHierarchy"/>
    <dgm:cxn modelId="{12214880-8253-408E-BE7D-D54D19704CD8}" type="presOf" srcId="{36169FCC-7AA2-4D81-AA27-0D084D2FD005}" destId="{962279B4-D0A4-4CC7-9A56-AE9DB8A695EF}" srcOrd="0" destOrd="0" presId="urn:microsoft.com/office/officeart/2008/layout/HorizontalMultiLevelHierarchy"/>
    <dgm:cxn modelId="{2FA1C5EA-FC35-4A6B-AF8B-3CF5EA5A79A7}" type="presParOf" srcId="{7551CDB8-36C7-4301-B2B9-5BCC1977B307}" destId="{9F9897C4-F242-49F0-A1F6-0E3B01E5F4B4}" srcOrd="0" destOrd="0" presId="urn:microsoft.com/office/officeart/2008/layout/HorizontalMultiLevelHierarchy"/>
    <dgm:cxn modelId="{9B8DF4EC-893B-4BAD-9FCF-40CB83EF8E3D}" type="presParOf" srcId="{9F9897C4-F242-49F0-A1F6-0E3B01E5F4B4}" destId="{AA79D226-2AA3-4E6A-BD16-0400392C6F73}" srcOrd="0" destOrd="0" presId="urn:microsoft.com/office/officeart/2008/layout/HorizontalMultiLevelHierarchy"/>
    <dgm:cxn modelId="{67136294-26BF-4B4F-8260-33BAA02933CD}" type="presParOf" srcId="{9F9897C4-F242-49F0-A1F6-0E3B01E5F4B4}" destId="{AD671FD3-CD75-4E8C-959E-473E208BDD08}" srcOrd="1" destOrd="0" presId="urn:microsoft.com/office/officeart/2008/layout/HorizontalMultiLevelHierarchy"/>
    <dgm:cxn modelId="{59D2D971-550F-4E5D-84CB-A40095BD9BF0}" type="presParOf" srcId="{AD671FD3-CD75-4E8C-959E-473E208BDD08}" destId="{A6E66C64-A09A-4E57-8CD6-6FD4ADBC6986}" srcOrd="0" destOrd="0" presId="urn:microsoft.com/office/officeart/2008/layout/HorizontalMultiLevelHierarchy"/>
    <dgm:cxn modelId="{0144AD4D-97C2-4FC3-899B-66D47C963C85}" type="presParOf" srcId="{A6E66C64-A09A-4E57-8CD6-6FD4ADBC6986}" destId="{5CB00F9C-EF67-4003-91DA-3FF382123F46}" srcOrd="0" destOrd="0" presId="urn:microsoft.com/office/officeart/2008/layout/HorizontalMultiLevelHierarchy"/>
    <dgm:cxn modelId="{5906D769-CB65-4412-9CEB-55FDEC49CA9F}" type="presParOf" srcId="{AD671FD3-CD75-4E8C-959E-473E208BDD08}" destId="{B89E3747-8A46-4D0A-A661-ECC0C3AECEEC}" srcOrd="1" destOrd="0" presId="urn:microsoft.com/office/officeart/2008/layout/HorizontalMultiLevelHierarchy"/>
    <dgm:cxn modelId="{31D80BF0-C2A4-483D-8DEB-11C563944164}" type="presParOf" srcId="{B89E3747-8A46-4D0A-A661-ECC0C3AECEEC}" destId="{D6994688-DB83-4FEA-937D-A9D924C5D8A9}" srcOrd="0" destOrd="0" presId="urn:microsoft.com/office/officeart/2008/layout/HorizontalMultiLevelHierarchy"/>
    <dgm:cxn modelId="{8790A177-C0FE-47B9-A348-5460CF642E06}" type="presParOf" srcId="{B89E3747-8A46-4D0A-A661-ECC0C3AECEEC}" destId="{7ED8DF0B-9FBE-42E8-A50C-3F5CE113FE40}" srcOrd="1" destOrd="0" presId="urn:microsoft.com/office/officeart/2008/layout/HorizontalMultiLevelHierarchy"/>
    <dgm:cxn modelId="{1D545C61-A07D-4EED-910B-295BA1E85C79}" type="presParOf" srcId="{AD671FD3-CD75-4E8C-959E-473E208BDD08}" destId="{962279B4-D0A4-4CC7-9A56-AE9DB8A695EF}" srcOrd="2" destOrd="0" presId="urn:microsoft.com/office/officeart/2008/layout/HorizontalMultiLevelHierarchy"/>
    <dgm:cxn modelId="{CB624B28-CD83-491A-8F1A-06567E6A6223}" type="presParOf" srcId="{962279B4-D0A4-4CC7-9A56-AE9DB8A695EF}" destId="{D0840227-BD2E-4751-ABDA-4EB9D174BD36}" srcOrd="0" destOrd="0" presId="urn:microsoft.com/office/officeart/2008/layout/HorizontalMultiLevelHierarchy"/>
    <dgm:cxn modelId="{1B5E11D3-699E-4079-9460-B374D0B79150}" type="presParOf" srcId="{AD671FD3-CD75-4E8C-959E-473E208BDD08}" destId="{01ED15DC-9874-484F-A866-96AD34EF8745}" srcOrd="3" destOrd="0" presId="urn:microsoft.com/office/officeart/2008/layout/HorizontalMultiLevelHierarchy"/>
    <dgm:cxn modelId="{633E1945-6135-4A97-BD67-1B752CFA5501}" type="presParOf" srcId="{01ED15DC-9874-484F-A866-96AD34EF8745}" destId="{3BEB47DF-8A4F-47B1-99C3-9BDF4294BC82}" srcOrd="0" destOrd="0" presId="urn:microsoft.com/office/officeart/2008/layout/HorizontalMultiLevelHierarchy"/>
    <dgm:cxn modelId="{BB7AA766-E366-4385-8705-BA7714684563}" type="presParOf" srcId="{01ED15DC-9874-484F-A866-96AD34EF8745}" destId="{73846482-87E2-4343-A832-48261A6CF7B6}" srcOrd="1" destOrd="0" presId="urn:microsoft.com/office/officeart/2008/layout/HorizontalMultiLevelHierarchy"/>
    <dgm:cxn modelId="{EBAA3AB1-13BC-4FF6-8346-C3D456D26D6C}" type="presParOf" srcId="{AD671FD3-CD75-4E8C-959E-473E208BDD08}" destId="{FEDE713D-076E-41FE-B71F-1E0B83BAF346}" srcOrd="4" destOrd="0" presId="urn:microsoft.com/office/officeart/2008/layout/HorizontalMultiLevelHierarchy"/>
    <dgm:cxn modelId="{2DDAB1AE-800B-4E3E-A4DF-300C0DB37EE2}" type="presParOf" srcId="{FEDE713D-076E-41FE-B71F-1E0B83BAF346}" destId="{39F18803-721C-4B17-8EF3-B764B86BCC22}" srcOrd="0" destOrd="0" presId="urn:microsoft.com/office/officeart/2008/layout/HorizontalMultiLevelHierarchy"/>
    <dgm:cxn modelId="{8606DEC2-CAA8-4A4F-A780-D77E6F6BE7EA}" type="presParOf" srcId="{AD671FD3-CD75-4E8C-959E-473E208BDD08}" destId="{B59974CE-FDC0-4952-993A-C524304485CE}" srcOrd="5" destOrd="0" presId="urn:microsoft.com/office/officeart/2008/layout/HorizontalMultiLevelHierarchy"/>
    <dgm:cxn modelId="{817F468E-A869-47A7-9270-07D0D41C0FB1}" type="presParOf" srcId="{B59974CE-FDC0-4952-993A-C524304485CE}" destId="{33BBEF23-DA48-4110-9161-BBEE984AACB9}" srcOrd="0" destOrd="0" presId="urn:microsoft.com/office/officeart/2008/layout/HorizontalMultiLevelHierarchy"/>
    <dgm:cxn modelId="{CCA4FC20-7E8C-4336-8EB0-3423F8C524EE}" type="presParOf" srcId="{B59974CE-FDC0-4952-993A-C524304485CE}" destId="{8A711BE9-6302-4AB8-904E-7CBA21D443C8}" srcOrd="1" destOrd="0" presId="urn:microsoft.com/office/officeart/2008/layout/HorizontalMultiLevelHierarchy"/>
    <dgm:cxn modelId="{306C1561-24C4-46DD-9A7C-80A312B081AB}" type="presParOf" srcId="{AD671FD3-CD75-4E8C-959E-473E208BDD08}" destId="{C34492ED-24CC-4B37-9FD6-A9BCC78A50F2}" srcOrd="6" destOrd="0" presId="urn:microsoft.com/office/officeart/2008/layout/HorizontalMultiLevelHierarchy"/>
    <dgm:cxn modelId="{5554D47C-08BC-4A94-BDE8-BD5A69257AF6}" type="presParOf" srcId="{C34492ED-24CC-4B37-9FD6-A9BCC78A50F2}" destId="{EEBB7789-9F69-464F-86B1-5160C178ACDA}" srcOrd="0" destOrd="0" presId="urn:microsoft.com/office/officeart/2008/layout/HorizontalMultiLevelHierarchy"/>
    <dgm:cxn modelId="{D0F7E67F-7A30-4823-9F94-1BC57EDF84B4}" type="presParOf" srcId="{AD671FD3-CD75-4E8C-959E-473E208BDD08}" destId="{C8944C0D-3291-4A4D-9E70-2F3FF46040EC}" srcOrd="7" destOrd="0" presId="urn:microsoft.com/office/officeart/2008/layout/HorizontalMultiLevelHierarchy"/>
    <dgm:cxn modelId="{A2D8258E-0881-47AA-9160-0C67C66AF7D7}" type="presParOf" srcId="{C8944C0D-3291-4A4D-9E70-2F3FF46040EC}" destId="{8457F75D-36B5-42E8-B285-9E980D109794}" srcOrd="0" destOrd="0" presId="urn:microsoft.com/office/officeart/2008/layout/HorizontalMultiLevelHierarchy"/>
    <dgm:cxn modelId="{919A7D38-77F8-4311-B9DC-F0F9C92B20F7}" type="presParOf" srcId="{C8944C0D-3291-4A4D-9E70-2F3FF46040EC}" destId="{78479AF7-80F5-455D-AEDB-C9DF79F4FDF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B0CB44B-5195-4E0A-9533-4EE02E8EE468}">
      <dsp:nvSpPr>
        <dsp:cNvPr id="0" name=""/>
        <dsp:cNvSpPr/>
      </dsp:nvSpPr>
      <dsp:spPr>
        <a:xfrm>
          <a:off x="2187260" y="1196"/>
          <a:ext cx="1602142" cy="801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Patient</a:t>
          </a:r>
          <a:endParaRPr lang="de-DE" sz="2300" kern="1200" dirty="0"/>
        </a:p>
      </dsp:txBody>
      <dsp:txXfrm>
        <a:off x="2187260" y="1196"/>
        <a:ext cx="1602142" cy="801071"/>
      </dsp:txXfrm>
    </dsp:sp>
    <dsp:sp modelId="{8FFCEB1B-B5F7-4964-A520-59710B094967}">
      <dsp:nvSpPr>
        <dsp:cNvPr id="0" name=""/>
        <dsp:cNvSpPr/>
      </dsp:nvSpPr>
      <dsp:spPr>
        <a:xfrm rot="2372712">
          <a:off x="3468634" y="1022729"/>
          <a:ext cx="883211" cy="28037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 rot="2372712">
        <a:off x="3468634" y="1022729"/>
        <a:ext cx="883211" cy="280374"/>
      </dsp:txXfrm>
    </dsp:sp>
    <dsp:sp modelId="{48DFDF64-B523-4878-863E-C69FBE707F31}">
      <dsp:nvSpPr>
        <dsp:cNvPr id="0" name=""/>
        <dsp:cNvSpPr/>
      </dsp:nvSpPr>
      <dsp:spPr>
        <a:xfrm>
          <a:off x="4031077" y="1523565"/>
          <a:ext cx="1602142" cy="801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Benutzer</a:t>
          </a:r>
          <a:endParaRPr lang="de-DE" sz="2300" kern="1200" dirty="0"/>
        </a:p>
      </dsp:txBody>
      <dsp:txXfrm>
        <a:off x="4031077" y="1523565"/>
        <a:ext cx="1602142" cy="801071"/>
      </dsp:txXfrm>
    </dsp:sp>
    <dsp:sp modelId="{F111B184-3DEC-4E66-BD73-BDD0FDB61502}">
      <dsp:nvSpPr>
        <dsp:cNvPr id="0" name=""/>
        <dsp:cNvSpPr/>
      </dsp:nvSpPr>
      <dsp:spPr>
        <a:xfrm rot="10799990">
          <a:off x="2586622" y="1783919"/>
          <a:ext cx="883211" cy="28037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 rot="10799990">
        <a:off x="2586622" y="1783919"/>
        <a:ext cx="883211" cy="280374"/>
      </dsp:txXfrm>
    </dsp:sp>
    <dsp:sp modelId="{009B4FC6-EC59-468C-A447-82894CEBEC7A}">
      <dsp:nvSpPr>
        <dsp:cNvPr id="0" name=""/>
        <dsp:cNvSpPr/>
      </dsp:nvSpPr>
      <dsp:spPr>
        <a:xfrm>
          <a:off x="423236" y="1523576"/>
          <a:ext cx="1602142" cy="801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Dokument</a:t>
          </a:r>
          <a:endParaRPr lang="de-DE" sz="2300" kern="1200" dirty="0"/>
        </a:p>
      </dsp:txBody>
      <dsp:txXfrm>
        <a:off x="423236" y="1523576"/>
        <a:ext cx="1602142" cy="801071"/>
      </dsp:txXfrm>
    </dsp:sp>
    <dsp:sp modelId="{21AFD55A-5890-47FE-88B8-D8B47C28E610}">
      <dsp:nvSpPr>
        <dsp:cNvPr id="0" name=""/>
        <dsp:cNvSpPr/>
      </dsp:nvSpPr>
      <dsp:spPr>
        <a:xfrm rot="19152318">
          <a:off x="1664714" y="1022734"/>
          <a:ext cx="883211" cy="28037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 rot="19152318">
        <a:off x="1664714" y="1022734"/>
        <a:ext cx="883211" cy="28037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34492ED-24CC-4B37-9FD6-A9BCC78A50F2}">
      <dsp:nvSpPr>
        <dsp:cNvPr id="0" name=""/>
        <dsp:cNvSpPr/>
      </dsp:nvSpPr>
      <dsp:spPr>
        <a:xfrm>
          <a:off x="4258708" y="1860637"/>
          <a:ext cx="193297" cy="1130573"/>
        </a:xfrm>
        <a:custGeom>
          <a:avLst/>
          <a:gdLst/>
          <a:ahLst/>
          <a:cxnLst/>
          <a:rect l="0" t="0" r="0" b="0"/>
          <a:pathLst>
            <a:path>
              <a:moveTo>
                <a:pt x="193297" y="0"/>
              </a:moveTo>
              <a:lnTo>
                <a:pt x="96648" y="0"/>
              </a:lnTo>
              <a:lnTo>
                <a:pt x="96648" y="1130573"/>
              </a:lnTo>
              <a:lnTo>
                <a:pt x="0" y="1130573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326682" y="2397249"/>
        <a:ext cx="57348" cy="57348"/>
      </dsp:txXfrm>
    </dsp:sp>
    <dsp:sp modelId="{FEDE713D-076E-41FE-B71F-1E0B83BAF346}">
      <dsp:nvSpPr>
        <dsp:cNvPr id="0" name=""/>
        <dsp:cNvSpPr/>
      </dsp:nvSpPr>
      <dsp:spPr>
        <a:xfrm>
          <a:off x="2492882" y="1860637"/>
          <a:ext cx="1959123" cy="1130573"/>
        </a:xfrm>
        <a:custGeom>
          <a:avLst/>
          <a:gdLst/>
          <a:ahLst/>
          <a:cxnLst/>
          <a:rect l="0" t="0" r="0" b="0"/>
          <a:pathLst>
            <a:path>
              <a:moveTo>
                <a:pt x="1959123" y="0"/>
              </a:moveTo>
              <a:lnTo>
                <a:pt x="979561" y="0"/>
              </a:lnTo>
              <a:lnTo>
                <a:pt x="979561" y="1130573"/>
              </a:lnTo>
              <a:lnTo>
                <a:pt x="0" y="1130573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>
        <a:off x="3415895" y="2369375"/>
        <a:ext cx="113096" cy="113096"/>
      </dsp:txXfrm>
    </dsp:sp>
    <dsp:sp modelId="{962279B4-D0A4-4CC7-9A56-AE9DB8A695EF}">
      <dsp:nvSpPr>
        <dsp:cNvPr id="0" name=""/>
        <dsp:cNvSpPr/>
      </dsp:nvSpPr>
      <dsp:spPr>
        <a:xfrm>
          <a:off x="4265574" y="1814917"/>
          <a:ext cx="186431" cy="91440"/>
        </a:xfrm>
        <a:custGeom>
          <a:avLst/>
          <a:gdLst/>
          <a:ahLst/>
          <a:cxnLst/>
          <a:rect l="0" t="0" r="0" b="0"/>
          <a:pathLst>
            <a:path>
              <a:moveTo>
                <a:pt x="186431" y="45720"/>
              </a:moveTo>
              <a:lnTo>
                <a:pt x="93215" y="45720"/>
              </a:lnTo>
              <a:lnTo>
                <a:pt x="93215" y="51889"/>
              </a:lnTo>
              <a:lnTo>
                <a:pt x="0" y="51889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354127" y="1855974"/>
        <a:ext cx="9326" cy="9326"/>
      </dsp:txXfrm>
    </dsp:sp>
    <dsp:sp modelId="{A6E66C64-A09A-4E57-8CD6-6FD4ADBC6986}">
      <dsp:nvSpPr>
        <dsp:cNvPr id="0" name=""/>
        <dsp:cNvSpPr/>
      </dsp:nvSpPr>
      <dsp:spPr>
        <a:xfrm>
          <a:off x="4265574" y="703878"/>
          <a:ext cx="186431" cy="1156759"/>
        </a:xfrm>
        <a:custGeom>
          <a:avLst/>
          <a:gdLst/>
          <a:ahLst/>
          <a:cxnLst/>
          <a:rect l="0" t="0" r="0" b="0"/>
          <a:pathLst>
            <a:path>
              <a:moveTo>
                <a:pt x="186431" y="1156759"/>
              </a:moveTo>
              <a:lnTo>
                <a:pt x="93215" y="1156759"/>
              </a:lnTo>
              <a:lnTo>
                <a:pt x="93215" y="0"/>
              </a:lnTo>
              <a:lnTo>
                <a:pt x="0" y="0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329498" y="1252965"/>
        <a:ext cx="58584" cy="58584"/>
      </dsp:txXfrm>
    </dsp:sp>
    <dsp:sp modelId="{AA79D226-2AA3-4E6A-BD16-0400392C6F73}">
      <dsp:nvSpPr>
        <dsp:cNvPr id="0" name=""/>
        <dsp:cNvSpPr/>
      </dsp:nvSpPr>
      <dsp:spPr>
        <a:xfrm rot="5400000">
          <a:off x="3272575" y="1395465"/>
          <a:ext cx="3289203" cy="9303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0" kern="1200" dirty="0" smtClean="0"/>
            <a:t>Domain</a:t>
          </a:r>
          <a:endParaRPr lang="de-DE" sz="6000" kern="1200" dirty="0"/>
        </a:p>
      </dsp:txBody>
      <dsp:txXfrm rot="5400000">
        <a:off x="3272575" y="1395465"/>
        <a:ext cx="3289203" cy="930343"/>
      </dsp:txXfrm>
    </dsp:sp>
    <dsp:sp modelId="{D6994688-DB83-4FEA-937D-A9D924C5D8A9}">
      <dsp:nvSpPr>
        <dsp:cNvPr id="0" name=""/>
        <dsp:cNvSpPr/>
      </dsp:nvSpPr>
      <dsp:spPr>
        <a:xfrm>
          <a:off x="1214049" y="238706"/>
          <a:ext cx="3051525" cy="9303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400" kern="1200" dirty="0" smtClean="0"/>
            <a:t>User Interface</a:t>
          </a:r>
          <a:endParaRPr lang="de-DE" sz="3400" kern="1200" dirty="0"/>
        </a:p>
      </dsp:txBody>
      <dsp:txXfrm>
        <a:off x="1214049" y="238706"/>
        <a:ext cx="3051525" cy="930343"/>
      </dsp:txXfrm>
    </dsp:sp>
    <dsp:sp modelId="{3BEB47DF-8A4F-47B1-99C3-9BDF4294BC82}">
      <dsp:nvSpPr>
        <dsp:cNvPr id="0" name=""/>
        <dsp:cNvSpPr/>
      </dsp:nvSpPr>
      <dsp:spPr>
        <a:xfrm>
          <a:off x="1214049" y="1401635"/>
          <a:ext cx="3051525" cy="9303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400" kern="1200" dirty="0" smtClean="0"/>
            <a:t>Communication</a:t>
          </a:r>
          <a:endParaRPr lang="de-DE" sz="3400" kern="1200" dirty="0"/>
        </a:p>
      </dsp:txBody>
      <dsp:txXfrm>
        <a:off x="1214049" y="1401635"/>
        <a:ext cx="3051525" cy="930343"/>
      </dsp:txXfrm>
    </dsp:sp>
    <dsp:sp modelId="{33BBEF23-DA48-4110-9161-BBEE984AACB9}">
      <dsp:nvSpPr>
        <dsp:cNvPr id="0" name=""/>
        <dsp:cNvSpPr/>
      </dsp:nvSpPr>
      <dsp:spPr>
        <a:xfrm>
          <a:off x="1205870" y="2526038"/>
          <a:ext cx="1287011" cy="9303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400" kern="1200" dirty="0" smtClean="0"/>
            <a:t>PDQ</a:t>
          </a:r>
          <a:endParaRPr lang="de-DE" sz="3400" kern="1200" dirty="0"/>
        </a:p>
      </dsp:txBody>
      <dsp:txXfrm>
        <a:off x="1205870" y="2526038"/>
        <a:ext cx="1287011" cy="930343"/>
      </dsp:txXfrm>
    </dsp:sp>
    <dsp:sp modelId="{8457F75D-36B5-42E8-B285-9E980D109794}">
      <dsp:nvSpPr>
        <dsp:cNvPr id="0" name=""/>
        <dsp:cNvSpPr/>
      </dsp:nvSpPr>
      <dsp:spPr>
        <a:xfrm>
          <a:off x="3006087" y="2526038"/>
          <a:ext cx="1252620" cy="9303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400" kern="1200" dirty="0" smtClean="0"/>
            <a:t>XDS</a:t>
          </a:r>
          <a:endParaRPr lang="de-DE" sz="3400" kern="1200" dirty="0"/>
        </a:p>
      </dsp:txBody>
      <dsp:txXfrm>
        <a:off x="3006087" y="2526038"/>
        <a:ext cx="1252620" cy="930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022" y="0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9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9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0F8F488-435E-4EE8-B1AD-4F2C60143A8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53279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016" cy="355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algn="l" defTabSz="955675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309" y="0"/>
            <a:ext cx="4433016" cy="355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4863" y="533400"/>
            <a:ext cx="3546475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005" y="3371809"/>
            <a:ext cx="8188606" cy="319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518"/>
            <a:ext cx="4433016" cy="355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algn="l" defTabSz="955675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9309" y="6742518"/>
            <a:ext cx="4433016" cy="355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pPr>
              <a:defRPr/>
            </a:pPr>
            <a:fld id="{3E3080DA-158D-49DD-917F-C87BC3DDE6C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89575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797022" y="6742518"/>
            <a:ext cx="4435304" cy="355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83" tIns="47740" rIns="95483" bIns="47740" anchor="b"/>
          <a:lstStyle/>
          <a:p>
            <a:pPr algn="r" defTabSz="954088"/>
            <a:fld id="{297759E7-F33D-498A-89AB-AF92E9B044F0}" type="slidenum">
              <a:rPr lang="de-DE" sz="1200"/>
              <a:pPr algn="r" defTabSz="954088"/>
              <a:t>1</a:t>
            </a:fld>
            <a:endParaRPr lang="de-DE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izen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eHF</a:t>
            </a:r>
            <a:r>
              <a:rPr lang="de-DE" baseline="0" dirty="0" smtClean="0"/>
              <a:t> =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eHealth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Framework</a:t>
            </a:r>
            <a:endParaRPr lang="de-DE" baseline="0" dirty="0" smtClean="0"/>
          </a:p>
          <a:p>
            <a:r>
              <a:rPr lang="de-DE" baseline="0" dirty="0" smtClean="0"/>
              <a:t>PXS = Professional Exchange Server</a:t>
            </a:r>
          </a:p>
          <a:p>
            <a:r>
              <a:rPr lang="de-DE" baseline="0" dirty="0" smtClean="0"/>
              <a:t>MPI = Master Patient Index (Server)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3080DA-158D-49DD-917F-C87BC3DDE6CD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87844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JSF = Java Server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Faces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Technology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3080DA-158D-49DD-917F-C87BC3DDE6CD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31381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Vermittlung zwischen UI und IPF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Umwandlung von Daten</a:t>
            </a:r>
          </a:p>
          <a:p>
            <a:r>
              <a:rPr lang="de-DE" dirty="0" smtClean="0"/>
              <a:t>PDQ = Patient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Demographic</a:t>
            </a:r>
            <a:r>
              <a:rPr lang="de-DE" baseline="0" dirty="0" smtClean="0"/>
              <a:t> Query</a:t>
            </a:r>
          </a:p>
          <a:p>
            <a:r>
              <a:rPr lang="de-DE" dirty="0" smtClean="0"/>
              <a:t>Konvertiert und Interpretieren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3080DA-158D-49DD-917F-C87BC3DDE6CD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59648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valide = geprüfte, IHE konform</a:t>
            </a:r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Empfängt Antworten</a:t>
            </a:r>
            <a:r>
              <a:rPr lang="de-DE" baseline="0" dirty="0" smtClean="0"/>
              <a:t> – und leitet sie an die </a:t>
            </a:r>
            <a:r>
              <a:rPr lang="de-DE" baseline="0" dirty="0" err="1" smtClean="0"/>
              <a:t>Com</a:t>
            </a:r>
            <a:r>
              <a:rPr lang="de-DE" baseline="0" dirty="0" smtClean="0"/>
              <a:t> weiter.</a:t>
            </a:r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ITI = 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IT Infrastructure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3080DA-158D-49DD-917F-C87BC3DDE6CD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22399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Exceptions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3080DA-158D-49DD-917F-C87BC3DDE6CD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78735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JSF = Java Server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Faces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Technology</a:t>
            </a:r>
          </a:p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MPI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version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3080DA-158D-49DD-917F-C87BC3DDE6CD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31381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LINK!</a:t>
            </a:r>
          </a:p>
          <a:p>
            <a:r>
              <a:rPr lang="de-DE" dirty="0" smtClean="0"/>
              <a:t>Demo: Login. Patientensuche. Patient anklicken.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Consents</a:t>
            </a:r>
            <a:r>
              <a:rPr lang="de-DE" baseline="0" dirty="0" smtClean="0"/>
              <a:t> suchen. </a:t>
            </a:r>
            <a:r>
              <a:rPr lang="de-DE" baseline="0" dirty="0" err="1" smtClean="0"/>
              <a:t>Consent</a:t>
            </a:r>
            <a:r>
              <a:rPr lang="de-DE" baseline="0" dirty="0" smtClean="0"/>
              <a:t> erstellen / abrufen. </a:t>
            </a:r>
            <a:r>
              <a:rPr lang="de-DE" baseline="0" dirty="0" err="1" smtClean="0"/>
              <a:t>Logout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Hinweis: Nur </a:t>
            </a:r>
            <a:r>
              <a:rPr lang="de-DE" baseline="0" dirty="0" err="1" smtClean="0"/>
              <a:t>ChuckFIND</a:t>
            </a:r>
            <a:r>
              <a:rPr lang="de-DE" baseline="0" dirty="0" smtClean="0"/>
              <a:t> aufrufen! Keine Umlaute suchen.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3080DA-158D-49DD-917F-C87BC3DDE6CD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62968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TODO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3080DA-158D-49DD-917F-C87BC3DDE6CD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6545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Hürden</a:t>
            </a:r>
          </a:p>
          <a:p>
            <a:r>
              <a:rPr lang="de-DE" dirty="0" smtClean="0"/>
              <a:t>CDA: wir</a:t>
            </a:r>
            <a:r>
              <a:rPr lang="de-DE" baseline="0" dirty="0" smtClean="0"/>
              <a:t> hatten nur einen Datensatz – und der war falsch. Inhalte passten nicht zum Dokument Entry.</a:t>
            </a:r>
          </a:p>
          <a:p>
            <a:r>
              <a:rPr lang="de-DE" baseline="0" dirty="0" smtClean="0"/>
              <a:t>OIDs: ………..</a:t>
            </a:r>
          </a:p>
          <a:p>
            <a:r>
              <a:rPr lang="de-DE" baseline="0" dirty="0" smtClean="0"/>
              <a:t>PXS Anfragen: Forum &lt;- </a:t>
            </a:r>
          </a:p>
          <a:p>
            <a:r>
              <a:rPr lang="de-DE" baseline="0" dirty="0" smtClean="0"/>
              <a:t>PXS Bug:  CoALA – PXS - DDR – </a:t>
            </a:r>
            <a:r>
              <a:rPr lang="de-DE" baseline="0" dirty="0" err="1" smtClean="0"/>
              <a:t>eHF</a:t>
            </a:r>
            <a:r>
              <a:rPr lang="de-DE" baseline="0" dirty="0" smtClean="0"/>
              <a:t>(?)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3080DA-158D-49DD-917F-C87BC3DDE6CD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3771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E5A488-96E7-4CF3-A95C-C558FBBC70F3}" type="slidenum">
              <a:rPr lang="de-DE"/>
              <a:pPr/>
              <a:t>2</a:t>
            </a:fld>
            <a:endParaRPr lang="de-DE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76613" y="552450"/>
            <a:ext cx="3525837" cy="2643188"/>
          </a:xfrm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Alle Aufstehen:  UI -&gt; C -&gt;</a:t>
            </a:r>
            <a:r>
              <a:rPr lang="de-DE" baseline="0" dirty="0" smtClean="0"/>
              <a:t> IPF -&gt; D</a:t>
            </a:r>
          </a:p>
          <a:p>
            <a:r>
              <a:rPr lang="de-DE" baseline="0" dirty="0" smtClean="0"/>
              <a:t>NOCHMAL ANSPRECHEN 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3080DA-158D-49DD-917F-C87BC3DDE6CD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85043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Gründe für </a:t>
            </a:r>
            <a:r>
              <a:rPr lang="de-DE" dirty="0" err="1" smtClean="0"/>
              <a:t>Agilo</a:t>
            </a:r>
            <a:r>
              <a:rPr lang="de-DE" dirty="0" smtClean="0"/>
              <a:t>: Entwickler nicht lokal.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3080DA-158D-49DD-917F-C87BC3DDE6CD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71955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Verwaltung, Zugriff, Anlegen, Löschen,</a:t>
            </a:r>
            <a:r>
              <a:rPr lang="de-DE" baseline="0" dirty="0" smtClean="0"/>
              <a:t> Ersetzten               -         Digital Vorteile.</a:t>
            </a:r>
          </a:p>
          <a:p>
            <a:r>
              <a:rPr lang="de-DE" baseline="0" dirty="0" smtClean="0"/>
              <a:t>Patient: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did</a:t>
            </a:r>
            <a:r>
              <a:rPr lang="de-DE" baseline="0" dirty="0" smtClean="0"/>
              <a:t> he </a:t>
            </a:r>
            <a:r>
              <a:rPr lang="de-DE" baseline="0" dirty="0" err="1" smtClean="0"/>
              <a:t>agree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?</a:t>
            </a:r>
          </a:p>
          <a:p>
            <a:r>
              <a:rPr lang="de-DE" baseline="0" dirty="0" smtClean="0"/>
              <a:t>Benutzer: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privilegs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does</a:t>
            </a:r>
            <a:r>
              <a:rPr lang="de-DE" baseline="0" dirty="0" smtClean="0"/>
              <a:t> he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?</a:t>
            </a:r>
          </a:p>
          <a:p>
            <a:r>
              <a:rPr lang="de-DE" baseline="0" dirty="0" smtClean="0"/>
              <a:t>Dokument: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confidential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3080DA-158D-49DD-917F-C87BC3DDE6CD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42031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Nicht standardisiert.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3080DA-158D-49DD-917F-C87BC3DDE6CD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54234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3080DA-158D-49DD-917F-C87BC3DDE6CD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13380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Killen neu schreiben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3080DA-158D-49DD-917F-C87BC3DDE6CD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04276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Open Source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3080DA-158D-49DD-917F-C87BC3DDE6CD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60339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_platform.jpg"/>
          <p:cNvPicPr>
            <a:picLocks noChangeAspect="1"/>
          </p:cNvPicPr>
          <p:nvPr userDrawn="1"/>
        </p:nvPicPr>
        <p:blipFill>
          <a:blip r:embed="rId2" cstate="print"/>
          <a:srcRect r="7195"/>
          <a:stretch>
            <a:fillRect/>
          </a:stretch>
        </p:blipFill>
        <p:spPr>
          <a:xfrm>
            <a:off x="8375348" y="5771212"/>
            <a:ext cx="817590" cy="880976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6498201"/>
            <a:ext cx="9144000" cy="380589"/>
            <a:chOff x="0" y="6498201"/>
            <a:chExt cx="9144000" cy="380589"/>
          </a:xfrm>
        </p:grpSpPr>
        <p:sp>
          <p:nvSpPr>
            <p:cNvPr id="8" name="Rectangle 7"/>
            <p:cNvSpPr/>
            <p:nvPr userDrawn="1"/>
          </p:nvSpPr>
          <p:spPr bwMode="auto">
            <a:xfrm>
              <a:off x="0" y="6498201"/>
              <a:ext cx="9144000" cy="37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 userDrawn="1"/>
          </p:nvSpPr>
          <p:spPr bwMode="auto">
            <a:xfrm>
              <a:off x="4427984" y="6500790"/>
              <a:ext cx="1260000" cy="378000"/>
            </a:xfrm>
            <a:prstGeom prst="rect">
              <a:avLst/>
            </a:prstGeom>
            <a:solidFill>
              <a:srgbClr val="00AB3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36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err="1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pitchFamily="34" charset="0"/>
                  <a:cs typeface="Arial" pitchFamily="34" charset="0"/>
                </a:rPr>
                <a:t>connect</a:t>
              </a: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12" name="Rectangle 11"/>
            <p:cNvSpPr/>
            <p:nvPr userDrawn="1"/>
          </p:nvSpPr>
          <p:spPr bwMode="auto">
            <a:xfrm>
              <a:off x="5688264" y="6500790"/>
              <a:ext cx="1260000" cy="378000"/>
            </a:xfrm>
            <a:prstGeom prst="rect">
              <a:avLst/>
            </a:prstGeom>
            <a:solidFill>
              <a:srgbClr val="0061A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36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pitchFamily="34" charset="0"/>
                  <a:cs typeface="Arial" pitchFamily="34" charset="0"/>
                </a:rPr>
                <a:t>manage.</a:t>
              </a:r>
            </a:p>
          </p:txBody>
        </p:sp>
        <p:sp>
          <p:nvSpPr>
            <p:cNvPr id="13" name="Rectangle 12"/>
            <p:cNvSpPr/>
            <p:nvPr userDrawn="1"/>
          </p:nvSpPr>
          <p:spPr bwMode="auto">
            <a:xfrm>
              <a:off x="6948264" y="6500790"/>
              <a:ext cx="1260000" cy="378000"/>
            </a:xfrm>
            <a:prstGeom prst="rect">
              <a:avLst/>
            </a:prstGeom>
            <a:solidFill>
              <a:srgbClr val="008FB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36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err="1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pitchFamily="34" charset="0"/>
                  <a:cs typeface="Arial" pitchFamily="34" charset="0"/>
                </a:rPr>
                <a:t>personalize</a:t>
              </a: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</p:grpSp>
      <p:sp>
        <p:nvSpPr>
          <p:cNvPr id="9625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962892" y="3700463"/>
            <a:ext cx="4473204" cy="922337"/>
          </a:xfrm>
        </p:spPr>
        <p:txBody>
          <a:bodyPr anchor="b"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62892" y="4724400"/>
            <a:ext cx="4473204" cy="576263"/>
          </a:xfrm>
        </p:spPr>
        <p:txBody>
          <a:bodyPr/>
          <a:lstStyle>
            <a:lvl1pPr marL="0" indent="0">
              <a:defRPr sz="1800" b="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nke für Ihre Aufmerksamk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icw_logo_rgb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26023" y="665801"/>
            <a:ext cx="1511193" cy="7920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971600" y="2708920"/>
            <a:ext cx="6480175" cy="922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t"/>
          <a:lstStyle/>
          <a:p>
            <a:pPr algn="l">
              <a:lnSpc>
                <a:spcPct val="90000"/>
              </a:lnSpc>
              <a:tabLst>
                <a:tab pos="2690813" algn="l"/>
              </a:tabLst>
            </a:pPr>
            <a:r>
              <a:rPr lang="de-DE" sz="3000" dirty="0" smtClean="0">
                <a:effectLst/>
              </a:rPr>
              <a:t>Danke </a:t>
            </a:r>
            <a:r>
              <a:rPr lang="de-DE" sz="3000" dirty="0">
                <a:effectLst/>
              </a:rPr>
              <a:t>für Ihre Aufmerksamkeit!</a:t>
            </a:r>
          </a:p>
        </p:txBody>
      </p:sp>
      <p:sp>
        <p:nvSpPr>
          <p:cNvPr id="13" name="Rectangle 13"/>
          <p:cNvSpPr>
            <a:spLocks noChangeArrowheads="1"/>
          </p:cNvSpPr>
          <p:nvPr userDrawn="1"/>
        </p:nvSpPr>
        <p:spPr bwMode="auto">
          <a:xfrm>
            <a:off x="971600" y="3645544"/>
            <a:ext cx="5219700" cy="22317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140000"/>
              </a:lnSpc>
            </a:pPr>
            <a:r>
              <a:rPr lang="de-DE" dirty="0" err="1"/>
              <a:t>InterComponentWare</a:t>
            </a:r>
            <a:r>
              <a:rPr lang="de-DE" dirty="0"/>
              <a:t> AG</a:t>
            </a:r>
            <a:br>
              <a:rPr lang="de-DE" dirty="0"/>
            </a:br>
            <a:r>
              <a:rPr lang="de-DE" sz="1200" dirty="0"/>
              <a:t>Hauptsitz</a:t>
            </a:r>
            <a:br>
              <a:rPr lang="de-DE" sz="1200" dirty="0"/>
            </a:br>
            <a:r>
              <a:rPr lang="de-DE" sz="1200" dirty="0" err="1"/>
              <a:t>Altrottstraße</a:t>
            </a:r>
            <a:r>
              <a:rPr lang="de-DE" sz="1200" dirty="0"/>
              <a:t> 31 / Partner-Port</a:t>
            </a:r>
            <a:br>
              <a:rPr lang="de-DE" sz="1200" dirty="0"/>
            </a:br>
            <a:r>
              <a:rPr lang="de-DE" sz="1200" dirty="0"/>
              <a:t>69190 Walldorf, Deutschland</a:t>
            </a:r>
            <a:br>
              <a:rPr lang="de-DE" sz="1200" dirty="0"/>
            </a:br>
            <a:r>
              <a:rPr lang="de-DE" sz="1200" dirty="0"/>
              <a:t>Tel.: +49 (0) 6227 385 100</a:t>
            </a:r>
            <a:br>
              <a:rPr lang="de-DE" sz="1200" dirty="0"/>
            </a:br>
            <a:r>
              <a:rPr lang="de-DE" sz="1200" dirty="0"/>
              <a:t>Fax: +49 (0) 6227 385 </a:t>
            </a:r>
            <a:r>
              <a:rPr lang="de-DE" sz="1200" dirty="0" smtClean="0"/>
              <a:t>199</a:t>
            </a:r>
          </a:p>
          <a:p>
            <a:pPr marL="0" marR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/>
              <a:t>E-Mail: </a:t>
            </a:r>
            <a:r>
              <a:rPr lang="de-DE" sz="1200" u="sng" dirty="0" smtClean="0"/>
              <a:t>info@icw-global.com</a:t>
            </a:r>
          </a:p>
          <a:p>
            <a:pPr algn="l">
              <a:lnSpc>
                <a:spcPct val="140000"/>
              </a:lnSpc>
            </a:pPr>
            <a:r>
              <a:rPr lang="de-DE" sz="1200" u="sng" dirty="0" smtClean="0"/>
              <a:t>www.icw-global.com</a:t>
            </a:r>
            <a:endParaRPr lang="de-DE" sz="120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498201"/>
            <a:ext cx="9144000" cy="380589"/>
            <a:chOff x="0" y="6498201"/>
            <a:chExt cx="9144000" cy="380589"/>
          </a:xfrm>
        </p:grpSpPr>
        <p:sp>
          <p:nvSpPr>
            <p:cNvPr id="7" name="Rectangle 6"/>
            <p:cNvSpPr/>
            <p:nvPr userDrawn="1"/>
          </p:nvSpPr>
          <p:spPr bwMode="auto">
            <a:xfrm>
              <a:off x="0" y="6498201"/>
              <a:ext cx="9144000" cy="37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 bwMode="auto">
            <a:xfrm>
              <a:off x="4427984" y="6500790"/>
              <a:ext cx="1260000" cy="378000"/>
            </a:xfrm>
            <a:prstGeom prst="rect">
              <a:avLst/>
            </a:prstGeom>
            <a:solidFill>
              <a:srgbClr val="00AB3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36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err="1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pitchFamily="34" charset="0"/>
                  <a:cs typeface="Arial" pitchFamily="34" charset="0"/>
                </a:rPr>
                <a:t>connect</a:t>
              </a: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10" name="Rectangle 9"/>
            <p:cNvSpPr/>
            <p:nvPr userDrawn="1"/>
          </p:nvSpPr>
          <p:spPr bwMode="auto">
            <a:xfrm>
              <a:off x="5688264" y="6500790"/>
              <a:ext cx="1260000" cy="378000"/>
            </a:xfrm>
            <a:prstGeom prst="rect">
              <a:avLst/>
            </a:prstGeom>
            <a:solidFill>
              <a:srgbClr val="0061A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36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pitchFamily="34" charset="0"/>
                  <a:cs typeface="Arial" pitchFamily="34" charset="0"/>
                </a:rPr>
                <a:t>manage.</a:t>
              </a:r>
            </a:p>
          </p:txBody>
        </p:sp>
        <p:sp>
          <p:nvSpPr>
            <p:cNvPr id="11" name="Rectangle 10"/>
            <p:cNvSpPr/>
            <p:nvPr userDrawn="1"/>
          </p:nvSpPr>
          <p:spPr bwMode="auto">
            <a:xfrm>
              <a:off x="6948264" y="6500790"/>
              <a:ext cx="1260000" cy="378000"/>
            </a:xfrm>
            <a:prstGeom prst="rect">
              <a:avLst/>
            </a:prstGeom>
            <a:solidFill>
              <a:srgbClr val="008FB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36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err="1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pitchFamily="34" charset="0"/>
                  <a:cs typeface="Arial" pitchFamily="34" charset="0"/>
                </a:rPr>
                <a:t>personalize</a:t>
              </a: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</p:grp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 marL="1588" indent="-1588">
              <a:defRPr/>
            </a:lvl2pPr>
            <a:lvl3pPr>
              <a:buClr>
                <a:srgbClr val="0061AE"/>
              </a:buClr>
              <a:buSzPct val="100000"/>
              <a:buFont typeface="Symbol" pitchFamily="18" charset="2"/>
              <a:buChar char="-"/>
              <a:defRPr/>
            </a:lvl3pPr>
            <a:lvl4pPr>
              <a:buClr>
                <a:srgbClr val="0061AE"/>
              </a:buClr>
              <a:buSzPct val="100000"/>
              <a:buFont typeface="Symbol" pitchFamily="18" charset="2"/>
              <a:buChar char="-"/>
              <a:defRPr/>
            </a:lvl4pPr>
            <a:lvl5pPr>
              <a:buClr>
                <a:srgbClr val="0061AE"/>
              </a:buClr>
              <a:buSzPct val="100000"/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5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31913" y="6727825"/>
            <a:ext cx="3024000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sz="7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6" name="Rectangle 3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727825"/>
            <a:ext cx="68421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7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7" name="Rectangle 3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88" y="6727825"/>
            <a:ext cx="252412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700"/>
            </a:lvl1pPr>
          </a:lstStyle>
          <a:p>
            <a:pPr>
              <a:defRPr/>
            </a:pPr>
            <a:fld id="{7367C2FD-6BBC-4D22-B6FE-724F29AA38F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31913" y="6727825"/>
            <a:ext cx="3024000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sz="7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8" name="Rectangle 3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727825"/>
            <a:ext cx="68421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7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3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88" y="6727825"/>
            <a:ext cx="252412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700"/>
            </a:lvl1pPr>
          </a:lstStyle>
          <a:p>
            <a:pPr>
              <a:defRPr/>
            </a:pPr>
            <a:fld id="{7367C2FD-6BBC-4D22-B6FE-724F29AA38F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44675"/>
            <a:ext cx="3956050" cy="4752975"/>
          </a:xfrm>
        </p:spPr>
        <p:txBody>
          <a:bodyPr/>
          <a:lstStyle>
            <a:lvl1pPr algn="l" rtl="0" eaLnBrk="1" fontAlgn="base" hangingPunct="1">
              <a:spcAft>
                <a:spcPct val="0"/>
              </a:spcAft>
              <a:defRPr lang="en-US" sz="20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8" indent="-1588" algn="l" rtl="0" eaLnBrk="1" fontAlgn="base" hangingPunct="1">
              <a:spcAft>
                <a:spcPct val="0"/>
              </a:spcAft>
              <a:defRPr lang="en-US" sz="20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spcAft>
                <a:spcPct val="0"/>
              </a:spcAft>
              <a:buClr>
                <a:srgbClr val="0061AE"/>
              </a:buClr>
              <a:buSzPct val="100000"/>
              <a:buFont typeface="Symbol" pitchFamily="18" charset="2"/>
              <a:buChar char="-"/>
              <a:defRPr lang="en-US" sz="20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spcAft>
                <a:spcPct val="0"/>
              </a:spcAft>
              <a:buClr>
                <a:srgbClr val="0061AE"/>
              </a:buClr>
              <a:buSzPct val="100000"/>
              <a:buFont typeface="Symbol" pitchFamily="18" charset="2"/>
              <a:buChar char="-"/>
              <a:defRPr lang="en-US" sz="20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spcAft>
                <a:spcPct val="0"/>
              </a:spcAft>
              <a:buClr>
                <a:srgbClr val="0061AE"/>
              </a:buClr>
              <a:buSzPct val="100000"/>
              <a:buFont typeface="Symbol" pitchFamily="18" charset="2"/>
              <a:buChar char="-"/>
              <a:defRPr lang="de-DE" sz="20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31913" y="6727825"/>
            <a:ext cx="3024000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sz="7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9" name="Rectangle 3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39750" y="6727825"/>
            <a:ext cx="68421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7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Rectangle 3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88" y="6727825"/>
            <a:ext cx="252412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700"/>
            </a:lvl1pPr>
          </a:lstStyle>
          <a:p>
            <a:pPr>
              <a:defRPr/>
            </a:pPr>
            <a:fld id="{7367C2FD-6BBC-4D22-B6FE-724F29AA38F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9750" y="1844675"/>
            <a:ext cx="3744218" cy="4752975"/>
          </a:xfrm>
        </p:spPr>
        <p:txBody>
          <a:bodyPr/>
          <a:lstStyle>
            <a:lvl1pPr>
              <a:defRPr b="0"/>
            </a:lvl1pPr>
            <a:lvl2pPr marL="1588" indent="-1588">
              <a:defRPr/>
            </a:lvl2pPr>
            <a:lvl3pPr>
              <a:buClr>
                <a:srgbClr val="0061AE"/>
              </a:buClr>
              <a:buSzPct val="100000"/>
              <a:buFont typeface="Symbol" pitchFamily="18" charset="2"/>
              <a:buChar char="-"/>
              <a:defRPr/>
            </a:lvl3pPr>
            <a:lvl4pPr>
              <a:buClr>
                <a:srgbClr val="0061AE"/>
              </a:buClr>
              <a:buSzPct val="100000"/>
              <a:buFont typeface="Symbol" pitchFamily="18" charset="2"/>
              <a:buChar char="-"/>
              <a:defRPr/>
            </a:lvl4pPr>
            <a:lvl5pPr>
              <a:buClr>
                <a:srgbClr val="0061AE"/>
              </a:buClr>
              <a:buSzPct val="100000"/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31913" y="6727825"/>
            <a:ext cx="3024000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sz="7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727825"/>
            <a:ext cx="68421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7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3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88" y="6727825"/>
            <a:ext cx="252412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700"/>
            </a:lvl1pPr>
          </a:lstStyle>
          <a:p>
            <a:pPr>
              <a:defRPr/>
            </a:pPr>
            <a:fld id="{7367C2FD-6BBC-4D22-B6FE-724F29AA38F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31913" y="6727825"/>
            <a:ext cx="3024000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sz="7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727825"/>
            <a:ext cx="68421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7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3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88" y="6727825"/>
            <a:ext cx="252412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700"/>
            </a:lvl1pPr>
          </a:lstStyle>
          <a:p>
            <a:pPr>
              <a:defRPr/>
            </a:pPr>
            <a:fld id="{7367C2FD-6BBC-4D22-B6FE-724F29AA38F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cmp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79868" y="179675"/>
            <a:ext cx="3600400" cy="33895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0" y="6678489"/>
            <a:ext cx="9144000" cy="180000"/>
            <a:chOff x="0" y="6498201"/>
            <a:chExt cx="9144000" cy="380589"/>
          </a:xfrm>
        </p:grpSpPr>
        <p:sp>
          <p:nvSpPr>
            <p:cNvPr id="21" name="Rectangle 20"/>
            <p:cNvSpPr/>
            <p:nvPr userDrawn="1"/>
          </p:nvSpPr>
          <p:spPr bwMode="auto">
            <a:xfrm>
              <a:off x="0" y="6498201"/>
              <a:ext cx="9144000" cy="37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 bwMode="auto">
            <a:xfrm>
              <a:off x="4427984" y="6500790"/>
              <a:ext cx="1260000" cy="378000"/>
            </a:xfrm>
            <a:prstGeom prst="rect">
              <a:avLst/>
            </a:prstGeom>
            <a:solidFill>
              <a:srgbClr val="00AB3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36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5"/>
            <p:cNvSpPr/>
            <p:nvPr userDrawn="1"/>
          </p:nvSpPr>
          <p:spPr bwMode="auto">
            <a:xfrm>
              <a:off x="5688264" y="6500790"/>
              <a:ext cx="1260000" cy="378000"/>
            </a:xfrm>
            <a:prstGeom prst="rect">
              <a:avLst/>
            </a:prstGeom>
            <a:solidFill>
              <a:srgbClr val="0061A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36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 bwMode="auto">
            <a:xfrm>
              <a:off x="6948264" y="6500790"/>
              <a:ext cx="1260000" cy="378000"/>
            </a:xfrm>
            <a:prstGeom prst="rect">
              <a:avLst/>
            </a:prstGeom>
            <a:solidFill>
              <a:srgbClr val="008FB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36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3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844675"/>
            <a:ext cx="8064500" cy="475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052513"/>
            <a:ext cx="8064500" cy="617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 </a:t>
            </a:r>
          </a:p>
        </p:txBody>
      </p:sp>
      <p:pic>
        <p:nvPicPr>
          <p:cNvPr id="1035" name="Picture 11" descr="icw_logo_rgb"/>
          <p:cNvPicPr>
            <a:picLocks noChangeAspect="1" noChangeArrowheads="1"/>
          </p:cNvPicPr>
          <p:nvPr/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265113" y="153988"/>
            <a:ext cx="900112" cy="471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2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31913" y="6727825"/>
            <a:ext cx="3024000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sz="7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3" name="Rectangle 3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727825"/>
            <a:ext cx="68421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7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" name="Rectangle 3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88" y="6727825"/>
            <a:ext cx="252412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700"/>
            </a:lvl1pPr>
          </a:lstStyle>
          <a:p>
            <a:pPr>
              <a:defRPr/>
            </a:pPr>
            <a:fld id="{7367C2FD-6BBC-4D22-B6FE-724F29AA38F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7170" name="Picture 2" descr="D:\Dokumente\Workspace\SMC_complete\documentation\images\logos\coala_logo_trac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31187" y="6364560"/>
            <a:ext cx="9493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798" r:id="rId3"/>
    <p:sldLayoutId id="2147483799" r:id="rId4"/>
    <p:sldLayoutId id="2147483800" r:id="rId5"/>
    <p:sldLayoutId id="2147483802" r:id="rId6"/>
    <p:sldLayoutId id="2147483803" r:id="rId7"/>
  </p:sldLayoutIdLst>
  <p:transition spd="slow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tabLst>
          <a:tab pos="2690813" algn="l"/>
        </a:tabLs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tabLst>
          <a:tab pos="2690813" algn="l"/>
        </a:tabLst>
        <a:defRPr sz="2400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tabLst>
          <a:tab pos="2690813" algn="l"/>
        </a:tabLst>
        <a:defRPr sz="2400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tabLst>
          <a:tab pos="2690813" algn="l"/>
        </a:tabLst>
        <a:defRPr sz="2400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tabLst>
          <a:tab pos="2690813" algn="l"/>
        </a:tabLst>
        <a:defRPr sz="2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tabLst>
          <a:tab pos="2690813" algn="l"/>
        </a:tabLst>
        <a:defRPr sz="2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tabLst>
          <a:tab pos="2690813" algn="l"/>
        </a:tabLst>
        <a:defRPr sz="2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tabLst>
          <a:tab pos="2690813" algn="l"/>
        </a:tabLst>
        <a:defRPr sz="2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tabLst>
          <a:tab pos="2690813" algn="l"/>
        </a:tabLst>
        <a:defRPr sz="2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55000"/>
        </a:spcBef>
        <a:spcAft>
          <a:spcPct val="0"/>
        </a:spcAft>
        <a:buClr>
          <a:schemeClr val="tx1"/>
        </a:buClr>
        <a:buSzPct val="80000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1588" indent="-1588" algn="l" rtl="0" eaLnBrk="1" fontAlgn="base" hangingPunct="1">
        <a:spcBef>
          <a:spcPts val="600"/>
        </a:spcBef>
        <a:spcAft>
          <a:spcPct val="0"/>
        </a:spcAft>
        <a:buClr>
          <a:schemeClr val="tx1"/>
        </a:buClr>
        <a:buSzPct val="90000"/>
        <a:defRPr sz="2000">
          <a:solidFill>
            <a:schemeClr val="tx1"/>
          </a:solidFill>
          <a:latin typeface="+mn-lt"/>
        </a:defRPr>
      </a:lvl2pPr>
      <a:lvl3pPr marL="647700" indent="-457200" algn="l" rtl="0" eaLnBrk="1" fontAlgn="base" hangingPunct="1">
        <a:spcBef>
          <a:spcPts val="600"/>
        </a:spcBef>
        <a:spcAft>
          <a:spcPct val="0"/>
        </a:spcAft>
        <a:buClr>
          <a:srgbClr val="0061AE"/>
        </a:buClr>
        <a:buSzPct val="100000"/>
        <a:buFont typeface="Symbol" pitchFamily="18" charset="2"/>
        <a:buChar char="-"/>
        <a:defRPr sz="2000">
          <a:solidFill>
            <a:schemeClr val="tx1"/>
          </a:solidFill>
          <a:latin typeface="+mn-lt"/>
        </a:defRPr>
      </a:lvl3pPr>
      <a:lvl4pPr marL="889000" indent="-342900" algn="l" rtl="0" eaLnBrk="1" fontAlgn="base" hangingPunct="1">
        <a:spcBef>
          <a:spcPts val="600"/>
        </a:spcBef>
        <a:spcAft>
          <a:spcPct val="0"/>
        </a:spcAft>
        <a:buClr>
          <a:srgbClr val="0061AE"/>
        </a:buClr>
        <a:buSzPct val="100000"/>
        <a:buFont typeface="Symbol" pitchFamily="18" charset="2"/>
        <a:buChar char="-"/>
        <a:defRPr>
          <a:solidFill>
            <a:schemeClr val="tx1"/>
          </a:solidFill>
          <a:latin typeface="+mn-lt"/>
        </a:defRPr>
      </a:lvl4pPr>
      <a:lvl5pPr marL="1257300" indent="-342900" algn="l" rtl="0" eaLnBrk="1" fontAlgn="base" hangingPunct="1">
        <a:spcBef>
          <a:spcPts val="600"/>
        </a:spcBef>
        <a:spcAft>
          <a:spcPct val="0"/>
        </a:spcAft>
        <a:buClr>
          <a:srgbClr val="0061AE"/>
        </a:buClr>
        <a:buSzPct val="100000"/>
        <a:buFont typeface="Symbol" pitchFamily="18" charset="2"/>
        <a:buChar char="-"/>
        <a:defRPr sz="1600">
          <a:solidFill>
            <a:schemeClr val="tx1"/>
          </a:solidFill>
          <a:latin typeface="+mn-lt"/>
        </a:defRPr>
      </a:lvl5pPr>
      <a:lvl6pPr marL="1538288" indent="-166688" algn="l" rtl="0" eaLnBrk="1" fontAlgn="base" hangingPunct="1">
        <a:spcBef>
          <a:spcPts val="600"/>
        </a:spcBef>
        <a:spcAft>
          <a:spcPct val="0"/>
        </a:spcAft>
        <a:buClr>
          <a:schemeClr val="tx1"/>
        </a:buClr>
        <a:buSzPct val="80000"/>
        <a:buChar char="-"/>
        <a:defRPr sz="1600">
          <a:solidFill>
            <a:schemeClr val="tx1"/>
          </a:solidFill>
          <a:latin typeface="+mn-lt"/>
        </a:defRPr>
      </a:lvl6pPr>
      <a:lvl7pPr marL="1995488" indent="-166688" algn="l" rtl="0" eaLnBrk="1" fontAlgn="base" hangingPunct="1">
        <a:spcBef>
          <a:spcPts val="600"/>
        </a:spcBef>
        <a:spcAft>
          <a:spcPct val="0"/>
        </a:spcAft>
        <a:buClr>
          <a:schemeClr val="tx1"/>
        </a:buClr>
        <a:buSzPct val="80000"/>
        <a:buChar char="-"/>
        <a:defRPr sz="1600">
          <a:solidFill>
            <a:schemeClr val="tx1"/>
          </a:solidFill>
          <a:latin typeface="+mn-lt"/>
        </a:defRPr>
      </a:lvl7pPr>
      <a:lvl8pPr marL="2452688" indent="-166688" algn="l" rtl="0" eaLnBrk="1" fontAlgn="base" hangingPunct="1">
        <a:spcBef>
          <a:spcPts val="600"/>
        </a:spcBef>
        <a:spcAft>
          <a:spcPct val="0"/>
        </a:spcAft>
        <a:buClr>
          <a:schemeClr val="tx1"/>
        </a:buClr>
        <a:buSzPct val="80000"/>
        <a:buChar char="-"/>
        <a:defRPr sz="1600">
          <a:solidFill>
            <a:schemeClr val="tx1"/>
          </a:solidFill>
          <a:latin typeface="+mn-lt"/>
        </a:defRPr>
      </a:lvl8pPr>
      <a:lvl9pPr marL="2909888" indent="-166688" algn="l" rtl="0" eaLnBrk="1" fontAlgn="base" hangingPunct="1">
        <a:spcBef>
          <a:spcPts val="600"/>
        </a:spcBef>
        <a:spcAft>
          <a:spcPct val="0"/>
        </a:spcAft>
        <a:buClr>
          <a:schemeClr val="tx1"/>
        </a:buClr>
        <a:buSzPct val="8000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notesSlide" Target="../notesSlides/notesSlide2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29" Type="http://schemas.openxmlformats.org/officeDocument/2006/relationships/tags" Target="../tags/tag31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slideLayout" Target="../slideLayouts/slideLayout6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mc.iap.hs-heilbronn.de:8080/coala-assembly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600319"/>
            <a:ext cx="1475656" cy="110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 descr="MI-HHN-HD-Slides-Header_DE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0"/>
          <p:cNvSpPr>
            <a:spLocks noGrp="1"/>
          </p:cNvSpPr>
          <p:nvPr>
            <p:ph type="ctrTitle" sz="quarter"/>
          </p:nvPr>
        </p:nvSpPr>
        <p:spPr>
          <a:xfrm>
            <a:off x="2915816" y="-50985"/>
            <a:ext cx="4185172" cy="738374"/>
          </a:xfrm>
        </p:spPr>
        <p:txBody>
          <a:bodyPr/>
          <a:lstStyle/>
          <a:p>
            <a:r>
              <a:rPr lang="de-DE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SMC 3.0</a:t>
            </a:r>
            <a:endParaRPr lang="de-DE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8197" name="Picture 5" descr="D:\Dokumente\Workspace\SMC_complete\documentation\images\logos\coala_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5054" y="2060848"/>
            <a:ext cx="6020276" cy="246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Finden und Darstellen von Patientendaten 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Anzeigen von </a:t>
            </a:r>
            <a:r>
              <a:rPr lang="de-DE" dirty="0" smtClean="0"/>
              <a:t>Patienteneinwilligungen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Anlegen von neuen </a:t>
            </a:r>
            <a:r>
              <a:rPr lang="de-DE" dirty="0" smtClean="0"/>
              <a:t>Patienteneinwilligungen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367C2FD-6BBC-4D22-B6FE-724F29AA38F3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pic>
        <p:nvPicPr>
          <p:cNvPr id="1026" name="Picture 2" descr="http://www.explorit.de/i/key_konzepti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1265" y="4349451"/>
            <a:ext cx="3990975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8038329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IHE Profile (1/2)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367C2FD-6BBC-4D22-B6FE-724F29AA38F3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pic>
        <p:nvPicPr>
          <p:cNvPr id="2050" name="Picture 2" descr="http://www.a-thon.it/it/uploads/images/logo_ih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4248" y="776114"/>
            <a:ext cx="18478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467544" y="2204864"/>
            <a:ext cx="7920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b="1" dirty="0" smtClean="0"/>
              <a:t>PDQ </a:t>
            </a:r>
            <a:r>
              <a:rPr lang="de-DE" sz="2000" dirty="0"/>
              <a:t>	</a:t>
            </a:r>
            <a:r>
              <a:rPr lang="de-DE" sz="2000" dirty="0" smtClean="0"/>
              <a:t> </a:t>
            </a:r>
            <a:r>
              <a:rPr lang="de-DE" sz="2000" dirty="0"/>
              <a:t>Patient </a:t>
            </a:r>
            <a:r>
              <a:rPr lang="de-DE" sz="2000" dirty="0" err="1"/>
              <a:t>Demographics</a:t>
            </a:r>
            <a:r>
              <a:rPr lang="de-DE" sz="2000" dirty="0"/>
              <a:t> </a:t>
            </a:r>
            <a:r>
              <a:rPr lang="de-DE" sz="2000" dirty="0" smtClean="0"/>
              <a:t>Query</a:t>
            </a:r>
          </a:p>
          <a:p>
            <a:pPr algn="l"/>
            <a:endParaRPr lang="de-DE" sz="2000" dirty="0" smtClean="0"/>
          </a:p>
          <a:p>
            <a:pPr algn="l"/>
            <a:endParaRPr lang="de-DE" sz="2000" dirty="0"/>
          </a:p>
          <a:p>
            <a:pPr algn="l"/>
            <a:r>
              <a:rPr lang="de-DE" sz="2000" b="1" dirty="0" smtClean="0"/>
              <a:t>BPPC </a:t>
            </a:r>
            <a:r>
              <a:rPr lang="de-DE" sz="2000" dirty="0"/>
              <a:t>	</a:t>
            </a:r>
            <a:r>
              <a:rPr lang="de-DE" sz="2000" dirty="0" smtClean="0"/>
              <a:t> </a:t>
            </a:r>
            <a:r>
              <a:rPr lang="de-DE" sz="2000" dirty="0"/>
              <a:t>Basic Patient Privacy </a:t>
            </a:r>
            <a:r>
              <a:rPr lang="de-DE" sz="2000" dirty="0" err="1" smtClean="0"/>
              <a:t>Consent</a:t>
            </a:r>
            <a:endParaRPr lang="de-DE" sz="2000" dirty="0" smtClean="0"/>
          </a:p>
          <a:p>
            <a:pPr algn="l"/>
            <a:endParaRPr lang="de-DE" sz="2000" dirty="0" smtClean="0"/>
          </a:p>
          <a:p>
            <a:pPr algn="l"/>
            <a:endParaRPr lang="de-DE" sz="2000" dirty="0"/>
          </a:p>
          <a:p>
            <a:pPr algn="l"/>
            <a:r>
              <a:rPr lang="de-DE" sz="2000" b="1" dirty="0" err="1"/>
              <a:t>XDS.b</a:t>
            </a:r>
            <a:r>
              <a:rPr lang="de-DE" sz="2000" dirty="0"/>
              <a:t> 	 Cross-Enterprise </a:t>
            </a:r>
            <a:r>
              <a:rPr lang="de-DE" sz="2000" dirty="0" err="1"/>
              <a:t>Document</a:t>
            </a:r>
            <a:r>
              <a:rPr lang="de-DE" sz="2000" dirty="0"/>
              <a:t> </a:t>
            </a:r>
            <a:r>
              <a:rPr lang="de-DE" sz="2000" dirty="0" smtClean="0"/>
              <a:t>Sharing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xmlns="" val="203842416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IHE Profile (2/2)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367C2FD-6BBC-4D22-B6FE-724F29AA38F3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pic>
        <p:nvPicPr>
          <p:cNvPr id="7" name="Picture 2" descr="D:\Downloads\Unbenannt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06" y="1439000"/>
            <a:ext cx="8924982" cy="494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a-thon.it/it/uploads/images/logo_ih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4248" y="776114"/>
            <a:ext cx="18478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218909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367C2FD-6BBC-4D22-B6FE-724F29AA38F3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pic>
        <p:nvPicPr>
          <p:cNvPr id="6146" name="Picture 2" descr="D:\Dokumente\Workspace\SMC_complete\documentation\images\logos\coala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79618"/>
            <a:ext cx="5112568" cy="209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95396965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ahmen 26"/>
          <p:cNvSpPr/>
          <p:nvPr/>
        </p:nvSpPr>
        <p:spPr bwMode="auto">
          <a:xfrm>
            <a:off x="4860032" y="5661248"/>
            <a:ext cx="1008112" cy="864096"/>
          </a:xfrm>
          <a:prstGeom prst="beve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2555776" y="908720"/>
            <a:ext cx="5184576" cy="44369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27381694"/>
              </p:ext>
            </p:extLst>
          </p:nvPr>
        </p:nvGraphicFramePr>
        <p:xfrm>
          <a:off x="1800200" y="1556793"/>
          <a:ext cx="7020272" cy="4896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367C2FD-6BBC-4D22-B6FE-724F29AA38F3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555776" y="836712"/>
            <a:ext cx="518457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CoALA Assembly</a:t>
            </a:r>
            <a:endParaRPr lang="de-DE" sz="40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Flussdiagramm: Magnetplattenspeicher 11"/>
          <p:cNvSpPr/>
          <p:nvPr/>
        </p:nvSpPr>
        <p:spPr bwMode="auto">
          <a:xfrm>
            <a:off x="467544" y="1628800"/>
            <a:ext cx="1008112" cy="1224136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ahmen 12"/>
          <p:cNvSpPr/>
          <p:nvPr/>
        </p:nvSpPr>
        <p:spPr bwMode="auto">
          <a:xfrm>
            <a:off x="3275856" y="5661248"/>
            <a:ext cx="1008112" cy="864096"/>
          </a:xfrm>
          <a:prstGeom prst="beve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004048" y="5877272"/>
            <a:ext cx="6992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000" dirty="0" smtClean="0"/>
              <a:t>PXS</a:t>
            </a:r>
            <a:endParaRPr lang="de-DE" sz="2000" b="1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23528" y="2001034"/>
            <a:ext cx="129614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000" dirty="0" err="1"/>
              <a:t>e</a:t>
            </a:r>
            <a:r>
              <a:rPr lang="de-DE" sz="2000" dirty="0" err="1" smtClean="0"/>
              <a:t>HF</a:t>
            </a:r>
            <a:endParaRPr lang="de-DE" sz="2000" dirty="0" smtClean="0"/>
          </a:p>
          <a:p>
            <a:pPr algn="ctr"/>
            <a:r>
              <a:rPr lang="de-DE" sz="2000" dirty="0" err="1" smtClean="0"/>
              <a:t>UserDB</a:t>
            </a:r>
            <a:endParaRPr lang="de-DE" sz="2000" dirty="0" smtClean="0"/>
          </a:p>
        </p:txBody>
      </p:sp>
      <p:cxnSp>
        <p:nvCxnSpPr>
          <p:cNvPr id="19" name="Gerade Verbindung mit Pfeil 18"/>
          <p:cNvCxnSpPr>
            <a:stCxn id="12" idx="4"/>
          </p:cNvCxnSpPr>
          <p:nvPr/>
        </p:nvCxnSpPr>
        <p:spPr bwMode="auto">
          <a:xfrm>
            <a:off x="1475656" y="2240868"/>
            <a:ext cx="108012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endCxn id="13" idx="7"/>
          </p:cNvCxnSpPr>
          <p:nvPr/>
        </p:nvCxnSpPr>
        <p:spPr bwMode="auto">
          <a:xfrm>
            <a:off x="3779912" y="4941168"/>
            <a:ext cx="0" cy="82809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3419872" y="5893241"/>
            <a:ext cx="63991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000" dirty="0" smtClean="0"/>
              <a:t>MPI</a:t>
            </a:r>
            <a:endParaRPr lang="de-DE" sz="2000" b="1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cxnSp>
        <p:nvCxnSpPr>
          <p:cNvPr id="30" name="Gerade Verbindung mit Pfeil 29"/>
          <p:cNvCxnSpPr/>
          <p:nvPr/>
        </p:nvCxnSpPr>
        <p:spPr bwMode="auto">
          <a:xfrm>
            <a:off x="5364088" y="4941168"/>
            <a:ext cx="1" cy="82809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2370395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2" grpId="0" animBg="1"/>
      <p:bldP spid="13" grpId="0" animBg="1"/>
      <p:bldP spid="14" grpId="0"/>
      <p:bldP spid="15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Modul-Details: User Interface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Benutzer Interaktion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browserbasiert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Login (</a:t>
            </a:r>
            <a:r>
              <a:rPr lang="de-DE" dirty="0" err="1" smtClean="0"/>
              <a:t>eHF</a:t>
            </a:r>
            <a:r>
              <a:rPr lang="de-DE" dirty="0" smtClean="0"/>
              <a:t> basierter Login Filter)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Internationalisierung (de / eng)</a:t>
            </a:r>
          </a:p>
          <a:p>
            <a:pPr marL="0" indent="0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367C2FD-6BBC-4D22-B6FE-724F29AA38F3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4869160"/>
            <a:ext cx="2132844" cy="1814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865903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Modul-Details: Communication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HL7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Generiert PDQ-22 Anfragen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Interpretiert/konvertiert PDQ-22 Antworten</a:t>
            </a:r>
          </a:p>
          <a:p>
            <a:r>
              <a:rPr lang="de-DE" b="1" dirty="0" smtClean="0"/>
              <a:t>CDA</a:t>
            </a:r>
          </a:p>
          <a:p>
            <a:pPr>
              <a:buFont typeface="Arial" pitchFamily="34" charset="0"/>
              <a:buChar char="•"/>
            </a:pPr>
            <a:r>
              <a:rPr lang="de-DE" dirty="0"/>
              <a:t>Generiert </a:t>
            </a:r>
            <a:r>
              <a:rPr lang="de-DE" dirty="0" smtClean="0"/>
              <a:t>CDA (XML)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Transformiert XML+XSL in HTML</a:t>
            </a:r>
          </a:p>
          <a:p>
            <a:pPr>
              <a:buFont typeface="Arial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367C2FD-6BBC-4D22-B6FE-724F29AA38F3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pic>
        <p:nvPicPr>
          <p:cNvPr id="8" name="Picture 2" descr="http://healthinformatics.wikispaces.com/file/view/hl7logo.gif/95744498/hl7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916832"/>
            <a:ext cx="936104" cy="79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797151"/>
            <a:ext cx="2207355" cy="1872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3370378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Modul-Details: </a:t>
            </a:r>
            <a:r>
              <a:rPr lang="de-DE" dirty="0" smtClean="0"/>
              <a:t>Integrationsmodule: </a:t>
            </a:r>
            <a:r>
              <a:rPr lang="de-DE" dirty="0" smtClean="0"/>
              <a:t>PDQ &amp; XDS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Schnittstelle zwischen CoALA und PXS / MPI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Erstellt und sendet validierte Anfragen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Empfängt Antworten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Basiert auf ITI-Transaktionen von IHE</a:t>
            </a:r>
          </a:p>
          <a:p>
            <a:pPr lvl="3">
              <a:buFont typeface="Arial" pitchFamily="34" charset="0"/>
              <a:buChar char="•"/>
            </a:pPr>
            <a:r>
              <a:rPr lang="de-DE" sz="2000" dirty="0" smtClean="0"/>
              <a:t>ITI-18, </a:t>
            </a:r>
            <a:r>
              <a:rPr lang="de-DE" sz="2000" dirty="0"/>
              <a:t>ITI-41, ITI-43</a:t>
            </a:r>
            <a:endParaRPr lang="de-DE" sz="2000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367C2FD-6BBC-4D22-B6FE-724F29AA38F3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7431" y="4765968"/>
            <a:ext cx="2234809" cy="1912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802241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Modul-Details: Domain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de-DE" dirty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Modulübergreifendes Domänen-Modell</a:t>
            </a:r>
          </a:p>
          <a:p>
            <a:pPr>
              <a:buFont typeface="Arial" pitchFamily="34" charset="0"/>
              <a:buChar char="•"/>
            </a:pPr>
            <a:endParaRPr lang="de-DE" dirty="0"/>
          </a:p>
          <a:p>
            <a:pPr>
              <a:buFont typeface="Arial" pitchFamily="34" charset="0"/>
              <a:buChar char="•"/>
            </a:pPr>
            <a:r>
              <a:rPr lang="de-DE" i="1" dirty="0" err="1" smtClean="0"/>
              <a:t>Bsp</a:t>
            </a:r>
            <a:r>
              <a:rPr lang="de-DE" i="1" dirty="0" smtClean="0"/>
              <a:t>: Patient, </a:t>
            </a:r>
            <a:r>
              <a:rPr lang="de-DE" i="1" dirty="0" err="1" smtClean="0"/>
              <a:t>Consent</a:t>
            </a:r>
            <a:r>
              <a:rPr lang="de-DE" i="1" dirty="0" smtClean="0"/>
              <a:t>, </a:t>
            </a:r>
            <a:r>
              <a:rPr lang="de-DE" i="1" dirty="0" err="1" smtClean="0"/>
              <a:t>Policy</a:t>
            </a:r>
            <a:endParaRPr lang="de-DE" i="1" dirty="0" smtClean="0"/>
          </a:p>
          <a:p>
            <a:pPr>
              <a:buFont typeface="Arial" pitchFamily="34" charset="0"/>
              <a:buChar char="•"/>
            </a:pPr>
            <a:endParaRPr lang="de-DE" dirty="0"/>
          </a:p>
          <a:p>
            <a:pPr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367C2FD-6BBC-4D22-B6FE-724F29AA38F3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797152"/>
            <a:ext cx="2171762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802241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5" descr="technology-and-human-communication.jpg (300×40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859360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  <a:r>
              <a:rPr lang="de-DE" dirty="0" smtClean="0"/>
              <a:t>, Frameworks &amp; Sprachen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1628800"/>
            <a:ext cx="8064500" cy="4752975"/>
          </a:xfrm>
        </p:spPr>
        <p:txBody>
          <a:bodyPr/>
          <a:lstStyle/>
          <a:p>
            <a:pPr marL="0" indent="0"/>
            <a:r>
              <a:rPr lang="de-DE" b="1" dirty="0" smtClean="0"/>
              <a:t>Technologie:</a:t>
            </a:r>
          </a:p>
          <a:p>
            <a:pPr marL="0" indent="0"/>
            <a:r>
              <a:rPr lang="de-DE" dirty="0" smtClean="0"/>
              <a:t>Java EE 6</a:t>
            </a:r>
            <a:endParaRPr lang="de-DE" dirty="0"/>
          </a:p>
          <a:p>
            <a:pPr marL="0" indent="0"/>
            <a:r>
              <a:rPr lang="de-DE" dirty="0" err="1" smtClean="0"/>
              <a:t>WebContainer</a:t>
            </a:r>
            <a:r>
              <a:rPr lang="de-DE" dirty="0" smtClean="0"/>
              <a:t> (</a:t>
            </a:r>
            <a:r>
              <a:rPr lang="de-DE" dirty="0" err="1" smtClean="0"/>
              <a:t>Tomcat</a:t>
            </a:r>
            <a:r>
              <a:rPr lang="de-DE" dirty="0" smtClean="0"/>
              <a:t> 6) </a:t>
            </a:r>
          </a:p>
          <a:p>
            <a:pPr marL="0" indent="0"/>
            <a:r>
              <a:rPr lang="de-DE" b="1" dirty="0" smtClean="0"/>
              <a:t>Frameworks / Sprachen:</a:t>
            </a:r>
          </a:p>
          <a:p>
            <a:pPr marL="0" indent="0"/>
            <a:r>
              <a:rPr lang="de-DE" dirty="0" err="1" smtClean="0"/>
              <a:t>eHF</a:t>
            </a:r>
            <a:r>
              <a:rPr lang="de-DE" dirty="0" smtClean="0"/>
              <a:t> 2.10.3, </a:t>
            </a:r>
            <a:r>
              <a:rPr lang="de-DE" dirty="0"/>
              <a:t>IPF </a:t>
            </a:r>
            <a:r>
              <a:rPr lang="de-DE" dirty="0" smtClean="0"/>
              <a:t>2.2.1, </a:t>
            </a:r>
            <a:r>
              <a:rPr lang="de-DE" dirty="0"/>
              <a:t>Apache </a:t>
            </a:r>
            <a:r>
              <a:rPr lang="de-DE" dirty="0" err="1" smtClean="0"/>
              <a:t>Velocity</a:t>
            </a:r>
            <a:r>
              <a:rPr lang="de-DE" dirty="0"/>
              <a:t>,</a:t>
            </a:r>
            <a:endParaRPr lang="de-DE" dirty="0" smtClean="0"/>
          </a:p>
          <a:p>
            <a:pPr marL="0" indent="0"/>
            <a:r>
              <a:rPr lang="de-DE" dirty="0" smtClean="0"/>
              <a:t>Spring 3.0.4, Apache </a:t>
            </a:r>
            <a:r>
              <a:rPr lang="de-DE" dirty="0" err="1" smtClean="0"/>
              <a:t>Camel</a:t>
            </a:r>
            <a:r>
              <a:rPr lang="de-DE" dirty="0" smtClean="0"/>
              <a:t>,</a:t>
            </a:r>
          </a:p>
          <a:p>
            <a:pPr marL="0" indent="0"/>
            <a:r>
              <a:rPr lang="de-DE" kern="1200" dirty="0">
                <a:latin typeface="Arial" charset="0"/>
              </a:rPr>
              <a:t>JSF 2.0 (</a:t>
            </a:r>
            <a:r>
              <a:rPr lang="de-DE" dirty="0" err="1"/>
              <a:t>RichFaces</a:t>
            </a:r>
            <a:r>
              <a:rPr lang="de-DE" kern="1200" dirty="0">
                <a:latin typeface="Arial" charset="0"/>
              </a:rPr>
              <a:t>, </a:t>
            </a:r>
            <a:r>
              <a:rPr lang="de-DE" dirty="0" smtClean="0"/>
              <a:t>Ajax, </a:t>
            </a:r>
            <a:r>
              <a:rPr lang="de-DE" dirty="0" err="1" smtClean="0"/>
              <a:t>Facelets</a:t>
            </a:r>
            <a:r>
              <a:rPr lang="de-DE" kern="1200" dirty="0" smtClean="0">
                <a:latin typeface="Arial" charset="0"/>
              </a:rPr>
              <a:t>), </a:t>
            </a:r>
            <a:r>
              <a:rPr lang="de-DE" dirty="0" smtClean="0"/>
              <a:t>CSS,</a:t>
            </a:r>
          </a:p>
          <a:p>
            <a:pPr marL="0" indent="0"/>
            <a:r>
              <a:rPr lang="de-DE" dirty="0" smtClean="0"/>
              <a:t>XML</a:t>
            </a:r>
            <a:r>
              <a:rPr lang="de-DE" dirty="0"/>
              <a:t>,</a:t>
            </a:r>
            <a:r>
              <a:rPr lang="de-DE" dirty="0" smtClean="0"/>
              <a:t> </a:t>
            </a:r>
            <a:r>
              <a:rPr lang="de-DE" dirty="0" smtClean="0"/>
              <a:t>XSL</a:t>
            </a:r>
            <a:endParaRPr lang="de-DE" dirty="0" smtClean="0"/>
          </a:p>
          <a:p>
            <a:pPr marL="0" indent="0"/>
            <a:r>
              <a:rPr lang="de-DE" b="1" dirty="0" smtClean="0"/>
              <a:t>Produkte</a:t>
            </a:r>
            <a:r>
              <a:rPr lang="de-DE" dirty="0" smtClean="0"/>
              <a:t>:</a:t>
            </a:r>
          </a:p>
          <a:p>
            <a:pPr marL="0" indent="0"/>
            <a:r>
              <a:rPr lang="de-DE" dirty="0" smtClean="0"/>
              <a:t>PXS 3.2,</a:t>
            </a:r>
          </a:p>
          <a:p>
            <a:pPr marL="0" indent="0"/>
            <a:r>
              <a:rPr lang="de-DE" dirty="0" smtClean="0"/>
              <a:t>MPI 3.0.0.13</a:t>
            </a:r>
            <a:endParaRPr lang="de-DE" dirty="0"/>
          </a:p>
          <a:p>
            <a:pPr marL="0" indent="0"/>
            <a:endParaRPr lang="de-DE" dirty="0" smtClean="0"/>
          </a:p>
          <a:p>
            <a:pPr marL="0" indent="0"/>
            <a:endParaRPr lang="de-DE" dirty="0"/>
          </a:p>
          <a:p>
            <a:pPr marL="0" indent="0"/>
            <a:endParaRPr lang="de-DE" dirty="0" smtClean="0"/>
          </a:p>
          <a:p>
            <a:pPr marL="0" indent="0"/>
            <a:endParaRPr lang="de-DE" dirty="0" smtClean="0"/>
          </a:p>
          <a:p>
            <a:pPr marL="0" indent="0"/>
            <a:endParaRPr lang="de-DE" dirty="0"/>
          </a:p>
          <a:p>
            <a:pPr marL="0" indent="0"/>
            <a:endParaRPr lang="de-DE" dirty="0" smtClean="0"/>
          </a:p>
          <a:p>
            <a:pPr marL="0" indent="0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367C2FD-6BBC-4D22-B6FE-724F29AA38F3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6351380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59" name="Footer Placeholder 2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mtClean="0"/>
              <a:t>InterComponentWare AG</a:t>
            </a:r>
            <a:endParaRPr lang="de-DE"/>
          </a:p>
        </p:txBody>
      </p:sp>
      <p:sp>
        <p:nvSpPr>
          <p:cNvPr id="60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mtClean="0"/>
              <a:t>13.12.2010</a:t>
            </a:r>
            <a:endParaRPr lang="de-DE"/>
          </a:p>
        </p:txBody>
      </p:sp>
      <p:sp>
        <p:nvSpPr>
          <p:cNvPr id="61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DF5B1C70-7B93-4DE4-8A37-ECE8EF95BC15}" type="slidenum">
              <a:rPr lang="de-DE"/>
              <a:pPr/>
              <a:t>2</a:t>
            </a:fld>
            <a:endParaRPr lang="de-DE"/>
          </a:p>
        </p:txBody>
      </p:sp>
      <p:grpSp>
        <p:nvGrpSpPr>
          <p:cNvPr id="2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0" y="1714500"/>
            <a:ext cx="6297613" cy="436563"/>
            <a:chOff x="0" y="1080"/>
            <a:chExt cx="3967" cy="27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1080"/>
              <a:ext cx="3967" cy="275"/>
              <a:chOff x="0" y="1080"/>
              <a:chExt cx="3967" cy="275"/>
            </a:xfrm>
          </p:grpSpPr>
          <p:sp>
            <p:nvSpPr>
              <p:cNvPr id="417797" name="Rectangle 4"/>
              <p:cNvSpPr>
                <a:spLocks noChangeArrowheads="1"/>
              </p:cNvSpPr>
              <p:nvPr/>
            </p:nvSpPr>
            <p:spPr bwMode="auto">
              <a:xfrm>
                <a:off x="0" y="1096"/>
                <a:ext cx="2744" cy="245"/>
              </a:xfrm>
              <a:prstGeom prst="rect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0" scaled="1"/>
              </a:gradFill>
              <a:ln w="3175" algn="ctr">
                <a:noFill/>
                <a:miter lim="800000"/>
                <a:headEnd type="none" w="med" len="lg"/>
                <a:tailEnd type="none" w="med" len="lg"/>
              </a:ln>
            </p:spPr>
            <p:txBody>
              <a:bodyPr wrap="none" anchor="ctr"/>
              <a:lstStyle/>
              <a:p>
                <a:endParaRPr lang="de-DE" sz="700">
                  <a:solidFill>
                    <a:srgbClr val="777777"/>
                  </a:solidFill>
                </a:endParaRPr>
              </a:p>
            </p:txBody>
          </p:sp>
          <p:sp>
            <p:nvSpPr>
              <p:cNvPr id="417798" name="Rectangle 6"/>
              <p:cNvSpPr>
                <a:spLocks noChangeArrowheads="1"/>
              </p:cNvSpPr>
              <p:nvPr/>
            </p:nvSpPr>
            <p:spPr bwMode="auto">
              <a:xfrm>
                <a:off x="0" y="1080"/>
                <a:ext cx="3967" cy="17"/>
              </a:xfrm>
              <a:prstGeom prst="rect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0" scaled="1"/>
              </a:gradFill>
              <a:ln w="3175" algn="ctr">
                <a:noFill/>
                <a:miter lim="800000"/>
                <a:headEnd type="none" w="med" len="lg"/>
                <a:tailEnd type="none" w="med" len="lg"/>
              </a:ln>
            </p:spPr>
            <p:txBody>
              <a:bodyPr wrap="none" anchor="ctr"/>
              <a:lstStyle/>
              <a:p>
                <a:endParaRPr lang="de-DE" sz="700">
                  <a:solidFill>
                    <a:srgbClr val="777777"/>
                  </a:solidFill>
                </a:endParaRPr>
              </a:p>
            </p:txBody>
          </p:sp>
          <p:sp>
            <p:nvSpPr>
              <p:cNvPr id="417799" name="Rectangle 16"/>
              <p:cNvSpPr>
                <a:spLocks noChangeArrowheads="1"/>
              </p:cNvSpPr>
              <p:nvPr/>
            </p:nvSpPr>
            <p:spPr bwMode="auto">
              <a:xfrm>
                <a:off x="0" y="1338"/>
                <a:ext cx="3967" cy="17"/>
              </a:xfrm>
              <a:prstGeom prst="rect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0" scaled="1"/>
              </a:gradFill>
              <a:ln w="3175" algn="ctr">
                <a:noFill/>
                <a:miter lim="800000"/>
                <a:headEnd type="none" w="med" len="lg"/>
                <a:tailEnd type="none" w="med" len="lg"/>
              </a:ln>
            </p:spPr>
            <p:txBody>
              <a:bodyPr wrap="none" anchor="ctr"/>
              <a:lstStyle/>
              <a:p>
                <a:endParaRPr lang="de-DE" sz="700">
                  <a:solidFill>
                    <a:srgbClr val="777777"/>
                  </a:solidFill>
                </a:endParaRPr>
              </a:p>
            </p:txBody>
          </p:sp>
        </p:grpSp>
        <p:sp>
          <p:nvSpPr>
            <p:cNvPr id="417800" name="Text Box 8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40" y="1138"/>
              <a:ext cx="271" cy="192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de-DE" sz="2000"/>
                <a:t>1.</a:t>
              </a:r>
            </a:p>
          </p:txBody>
        </p:sp>
      </p:grpSp>
      <p:grpSp>
        <p:nvGrpSpPr>
          <p:cNvPr id="4" name="Group 9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0" y="2200275"/>
            <a:ext cx="6297613" cy="436563"/>
            <a:chOff x="0" y="1386"/>
            <a:chExt cx="3967" cy="275"/>
          </a:xfrm>
        </p:grpSpPr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0" y="1386"/>
              <a:ext cx="3967" cy="275"/>
              <a:chOff x="0" y="1386"/>
              <a:chExt cx="3967" cy="275"/>
            </a:xfrm>
          </p:grpSpPr>
          <p:sp>
            <p:nvSpPr>
              <p:cNvPr id="417803" name="Rectangle 22"/>
              <p:cNvSpPr>
                <a:spLocks noChangeArrowheads="1"/>
              </p:cNvSpPr>
              <p:nvPr/>
            </p:nvSpPr>
            <p:spPr bwMode="auto">
              <a:xfrm>
                <a:off x="0" y="1402"/>
                <a:ext cx="2744" cy="245"/>
              </a:xfrm>
              <a:prstGeom prst="rect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0" scaled="1"/>
              </a:gradFill>
              <a:ln w="3175" algn="ctr">
                <a:noFill/>
                <a:miter lim="800000"/>
                <a:headEnd type="none" w="med" len="lg"/>
                <a:tailEnd type="none" w="med" len="lg"/>
              </a:ln>
            </p:spPr>
            <p:txBody>
              <a:bodyPr wrap="none" anchor="ctr"/>
              <a:lstStyle/>
              <a:p>
                <a:endParaRPr lang="de-DE" sz="700">
                  <a:solidFill>
                    <a:srgbClr val="777777"/>
                  </a:solidFill>
                </a:endParaRPr>
              </a:p>
            </p:txBody>
          </p:sp>
          <p:sp>
            <p:nvSpPr>
              <p:cNvPr id="417804" name="Rectangle 24"/>
              <p:cNvSpPr>
                <a:spLocks noChangeArrowheads="1"/>
              </p:cNvSpPr>
              <p:nvPr/>
            </p:nvSpPr>
            <p:spPr bwMode="auto">
              <a:xfrm>
                <a:off x="0" y="1644"/>
                <a:ext cx="3967" cy="17"/>
              </a:xfrm>
              <a:prstGeom prst="rect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0" scaled="1"/>
              </a:gradFill>
              <a:ln w="3175" algn="ctr">
                <a:noFill/>
                <a:miter lim="800000"/>
                <a:headEnd type="none" w="med" len="lg"/>
                <a:tailEnd type="none" w="med" len="lg"/>
              </a:ln>
            </p:spPr>
            <p:txBody>
              <a:bodyPr wrap="none" anchor="ctr"/>
              <a:lstStyle/>
              <a:p>
                <a:endParaRPr lang="de-DE" sz="700">
                  <a:solidFill>
                    <a:srgbClr val="777777"/>
                  </a:solidFill>
                </a:endParaRPr>
              </a:p>
            </p:txBody>
          </p:sp>
          <p:sp>
            <p:nvSpPr>
              <p:cNvPr id="417805" name="Rectangle 23"/>
              <p:cNvSpPr>
                <a:spLocks noChangeArrowheads="1"/>
              </p:cNvSpPr>
              <p:nvPr/>
            </p:nvSpPr>
            <p:spPr bwMode="auto">
              <a:xfrm>
                <a:off x="0" y="1386"/>
                <a:ext cx="3967" cy="17"/>
              </a:xfrm>
              <a:prstGeom prst="rect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0" scaled="1"/>
              </a:gradFill>
              <a:ln w="3175" algn="ctr">
                <a:noFill/>
                <a:miter lim="800000"/>
                <a:headEnd type="none" w="med" len="lg"/>
                <a:tailEnd type="none" w="med" len="lg"/>
              </a:ln>
            </p:spPr>
            <p:txBody>
              <a:bodyPr wrap="none" anchor="ctr"/>
              <a:lstStyle/>
              <a:p>
                <a:endParaRPr lang="de-DE" sz="700">
                  <a:solidFill>
                    <a:srgbClr val="777777"/>
                  </a:solidFill>
                </a:endParaRPr>
              </a:p>
            </p:txBody>
          </p:sp>
        </p:grpSp>
        <p:sp>
          <p:nvSpPr>
            <p:cNvPr id="417806" name="Text Box 14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40" y="1428"/>
              <a:ext cx="271" cy="192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de-DE" sz="2000"/>
                <a:t>2.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0" y="2686050"/>
            <a:ext cx="6297613" cy="436563"/>
            <a:chOff x="0" y="1692"/>
            <a:chExt cx="3967" cy="275"/>
          </a:xfrm>
        </p:grpSpPr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0" y="1692"/>
              <a:ext cx="3967" cy="275"/>
              <a:chOff x="0" y="1692"/>
              <a:chExt cx="3967" cy="275"/>
            </a:xfrm>
          </p:grpSpPr>
          <p:sp>
            <p:nvSpPr>
              <p:cNvPr id="417809" name="Rectangle 25"/>
              <p:cNvSpPr>
                <a:spLocks noChangeArrowheads="1"/>
              </p:cNvSpPr>
              <p:nvPr/>
            </p:nvSpPr>
            <p:spPr bwMode="auto">
              <a:xfrm>
                <a:off x="0" y="1708"/>
                <a:ext cx="2744" cy="245"/>
              </a:xfrm>
              <a:prstGeom prst="rect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0" scaled="1"/>
              </a:gradFill>
              <a:ln w="3175" algn="ctr">
                <a:noFill/>
                <a:miter lim="800000"/>
                <a:headEnd type="none" w="med" len="lg"/>
                <a:tailEnd type="none" w="med" len="lg"/>
              </a:ln>
            </p:spPr>
            <p:txBody>
              <a:bodyPr wrap="none" anchor="ctr"/>
              <a:lstStyle/>
              <a:p>
                <a:endParaRPr lang="de-DE" sz="700">
                  <a:solidFill>
                    <a:srgbClr val="777777"/>
                  </a:solidFill>
                </a:endParaRPr>
              </a:p>
            </p:txBody>
          </p:sp>
          <p:sp>
            <p:nvSpPr>
              <p:cNvPr id="417810" name="Rectangle 26"/>
              <p:cNvSpPr>
                <a:spLocks noChangeArrowheads="1"/>
              </p:cNvSpPr>
              <p:nvPr/>
            </p:nvSpPr>
            <p:spPr bwMode="auto">
              <a:xfrm>
                <a:off x="0" y="1692"/>
                <a:ext cx="3967" cy="17"/>
              </a:xfrm>
              <a:prstGeom prst="rect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0" scaled="1"/>
              </a:gradFill>
              <a:ln w="3175" algn="ctr">
                <a:noFill/>
                <a:miter lim="800000"/>
                <a:headEnd type="none" w="med" len="lg"/>
                <a:tailEnd type="none" w="med" len="lg"/>
              </a:ln>
            </p:spPr>
            <p:txBody>
              <a:bodyPr wrap="none" anchor="ctr"/>
              <a:lstStyle/>
              <a:p>
                <a:endParaRPr lang="de-DE" sz="700">
                  <a:solidFill>
                    <a:srgbClr val="777777"/>
                  </a:solidFill>
                </a:endParaRPr>
              </a:p>
            </p:txBody>
          </p:sp>
          <p:sp>
            <p:nvSpPr>
              <p:cNvPr id="417811" name="Rectangle 27"/>
              <p:cNvSpPr>
                <a:spLocks noChangeArrowheads="1"/>
              </p:cNvSpPr>
              <p:nvPr/>
            </p:nvSpPr>
            <p:spPr bwMode="auto">
              <a:xfrm>
                <a:off x="0" y="1950"/>
                <a:ext cx="3967" cy="17"/>
              </a:xfrm>
              <a:prstGeom prst="rect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0" scaled="1"/>
              </a:gradFill>
              <a:ln w="3175" algn="ctr">
                <a:noFill/>
                <a:miter lim="800000"/>
                <a:headEnd type="none" w="med" len="lg"/>
                <a:tailEnd type="none" w="med" len="lg"/>
              </a:ln>
            </p:spPr>
            <p:txBody>
              <a:bodyPr wrap="none" anchor="ctr"/>
              <a:lstStyle/>
              <a:p>
                <a:endParaRPr lang="de-DE" sz="700">
                  <a:solidFill>
                    <a:srgbClr val="777777"/>
                  </a:solidFill>
                </a:endParaRPr>
              </a:p>
            </p:txBody>
          </p:sp>
        </p:grpSp>
        <p:sp>
          <p:nvSpPr>
            <p:cNvPr id="417812" name="Text Box 20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40" y="1734"/>
              <a:ext cx="271" cy="192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de-DE" sz="2000"/>
                <a:t>3.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0" y="3171825"/>
            <a:ext cx="6297613" cy="436563"/>
            <a:chOff x="0" y="1998"/>
            <a:chExt cx="3967" cy="275"/>
          </a:xfrm>
        </p:grpSpPr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0" y="1998"/>
              <a:ext cx="3967" cy="275"/>
              <a:chOff x="0" y="1998"/>
              <a:chExt cx="3967" cy="275"/>
            </a:xfrm>
          </p:grpSpPr>
          <p:sp>
            <p:nvSpPr>
              <p:cNvPr id="417815" name="Rectangle 28"/>
              <p:cNvSpPr>
                <a:spLocks noChangeArrowheads="1"/>
              </p:cNvSpPr>
              <p:nvPr/>
            </p:nvSpPr>
            <p:spPr bwMode="auto">
              <a:xfrm>
                <a:off x="0" y="2014"/>
                <a:ext cx="2744" cy="245"/>
              </a:xfrm>
              <a:prstGeom prst="rect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0" scaled="1"/>
              </a:gradFill>
              <a:ln w="3175" algn="ctr">
                <a:noFill/>
                <a:miter lim="800000"/>
                <a:headEnd type="none" w="med" len="lg"/>
                <a:tailEnd type="none" w="med" len="lg"/>
              </a:ln>
            </p:spPr>
            <p:txBody>
              <a:bodyPr wrap="none" anchor="ctr"/>
              <a:lstStyle/>
              <a:p>
                <a:endParaRPr lang="de-DE" sz="700">
                  <a:solidFill>
                    <a:srgbClr val="777777"/>
                  </a:solidFill>
                </a:endParaRPr>
              </a:p>
            </p:txBody>
          </p:sp>
          <p:sp>
            <p:nvSpPr>
              <p:cNvPr id="417816" name="Rectangle 29"/>
              <p:cNvSpPr>
                <a:spLocks noChangeArrowheads="1"/>
              </p:cNvSpPr>
              <p:nvPr/>
            </p:nvSpPr>
            <p:spPr bwMode="auto">
              <a:xfrm>
                <a:off x="0" y="1998"/>
                <a:ext cx="3967" cy="17"/>
              </a:xfrm>
              <a:prstGeom prst="rect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0" scaled="1"/>
              </a:gradFill>
              <a:ln w="3175" algn="ctr">
                <a:noFill/>
                <a:miter lim="800000"/>
                <a:headEnd type="none" w="med" len="lg"/>
                <a:tailEnd type="none" w="med" len="lg"/>
              </a:ln>
            </p:spPr>
            <p:txBody>
              <a:bodyPr wrap="none" anchor="ctr"/>
              <a:lstStyle/>
              <a:p>
                <a:endParaRPr lang="de-DE" sz="700">
                  <a:solidFill>
                    <a:srgbClr val="777777"/>
                  </a:solidFill>
                </a:endParaRPr>
              </a:p>
            </p:txBody>
          </p:sp>
          <p:sp>
            <p:nvSpPr>
              <p:cNvPr id="417817" name="Rectangle 30"/>
              <p:cNvSpPr>
                <a:spLocks noChangeArrowheads="1"/>
              </p:cNvSpPr>
              <p:nvPr/>
            </p:nvSpPr>
            <p:spPr bwMode="auto">
              <a:xfrm>
                <a:off x="0" y="2256"/>
                <a:ext cx="3967" cy="17"/>
              </a:xfrm>
              <a:prstGeom prst="rect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0" scaled="1"/>
              </a:gradFill>
              <a:ln w="3175" algn="ctr">
                <a:noFill/>
                <a:miter lim="800000"/>
                <a:headEnd type="none" w="med" len="lg"/>
                <a:tailEnd type="none" w="med" len="lg"/>
              </a:ln>
            </p:spPr>
            <p:txBody>
              <a:bodyPr wrap="none" anchor="ctr"/>
              <a:lstStyle/>
              <a:p>
                <a:endParaRPr lang="de-DE" sz="700">
                  <a:solidFill>
                    <a:srgbClr val="777777"/>
                  </a:solidFill>
                </a:endParaRPr>
              </a:p>
            </p:txBody>
          </p:sp>
        </p:grpSp>
        <p:sp>
          <p:nvSpPr>
            <p:cNvPr id="417818" name="Text Box 26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40" y="2040"/>
              <a:ext cx="271" cy="192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de-DE" sz="2000"/>
                <a:t>4.</a:t>
              </a:r>
            </a:p>
          </p:txBody>
        </p:sp>
      </p:grpSp>
      <p:grpSp>
        <p:nvGrpSpPr>
          <p:cNvPr id="10" name="Group 27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0" y="3657600"/>
            <a:ext cx="6297613" cy="436563"/>
            <a:chOff x="0" y="2304"/>
            <a:chExt cx="3967" cy="275"/>
          </a:xfrm>
        </p:grpSpPr>
        <p:grpSp>
          <p:nvGrpSpPr>
            <p:cNvPr id="11" name="Group 28"/>
            <p:cNvGrpSpPr>
              <a:grpSpLocks/>
            </p:cNvGrpSpPr>
            <p:nvPr/>
          </p:nvGrpSpPr>
          <p:grpSpPr bwMode="auto">
            <a:xfrm>
              <a:off x="0" y="2304"/>
              <a:ext cx="3967" cy="275"/>
              <a:chOff x="0" y="2304"/>
              <a:chExt cx="3967" cy="275"/>
            </a:xfrm>
          </p:grpSpPr>
          <p:sp>
            <p:nvSpPr>
              <p:cNvPr id="417821" name="Rectangle 32"/>
              <p:cNvSpPr>
                <a:spLocks noChangeArrowheads="1"/>
              </p:cNvSpPr>
              <p:nvPr/>
            </p:nvSpPr>
            <p:spPr bwMode="auto">
              <a:xfrm>
                <a:off x="0" y="2320"/>
                <a:ext cx="2744" cy="245"/>
              </a:xfrm>
              <a:prstGeom prst="rect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0" scaled="1"/>
              </a:gradFill>
              <a:ln w="3175" algn="ctr">
                <a:noFill/>
                <a:miter lim="800000"/>
                <a:headEnd type="none" w="med" len="lg"/>
                <a:tailEnd type="none" w="med" len="lg"/>
              </a:ln>
            </p:spPr>
            <p:txBody>
              <a:bodyPr wrap="none" anchor="ctr"/>
              <a:lstStyle/>
              <a:p>
                <a:endParaRPr lang="de-DE" sz="700">
                  <a:solidFill>
                    <a:srgbClr val="777777"/>
                  </a:solidFill>
                </a:endParaRPr>
              </a:p>
            </p:txBody>
          </p:sp>
          <p:sp>
            <p:nvSpPr>
              <p:cNvPr id="417822" name="Rectangle 33"/>
              <p:cNvSpPr>
                <a:spLocks noChangeArrowheads="1"/>
              </p:cNvSpPr>
              <p:nvPr/>
            </p:nvSpPr>
            <p:spPr bwMode="auto">
              <a:xfrm>
                <a:off x="0" y="2304"/>
                <a:ext cx="3967" cy="17"/>
              </a:xfrm>
              <a:prstGeom prst="rect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0" scaled="1"/>
              </a:gradFill>
              <a:ln w="3175" algn="ctr">
                <a:noFill/>
                <a:miter lim="800000"/>
                <a:headEnd type="none" w="med" len="lg"/>
                <a:tailEnd type="none" w="med" len="lg"/>
              </a:ln>
            </p:spPr>
            <p:txBody>
              <a:bodyPr wrap="none" anchor="ctr"/>
              <a:lstStyle/>
              <a:p>
                <a:endParaRPr lang="de-DE" sz="700">
                  <a:solidFill>
                    <a:srgbClr val="777777"/>
                  </a:solidFill>
                </a:endParaRPr>
              </a:p>
            </p:txBody>
          </p:sp>
          <p:sp>
            <p:nvSpPr>
              <p:cNvPr id="417823" name="Rectangle 34"/>
              <p:cNvSpPr>
                <a:spLocks noChangeArrowheads="1"/>
              </p:cNvSpPr>
              <p:nvPr/>
            </p:nvSpPr>
            <p:spPr bwMode="auto">
              <a:xfrm>
                <a:off x="0" y="2562"/>
                <a:ext cx="3967" cy="17"/>
              </a:xfrm>
              <a:prstGeom prst="rect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0" scaled="1"/>
              </a:gradFill>
              <a:ln w="3175" algn="ctr">
                <a:noFill/>
                <a:miter lim="800000"/>
                <a:headEnd type="none" w="med" len="lg"/>
                <a:tailEnd type="none" w="med" len="lg"/>
              </a:ln>
            </p:spPr>
            <p:txBody>
              <a:bodyPr wrap="none" anchor="ctr"/>
              <a:lstStyle/>
              <a:p>
                <a:endParaRPr lang="de-DE" sz="700">
                  <a:solidFill>
                    <a:srgbClr val="777777"/>
                  </a:solidFill>
                </a:endParaRPr>
              </a:p>
            </p:txBody>
          </p:sp>
        </p:grpSp>
        <p:sp>
          <p:nvSpPr>
            <p:cNvPr id="417824" name="Text Box 32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40" y="2346"/>
              <a:ext cx="271" cy="192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de-DE" sz="2000"/>
                <a:t>5.</a:t>
              </a:r>
            </a:p>
          </p:txBody>
        </p:sp>
      </p:grpSp>
      <p:grpSp>
        <p:nvGrpSpPr>
          <p:cNvPr id="12" name="Group 33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0" y="4133850"/>
            <a:ext cx="6297613" cy="436563"/>
            <a:chOff x="0" y="2604"/>
            <a:chExt cx="3967" cy="275"/>
          </a:xfrm>
        </p:grpSpPr>
        <p:grpSp>
          <p:nvGrpSpPr>
            <p:cNvPr id="13" name="Group 34"/>
            <p:cNvGrpSpPr>
              <a:grpSpLocks/>
            </p:cNvGrpSpPr>
            <p:nvPr/>
          </p:nvGrpSpPr>
          <p:grpSpPr bwMode="auto">
            <a:xfrm>
              <a:off x="0" y="2604"/>
              <a:ext cx="3967" cy="275"/>
              <a:chOff x="0" y="2604"/>
              <a:chExt cx="3967" cy="275"/>
            </a:xfrm>
          </p:grpSpPr>
          <p:sp>
            <p:nvSpPr>
              <p:cNvPr id="417827" name="Rectangle 25"/>
              <p:cNvSpPr>
                <a:spLocks noChangeArrowheads="1"/>
              </p:cNvSpPr>
              <p:nvPr/>
            </p:nvSpPr>
            <p:spPr bwMode="auto">
              <a:xfrm>
                <a:off x="0" y="2620"/>
                <a:ext cx="2744" cy="245"/>
              </a:xfrm>
              <a:prstGeom prst="rect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0" scaled="1"/>
              </a:gradFill>
              <a:ln w="3175" algn="ctr">
                <a:noFill/>
                <a:miter lim="800000"/>
                <a:headEnd type="none" w="med" len="lg"/>
                <a:tailEnd type="none" w="med" len="lg"/>
              </a:ln>
            </p:spPr>
            <p:txBody>
              <a:bodyPr wrap="none" anchor="ctr"/>
              <a:lstStyle/>
              <a:p>
                <a:endParaRPr lang="de-DE" sz="700">
                  <a:solidFill>
                    <a:srgbClr val="777777"/>
                  </a:solidFill>
                </a:endParaRPr>
              </a:p>
            </p:txBody>
          </p:sp>
          <p:sp>
            <p:nvSpPr>
              <p:cNvPr id="417828" name="Rectangle 26"/>
              <p:cNvSpPr>
                <a:spLocks noChangeArrowheads="1"/>
              </p:cNvSpPr>
              <p:nvPr/>
            </p:nvSpPr>
            <p:spPr bwMode="auto">
              <a:xfrm>
                <a:off x="0" y="2604"/>
                <a:ext cx="3967" cy="17"/>
              </a:xfrm>
              <a:prstGeom prst="rect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0" scaled="1"/>
              </a:gradFill>
              <a:ln w="3175" algn="ctr">
                <a:noFill/>
                <a:miter lim="800000"/>
                <a:headEnd type="none" w="med" len="lg"/>
                <a:tailEnd type="none" w="med" len="lg"/>
              </a:ln>
            </p:spPr>
            <p:txBody>
              <a:bodyPr wrap="none" anchor="ctr"/>
              <a:lstStyle/>
              <a:p>
                <a:endParaRPr lang="de-DE" sz="700">
                  <a:solidFill>
                    <a:srgbClr val="777777"/>
                  </a:solidFill>
                </a:endParaRPr>
              </a:p>
            </p:txBody>
          </p:sp>
          <p:sp>
            <p:nvSpPr>
              <p:cNvPr id="417829" name="Rectangle 27"/>
              <p:cNvSpPr>
                <a:spLocks noChangeArrowheads="1"/>
              </p:cNvSpPr>
              <p:nvPr/>
            </p:nvSpPr>
            <p:spPr bwMode="auto">
              <a:xfrm>
                <a:off x="0" y="2862"/>
                <a:ext cx="3967" cy="17"/>
              </a:xfrm>
              <a:prstGeom prst="rect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0" scaled="1"/>
              </a:gradFill>
              <a:ln w="3175" algn="ctr">
                <a:noFill/>
                <a:miter lim="800000"/>
                <a:headEnd type="none" w="med" len="lg"/>
                <a:tailEnd type="none" w="med" len="lg"/>
              </a:ln>
            </p:spPr>
            <p:txBody>
              <a:bodyPr wrap="none" anchor="ctr"/>
              <a:lstStyle/>
              <a:p>
                <a:endParaRPr lang="de-DE" sz="700">
                  <a:solidFill>
                    <a:srgbClr val="777777"/>
                  </a:solidFill>
                </a:endParaRPr>
              </a:p>
            </p:txBody>
          </p:sp>
        </p:grpSp>
        <p:sp>
          <p:nvSpPr>
            <p:cNvPr id="417830" name="Text Box 38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40" y="2646"/>
              <a:ext cx="271" cy="192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de-DE" sz="2000"/>
                <a:t>6.</a:t>
              </a:r>
            </a:p>
          </p:txBody>
        </p:sp>
      </p:grpSp>
      <p:grpSp>
        <p:nvGrpSpPr>
          <p:cNvPr id="14" name="Group 39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0" y="4619625"/>
            <a:ext cx="6297613" cy="436563"/>
            <a:chOff x="0" y="2910"/>
            <a:chExt cx="3967" cy="275"/>
          </a:xfrm>
        </p:grpSpPr>
        <p:grpSp>
          <p:nvGrpSpPr>
            <p:cNvPr id="15" name="Group 40"/>
            <p:cNvGrpSpPr>
              <a:grpSpLocks/>
            </p:cNvGrpSpPr>
            <p:nvPr/>
          </p:nvGrpSpPr>
          <p:grpSpPr bwMode="auto">
            <a:xfrm>
              <a:off x="0" y="2910"/>
              <a:ext cx="3967" cy="275"/>
              <a:chOff x="0" y="2910"/>
              <a:chExt cx="3967" cy="275"/>
            </a:xfrm>
          </p:grpSpPr>
          <p:sp>
            <p:nvSpPr>
              <p:cNvPr id="417833" name="Rectangle 28"/>
              <p:cNvSpPr>
                <a:spLocks noChangeArrowheads="1"/>
              </p:cNvSpPr>
              <p:nvPr/>
            </p:nvSpPr>
            <p:spPr bwMode="auto">
              <a:xfrm>
                <a:off x="0" y="2926"/>
                <a:ext cx="2744" cy="245"/>
              </a:xfrm>
              <a:prstGeom prst="rect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0" scaled="1"/>
              </a:gradFill>
              <a:ln w="3175" algn="ctr">
                <a:noFill/>
                <a:miter lim="800000"/>
                <a:headEnd type="none" w="med" len="lg"/>
                <a:tailEnd type="none" w="med" len="lg"/>
              </a:ln>
            </p:spPr>
            <p:txBody>
              <a:bodyPr wrap="none" anchor="ctr"/>
              <a:lstStyle/>
              <a:p>
                <a:endParaRPr lang="de-DE" sz="700">
                  <a:solidFill>
                    <a:srgbClr val="777777"/>
                  </a:solidFill>
                </a:endParaRPr>
              </a:p>
            </p:txBody>
          </p:sp>
          <p:sp>
            <p:nvSpPr>
              <p:cNvPr id="417834" name="Rectangle 29"/>
              <p:cNvSpPr>
                <a:spLocks noChangeArrowheads="1"/>
              </p:cNvSpPr>
              <p:nvPr/>
            </p:nvSpPr>
            <p:spPr bwMode="auto">
              <a:xfrm>
                <a:off x="0" y="2910"/>
                <a:ext cx="3967" cy="17"/>
              </a:xfrm>
              <a:prstGeom prst="rect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0" scaled="1"/>
              </a:gradFill>
              <a:ln w="3175" algn="ctr">
                <a:noFill/>
                <a:miter lim="800000"/>
                <a:headEnd type="none" w="med" len="lg"/>
                <a:tailEnd type="none" w="med" len="lg"/>
              </a:ln>
            </p:spPr>
            <p:txBody>
              <a:bodyPr wrap="none" anchor="ctr"/>
              <a:lstStyle/>
              <a:p>
                <a:endParaRPr lang="de-DE" sz="700">
                  <a:solidFill>
                    <a:srgbClr val="777777"/>
                  </a:solidFill>
                </a:endParaRPr>
              </a:p>
            </p:txBody>
          </p:sp>
          <p:sp>
            <p:nvSpPr>
              <p:cNvPr id="417835" name="Rectangle 30"/>
              <p:cNvSpPr>
                <a:spLocks noChangeArrowheads="1"/>
              </p:cNvSpPr>
              <p:nvPr/>
            </p:nvSpPr>
            <p:spPr bwMode="auto">
              <a:xfrm>
                <a:off x="0" y="3168"/>
                <a:ext cx="3967" cy="17"/>
              </a:xfrm>
              <a:prstGeom prst="rect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0" scaled="1"/>
              </a:gradFill>
              <a:ln w="3175" algn="ctr">
                <a:noFill/>
                <a:miter lim="800000"/>
                <a:headEnd type="none" w="med" len="lg"/>
                <a:tailEnd type="none" w="med" len="lg"/>
              </a:ln>
            </p:spPr>
            <p:txBody>
              <a:bodyPr wrap="none" anchor="ctr"/>
              <a:lstStyle/>
              <a:p>
                <a:endParaRPr lang="de-DE" sz="700">
                  <a:solidFill>
                    <a:srgbClr val="777777"/>
                  </a:solidFill>
                </a:endParaRPr>
              </a:p>
            </p:txBody>
          </p:sp>
        </p:grpSp>
        <p:sp>
          <p:nvSpPr>
            <p:cNvPr id="417836" name="Text Box 44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40" y="2952"/>
              <a:ext cx="271" cy="192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de-DE" sz="2000"/>
                <a:t>7.</a:t>
              </a:r>
            </a:p>
          </p:txBody>
        </p:sp>
      </p:grpSp>
      <p:grpSp>
        <p:nvGrpSpPr>
          <p:cNvPr id="16" name="Group 45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0" y="5105400"/>
            <a:ext cx="6297613" cy="436563"/>
            <a:chOff x="0" y="3216"/>
            <a:chExt cx="3967" cy="275"/>
          </a:xfrm>
        </p:grpSpPr>
        <p:grpSp>
          <p:nvGrpSpPr>
            <p:cNvPr id="17" name="Group 46"/>
            <p:cNvGrpSpPr>
              <a:grpSpLocks/>
            </p:cNvGrpSpPr>
            <p:nvPr/>
          </p:nvGrpSpPr>
          <p:grpSpPr bwMode="auto">
            <a:xfrm>
              <a:off x="0" y="3216"/>
              <a:ext cx="3967" cy="275"/>
              <a:chOff x="0" y="3216"/>
              <a:chExt cx="3967" cy="275"/>
            </a:xfrm>
          </p:grpSpPr>
          <p:sp>
            <p:nvSpPr>
              <p:cNvPr id="417839" name="Rectangle 32"/>
              <p:cNvSpPr>
                <a:spLocks noChangeArrowheads="1"/>
              </p:cNvSpPr>
              <p:nvPr/>
            </p:nvSpPr>
            <p:spPr bwMode="auto">
              <a:xfrm>
                <a:off x="0" y="3232"/>
                <a:ext cx="2744" cy="245"/>
              </a:xfrm>
              <a:prstGeom prst="rect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0" scaled="1"/>
              </a:gradFill>
              <a:ln w="3175" algn="ctr">
                <a:noFill/>
                <a:miter lim="800000"/>
                <a:headEnd type="none" w="med" len="lg"/>
                <a:tailEnd type="none" w="med" len="lg"/>
              </a:ln>
            </p:spPr>
            <p:txBody>
              <a:bodyPr wrap="none" anchor="ctr"/>
              <a:lstStyle/>
              <a:p>
                <a:endParaRPr lang="de-DE" sz="700">
                  <a:solidFill>
                    <a:srgbClr val="777777"/>
                  </a:solidFill>
                </a:endParaRPr>
              </a:p>
            </p:txBody>
          </p:sp>
          <p:sp>
            <p:nvSpPr>
              <p:cNvPr id="417840" name="Rectangle 33"/>
              <p:cNvSpPr>
                <a:spLocks noChangeArrowheads="1"/>
              </p:cNvSpPr>
              <p:nvPr/>
            </p:nvSpPr>
            <p:spPr bwMode="auto">
              <a:xfrm>
                <a:off x="0" y="3216"/>
                <a:ext cx="3967" cy="17"/>
              </a:xfrm>
              <a:prstGeom prst="rect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0" scaled="1"/>
              </a:gradFill>
              <a:ln w="3175" algn="ctr">
                <a:noFill/>
                <a:miter lim="800000"/>
                <a:headEnd type="none" w="med" len="lg"/>
                <a:tailEnd type="none" w="med" len="lg"/>
              </a:ln>
            </p:spPr>
            <p:txBody>
              <a:bodyPr wrap="none" anchor="ctr"/>
              <a:lstStyle/>
              <a:p>
                <a:endParaRPr lang="de-DE" sz="700">
                  <a:solidFill>
                    <a:srgbClr val="777777"/>
                  </a:solidFill>
                </a:endParaRPr>
              </a:p>
            </p:txBody>
          </p:sp>
          <p:sp>
            <p:nvSpPr>
              <p:cNvPr id="417841" name="Rectangle 34"/>
              <p:cNvSpPr>
                <a:spLocks noChangeArrowheads="1"/>
              </p:cNvSpPr>
              <p:nvPr/>
            </p:nvSpPr>
            <p:spPr bwMode="auto">
              <a:xfrm>
                <a:off x="0" y="3474"/>
                <a:ext cx="3967" cy="17"/>
              </a:xfrm>
              <a:prstGeom prst="rect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0" scaled="1"/>
              </a:gradFill>
              <a:ln w="3175" algn="ctr">
                <a:noFill/>
                <a:miter lim="800000"/>
                <a:headEnd type="none" w="med" len="lg"/>
                <a:tailEnd type="none" w="med" len="lg"/>
              </a:ln>
            </p:spPr>
            <p:txBody>
              <a:bodyPr wrap="none" anchor="ctr"/>
              <a:lstStyle/>
              <a:p>
                <a:endParaRPr lang="de-DE" sz="700">
                  <a:solidFill>
                    <a:srgbClr val="777777"/>
                  </a:solidFill>
                </a:endParaRPr>
              </a:p>
            </p:txBody>
          </p:sp>
        </p:grpSp>
        <p:sp>
          <p:nvSpPr>
            <p:cNvPr id="417842" name="Text Box 50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40" y="3258"/>
              <a:ext cx="271" cy="192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de-DE" sz="2000"/>
                <a:t>8.</a:t>
              </a:r>
            </a:p>
          </p:txBody>
        </p:sp>
      </p:grpSp>
      <p:sp>
        <p:nvSpPr>
          <p:cNvPr id="417843" name="Text Box 5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69963" y="5172075"/>
            <a:ext cx="7348537" cy="306388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r>
              <a:rPr lang="de-DE" sz="2000" dirty="0" smtClean="0"/>
              <a:t>Live-Demo</a:t>
            </a:r>
            <a:endParaRPr lang="de-DE" sz="2000" dirty="0"/>
          </a:p>
        </p:txBody>
      </p:sp>
      <p:sp>
        <p:nvSpPr>
          <p:cNvPr id="417844" name="Text Box 5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69963" y="3724275"/>
            <a:ext cx="7348537" cy="306388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r>
              <a:rPr lang="de-DE" sz="2000" dirty="0" err="1" smtClean="0"/>
              <a:t>Requirement</a:t>
            </a:r>
            <a:r>
              <a:rPr lang="de-DE" sz="2000" dirty="0" err="1"/>
              <a:t>s</a:t>
            </a:r>
            <a:endParaRPr lang="de-DE" sz="2000" dirty="0"/>
          </a:p>
        </p:txBody>
      </p:sp>
      <p:sp>
        <p:nvSpPr>
          <p:cNvPr id="417845" name="Text Box 5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9963" y="4200525"/>
            <a:ext cx="7348537" cy="306388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r>
              <a:rPr lang="de-DE" sz="2000" dirty="0" smtClean="0"/>
              <a:t>Ergebnisse</a:t>
            </a:r>
            <a:endParaRPr lang="de-DE" sz="2000" dirty="0"/>
          </a:p>
        </p:txBody>
      </p:sp>
      <p:sp>
        <p:nvSpPr>
          <p:cNvPr id="417846" name="Text Box 5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69963" y="4686300"/>
            <a:ext cx="7348537" cy="306388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r>
              <a:rPr lang="de-DE" sz="2000" dirty="0" smtClean="0"/>
              <a:t>Eingesetzte Technologien</a:t>
            </a:r>
            <a:r>
              <a:rPr lang="de-DE" sz="2000" dirty="0"/>
              <a:t>, Frameworks &amp; Sprachen </a:t>
            </a:r>
          </a:p>
        </p:txBody>
      </p:sp>
      <p:sp>
        <p:nvSpPr>
          <p:cNvPr id="417847" name="Text Box 5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69963" y="3238500"/>
            <a:ext cx="7348537" cy="306388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r>
              <a:rPr lang="de-DE" sz="2000" dirty="0" smtClean="0"/>
              <a:t>Motivation</a:t>
            </a:r>
            <a:endParaRPr lang="de-DE" sz="2000" dirty="0"/>
          </a:p>
        </p:txBody>
      </p:sp>
      <p:sp>
        <p:nvSpPr>
          <p:cNvPr id="417848" name="Text Box 5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969963" y="2752725"/>
            <a:ext cx="7348537" cy="306388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r>
              <a:rPr lang="de-DE" sz="2000" dirty="0" smtClean="0"/>
              <a:t>Verteilte Entwicklung</a:t>
            </a:r>
            <a:endParaRPr lang="de-DE" sz="2000" dirty="0"/>
          </a:p>
        </p:txBody>
      </p:sp>
      <p:sp>
        <p:nvSpPr>
          <p:cNvPr id="417849" name="Text Box 5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69963" y="2266950"/>
            <a:ext cx="7348537" cy="306388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r>
              <a:rPr lang="de-DE" sz="2000" dirty="0" smtClean="0"/>
              <a:t>Vorstellung des Teams</a:t>
            </a:r>
            <a:endParaRPr lang="de-DE" sz="2000" dirty="0"/>
          </a:p>
        </p:txBody>
      </p:sp>
      <p:sp>
        <p:nvSpPr>
          <p:cNvPr id="417850" name="Text Box 5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69963" y="1806575"/>
            <a:ext cx="7348537" cy="306388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r>
              <a:rPr lang="de-DE" sz="2000" dirty="0" smtClean="0"/>
              <a:t>Kooperation der Hochschule Heilbronn mit der ICW</a:t>
            </a:r>
            <a:endParaRPr lang="de-DE" sz="2000" dirty="0"/>
          </a:p>
        </p:txBody>
      </p:sp>
      <p:grpSp>
        <p:nvGrpSpPr>
          <p:cNvPr id="68" name="Group 45"/>
          <p:cNvGrpSpPr>
            <a:grpSpLocks/>
          </p:cNvGrpSpPr>
          <p:nvPr>
            <p:custDataLst>
              <p:tags r:id="rId18"/>
            </p:custDataLst>
          </p:nvPr>
        </p:nvGrpSpPr>
        <p:grpSpPr bwMode="auto">
          <a:xfrm>
            <a:off x="2579" y="5589240"/>
            <a:ext cx="6297613" cy="436563"/>
            <a:chOff x="0" y="3216"/>
            <a:chExt cx="3967" cy="275"/>
          </a:xfrm>
        </p:grpSpPr>
        <p:grpSp>
          <p:nvGrpSpPr>
            <p:cNvPr id="69" name="Group 46"/>
            <p:cNvGrpSpPr>
              <a:grpSpLocks/>
            </p:cNvGrpSpPr>
            <p:nvPr/>
          </p:nvGrpSpPr>
          <p:grpSpPr bwMode="auto">
            <a:xfrm>
              <a:off x="0" y="3216"/>
              <a:ext cx="3967" cy="275"/>
              <a:chOff x="0" y="3216"/>
              <a:chExt cx="3967" cy="275"/>
            </a:xfrm>
          </p:grpSpPr>
          <p:sp>
            <p:nvSpPr>
              <p:cNvPr id="71" name="Rectangle 32"/>
              <p:cNvSpPr>
                <a:spLocks noChangeArrowheads="1"/>
              </p:cNvSpPr>
              <p:nvPr/>
            </p:nvSpPr>
            <p:spPr bwMode="auto">
              <a:xfrm>
                <a:off x="0" y="3232"/>
                <a:ext cx="2744" cy="245"/>
              </a:xfrm>
              <a:prstGeom prst="rect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0" scaled="1"/>
              </a:gradFill>
              <a:ln w="3175" algn="ctr">
                <a:noFill/>
                <a:miter lim="800000"/>
                <a:headEnd type="none" w="med" len="lg"/>
                <a:tailEnd type="none" w="med" len="lg"/>
              </a:ln>
            </p:spPr>
            <p:txBody>
              <a:bodyPr wrap="none" anchor="ctr"/>
              <a:lstStyle/>
              <a:p>
                <a:endParaRPr lang="de-DE" sz="700">
                  <a:solidFill>
                    <a:srgbClr val="777777"/>
                  </a:solidFill>
                </a:endParaRPr>
              </a:p>
            </p:txBody>
          </p:sp>
          <p:sp>
            <p:nvSpPr>
              <p:cNvPr id="72" name="Rectangle 33"/>
              <p:cNvSpPr>
                <a:spLocks noChangeArrowheads="1"/>
              </p:cNvSpPr>
              <p:nvPr/>
            </p:nvSpPr>
            <p:spPr bwMode="auto">
              <a:xfrm>
                <a:off x="0" y="3216"/>
                <a:ext cx="3967" cy="17"/>
              </a:xfrm>
              <a:prstGeom prst="rect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0" scaled="1"/>
              </a:gradFill>
              <a:ln w="3175" algn="ctr">
                <a:noFill/>
                <a:miter lim="800000"/>
                <a:headEnd type="none" w="med" len="lg"/>
                <a:tailEnd type="none" w="med" len="lg"/>
              </a:ln>
            </p:spPr>
            <p:txBody>
              <a:bodyPr wrap="none" anchor="ctr"/>
              <a:lstStyle/>
              <a:p>
                <a:endParaRPr lang="de-DE" sz="700">
                  <a:solidFill>
                    <a:srgbClr val="777777"/>
                  </a:solidFill>
                </a:endParaRPr>
              </a:p>
            </p:txBody>
          </p:sp>
          <p:sp>
            <p:nvSpPr>
              <p:cNvPr id="73" name="Rectangle 34"/>
              <p:cNvSpPr>
                <a:spLocks noChangeArrowheads="1"/>
              </p:cNvSpPr>
              <p:nvPr/>
            </p:nvSpPr>
            <p:spPr bwMode="auto">
              <a:xfrm>
                <a:off x="0" y="3474"/>
                <a:ext cx="3967" cy="17"/>
              </a:xfrm>
              <a:prstGeom prst="rect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0" scaled="1"/>
              </a:gradFill>
              <a:ln w="3175" algn="ctr">
                <a:noFill/>
                <a:miter lim="800000"/>
                <a:headEnd type="none" w="med" len="lg"/>
                <a:tailEnd type="none" w="med" len="lg"/>
              </a:ln>
            </p:spPr>
            <p:txBody>
              <a:bodyPr wrap="none" anchor="ctr"/>
              <a:lstStyle/>
              <a:p>
                <a:endParaRPr lang="de-DE" sz="700">
                  <a:solidFill>
                    <a:srgbClr val="777777"/>
                  </a:solidFill>
                </a:endParaRPr>
              </a:p>
            </p:txBody>
          </p:sp>
        </p:grpSp>
        <p:sp>
          <p:nvSpPr>
            <p:cNvPr id="70" name="Text Box 50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40" y="3258"/>
              <a:ext cx="271" cy="192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de-DE" sz="2000" dirty="0" smtClean="0"/>
                <a:t>9.</a:t>
              </a:r>
              <a:endParaRPr lang="de-DE" sz="2000" dirty="0"/>
            </a:p>
          </p:txBody>
        </p:sp>
      </p:grpSp>
      <p:sp>
        <p:nvSpPr>
          <p:cNvPr id="74" name="Text Box 5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967879" y="5642892"/>
            <a:ext cx="7348537" cy="306388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r>
              <a:rPr lang="de-DE" sz="2000" dirty="0" smtClean="0"/>
              <a:t>Probleme</a:t>
            </a:r>
            <a:endParaRPr lang="de-DE" sz="2000" dirty="0"/>
          </a:p>
        </p:txBody>
      </p:sp>
      <p:grpSp>
        <p:nvGrpSpPr>
          <p:cNvPr id="75" name="Group 45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2579" y="6093296"/>
            <a:ext cx="6297613" cy="436563"/>
            <a:chOff x="0" y="3216"/>
            <a:chExt cx="3967" cy="275"/>
          </a:xfrm>
        </p:grpSpPr>
        <p:grpSp>
          <p:nvGrpSpPr>
            <p:cNvPr id="76" name="Group 46"/>
            <p:cNvGrpSpPr>
              <a:grpSpLocks/>
            </p:cNvGrpSpPr>
            <p:nvPr/>
          </p:nvGrpSpPr>
          <p:grpSpPr bwMode="auto">
            <a:xfrm>
              <a:off x="0" y="3216"/>
              <a:ext cx="3967" cy="275"/>
              <a:chOff x="0" y="3216"/>
              <a:chExt cx="3967" cy="275"/>
            </a:xfrm>
          </p:grpSpPr>
          <p:sp>
            <p:nvSpPr>
              <p:cNvPr id="78" name="Rectangle 32"/>
              <p:cNvSpPr>
                <a:spLocks noChangeArrowheads="1"/>
              </p:cNvSpPr>
              <p:nvPr/>
            </p:nvSpPr>
            <p:spPr bwMode="auto">
              <a:xfrm>
                <a:off x="0" y="3232"/>
                <a:ext cx="2744" cy="245"/>
              </a:xfrm>
              <a:prstGeom prst="rect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0" scaled="1"/>
              </a:gradFill>
              <a:ln w="3175" algn="ctr">
                <a:noFill/>
                <a:miter lim="800000"/>
                <a:headEnd type="none" w="med" len="lg"/>
                <a:tailEnd type="none" w="med" len="lg"/>
              </a:ln>
            </p:spPr>
            <p:txBody>
              <a:bodyPr wrap="none" anchor="ctr"/>
              <a:lstStyle/>
              <a:p>
                <a:endParaRPr lang="de-DE" sz="700">
                  <a:solidFill>
                    <a:srgbClr val="777777"/>
                  </a:solidFill>
                </a:endParaRPr>
              </a:p>
            </p:txBody>
          </p:sp>
          <p:sp>
            <p:nvSpPr>
              <p:cNvPr id="79" name="Rectangle 33"/>
              <p:cNvSpPr>
                <a:spLocks noChangeArrowheads="1"/>
              </p:cNvSpPr>
              <p:nvPr/>
            </p:nvSpPr>
            <p:spPr bwMode="auto">
              <a:xfrm>
                <a:off x="0" y="3216"/>
                <a:ext cx="3967" cy="17"/>
              </a:xfrm>
              <a:prstGeom prst="rect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0" scaled="1"/>
              </a:gradFill>
              <a:ln w="3175" algn="ctr">
                <a:noFill/>
                <a:miter lim="800000"/>
                <a:headEnd type="none" w="med" len="lg"/>
                <a:tailEnd type="none" w="med" len="lg"/>
              </a:ln>
            </p:spPr>
            <p:txBody>
              <a:bodyPr wrap="none" anchor="ctr"/>
              <a:lstStyle/>
              <a:p>
                <a:endParaRPr lang="de-DE" sz="700">
                  <a:solidFill>
                    <a:srgbClr val="777777"/>
                  </a:solidFill>
                </a:endParaRPr>
              </a:p>
            </p:txBody>
          </p:sp>
          <p:sp>
            <p:nvSpPr>
              <p:cNvPr id="80" name="Rectangle 34"/>
              <p:cNvSpPr>
                <a:spLocks noChangeArrowheads="1"/>
              </p:cNvSpPr>
              <p:nvPr/>
            </p:nvSpPr>
            <p:spPr bwMode="auto">
              <a:xfrm>
                <a:off x="0" y="3474"/>
                <a:ext cx="3967" cy="17"/>
              </a:xfrm>
              <a:prstGeom prst="rect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0" scaled="1"/>
              </a:gradFill>
              <a:ln w="3175" algn="ctr">
                <a:noFill/>
                <a:miter lim="800000"/>
                <a:headEnd type="none" w="med" len="lg"/>
                <a:tailEnd type="none" w="med" len="lg"/>
              </a:ln>
            </p:spPr>
            <p:txBody>
              <a:bodyPr wrap="none" anchor="ctr"/>
              <a:lstStyle/>
              <a:p>
                <a:endParaRPr lang="de-DE" sz="700">
                  <a:solidFill>
                    <a:srgbClr val="777777"/>
                  </a:solidFill>
                </a:endParaRPr>
              </a:p>
            </p:txBody>
          </p:sp>
        </p:grpSp>
        <p:sp>
          <p:nvSpPr>
            <p:cNvPr id="77" name="Text Box 50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40" y="3258"/>
              <a:ext cx="271" cy="194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de-DE" sz="2000" dirty="0" smtClean="0"/>
                <a:t>10.</a:t>
              </a:r>
              <a:endParaRPr lang="de-DE" sz="2000" dirty="0"/>
            </a:p>
          </p:txBody>
        </p:sp>
      </p:grpSp>
      <p:sp>
        <p:nvSpPr>
          <p:cNvPr id="87" name="Text Box 51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95871" y="6165304"/>
            <a:ext cx="7348537" cy="306388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r>
              <a:rPr lang="de-DE" sz="2000" dirty="0" smtClean="0"/>
              <a:t>Diskussion</a:t>
            </a:r>
            <a:endParaRPr lang="de-DE" sz="20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367C2FD-6BBC-4D22-B6FE-724F29AA38F3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pic>
        <p:nvPicPr>
          <p:cNvPr id="102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9144000" cy="4783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Gestreifter Pfeil nach rechts 2">
            <a:hlinkClick r:id="rId3"/>
          </p:cNvPr>
          <p:cNvSpPr/>
          <p:nvPr/>
        </p:nvSpPr>
        <p:spPr bwMode="auto">
          <a:xfrm>
            <a:off x="-252536" y="2564904"/>
            <a:ext cx="7416824" cy="2952328"/>
          </a:xfrm>
          <a:prstGeom prst="stripedRightArrow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24000">
                <a:schemeClr val="accent1">
                  <a:shade val="93000"/>
                  <a:satMod val="130000"/>
                </a:schemeClr>
              </a:gs>
              <a:gs pos="100000">
                <a:schemeClr val="accent5">
                  <a:lumMod val="60000"/>
                  <a:lumOff val="40000"/>
                  <a:alpha val="59000"/>
                </a:schemeClr>
              </a:gs>
            </a:gsLst>
            <a:lin ang="10800000" scaled="0"/>
          </a:gradFill>
          <a:ln>
            <a:noFill/>
            <a:headEnd type="none" w="med" len="med"/>
            <a:tailEnd type="none" w="med" len="med"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hteck 6">
            <a:hlinkClick r:id="rId3"/>
          </p:cNvPr>
          <p:cNvSpPr/>
          <p:nvPr/>
        </p:nvSpPr>
        <p:spPr>
          <a:xfrm>
            <a:off x="1403648" y="3356992"/>
            <a:ext cx="5698996" cy="1200329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none" lIns="91440" tIns="45720" rIns="91440" bIns="45720">
            <a:spAutoFit/>
          </a:bodyPr>
          <a:lstStyle/>
          <a:p>
            <a:r>
              <a:rPr lang="de-DE" sz="7200" b="1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Live - Demo</a:t>
            </a:r>
          </a:p>
        </p:txBody>
      </p:sp>
    </p:spTree>
    <p:extLst>
      <p:ext uri="{BB962C8B-B14F-4D97-AF65-F5344CB8AC3E}">
        <p14:creationId xmlns:p14="http://schemas.microsoft.com/office/powerpoint/2010/main" xmlns="" val="346615668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Screenshots von CoALA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Screenshots von CoALA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367C2FD-6BBC-4D22-B6FE-724F29AA38F3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6549494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1844675"/>
            <a:ext cx="8604250" cy="475297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MPI </a:t>
            </a:r>
            <a:r>
              <a:rPr lang="de-DE" dirty="0"/>
              <a:t>und PXS-Testdaten </a:t>
            </a:r>
            <a:r>
              <a:rPr lang="de-DE" dirty="0" smtClean="0"/>
              <a:t>inkonsistent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Im LOINC-Code-System des PXS fehlte der Code für BPPC Dokumente</a:t>
            </a:r>
            <a:endParaRPr lang="de-DE" dirty="0"/>
          </a:p>
          <a:p>
            <a:pPr>
              <a:buFont typeface="Arial" pitchFamily="34" charset="0"/>
              <a:buChar char="•"/>
            </a:pPr>
            <a:r>
              <a:rPr lang="de-DE" dirty="0"/>
              <a:t>CDA Demodatensatz </a:t>
            </a:r>
            <a:r>
              <a:rPr lang="de-DE" dirty="0" smtClean="0"/>
              <a:t>inkonsistent</a:t>
            </a:r>
            <a:endParaRPr lang="de-DE" dirty="0"/>
          </a:p>
          <a:p>
            <a:pPr>
              <a:buFont typeface="Arial" pitchFamily="34" charset="0"/>
              <a:buChar char="•"/>
            </a:pPr>
            <a:r>
              <a:rPr lang="de-DE" dirty="0"/>
              <a:t>PXS </a:t>
            </a:r>
            <a:r>
              <a:rPr lang="de-DE" dirty="0" err="1"/>
              <a:t>Consent</a:t>
            </a:r>
            <a:r>
              <a:rPr lang="de-DE" dirty="0"/>
              <a:t>-Anfragen nicht filterbar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PXS Bug: Probleme beim </a:t>
            </a:r>
            <a:r>
              <a:rPr lang="de-DE" dirty="0" err="1" smtClean="0"/>
              <a:t>Replacement</a:t>
            </a:r>
            <a:r>
              <a:rPr lang="de-DE" dirty="0" smtClean="0"/>
              <a:t> von mehreren </a:t>
            </a:r>
            <a:r>
              <a:rPr lang="de-DE" dirty="0" err="1" smtClean="0"/>
              <a:t>Consents</a:t>
            </a:r>
            <a:r>
              <a:rPr lang="de-DE" dirty="0" smtClean="0"/>
              <a:t> in einer Transaktion (ITI-41)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367C2FD-6BBC-4D22-B6FE-724F29AA38F3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8824" y="4653136"/>
            <a:ext cx="2167392" cy="2033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 descr="http://us.cdn3.123rf.com/168nwm/tristan3d/tristan3d1104/tristan3d110400075/9393985-bobby-is-wondering-about-a-problem-he-can-not-solv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942" y="4811414"/>
            <a:ext cx="1873970" cy="187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6037441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blogs.msdn.com/blogfiles/willy-peter_schaub/windowslivewriter/attendingascrummastertrainingcourseaneve_1417c/clipart_of_15177_smjpg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815408"/>
            <a:ext cx="2471936" cy="185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D:\Downloads\loginBackgroun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144860"/>
            <a:ext cx="1291590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367C2FD-6BBC-4D22-B6FE-724F29AA38F3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051720" y="2918554"/>
            <a:ext cx="842898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de-DE" sz="4400" b="1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Vielen Dank für Ihre Aufmerksamkeit</a:t>
            </a:r>
            <a:endParaRPr lang="de-DE" sz="4400" b="1" dirty="0">
              <a:ln/>
              <a:solidFill>
                <a:schemeClr val="accent5">
                  <a:tint val="50000"/>
                  <a:satMod val="180000"/>
                </a:schemeClr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539552" y="1530622"/>
            <a:ext cx="8064500" cy="4752975"/>
          </a:xfrm>
        </p:spPr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1440003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exconsult.ch/images/fa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085184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D:\Downloads\loginBackgroun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144860"/>
            <a:ext cx="1291590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367C2FD-6BBC-4D22-B6FE-724F29AA38F3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835696" y="2564904"/>
            <a:ext cx="8428984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de-DE" sz="6000" b="1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Fragen &amp;</a:t>
            </a:r>
          </a:p>
          <a:p>
            <a:pPr algn="ctr"/>
            <a:r>
              <a:rPr lang="de-DE" sz="6000" b="1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 Diskussion</a:t>
            </a:r>
            <a:endParaRPr lang="de-DE" sz="6000" b="1" dirty="0">
              <a:ln/>
              <a:solidFill>
                <a:schemeClr val="accent5">
                  <a:tint val="50000"/>
                  <a:satMod val="180000"/>
                </a:schemeClr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539552" y="1530622"/>
            <a:ext cx="8064500" cy="4752975"/>
          </a:xfrm>
        </p:spPr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9151223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de-DE" dirty="0"/>
              <a:t>Kooperation der Hochschule Heilbronn </a:t>
            </a:r>
            <a:r>
              <a:rPr lang="de-DE" dirty="0" smtClean="0"/>
              <a:t>mit der </a:t>
            </a:r>
            <a:r>
              <a:rPr lang="de-DE" dirty="0"/>
              <a:t>ICW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1844675"/>
            <a:ext cx="8496746" cy="4752975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Zusammenarbeit seit 2008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Gastvorlesungen an der HHN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Seminare auf Basis des </a:t>
            </a:r>
            <a:r>
              <a:rPr lang="de-DE" dirty="0" err="1" smtClean="0"/>
              <a:t>eHealth</a:t>
            </a:r>
            <a:r>
              <a:rPr lang="de-DE" dirty="0" smtClean="0"/>
              <a:t> </a:t>
            </a:r>
            <a:r>
              <a:rPr lang="de-DE" dirty="0"/>
              <a:t>Frameworks (</a:t>
            </a:r>
            <a:r>
              <a:rPr lang="de-DE" dirty="0" err="1"/>
              <a:t>eHF</a:t>
            </a:r>
            <a:r>
              <a:rPr lang="de-DE" dirty="0" smtClean="0"/>
              <a:t>):</a:t>
            </a:r>
          </a:p>
          <a:p>
            <a:pPr lvl="2">
              <a:buFont typeface="Wingdings" pitchFamily="2" charset="2"/>
              <a:buChar char="Ø"/>
            </a:pPr>
            <a:r>
              <a:rPr lang="de-DE" dirty="0" smtClean="0"/>
              <a:t>SMC 1.0 </a:t>
            </a:r>
            <a:r>
              <a:rPr lang="de-DE" dirty="0" smtClean="0">
                <a:sym typeface="Wingdings" pitchFamily="2" charset="2"/>
              </a:rPr>
              <a:t> </a:t>
            </a:r>
            <a:r>
              <a:rPr lang="de-DE" dirty="0" err="1" smtClean="0"/>
              <a:t>Pancreas</a:t>
            </a:r>
            <a:r>
              <a:rPr lang="de-DE" dirty="0" smtClean="0"/>
              <a:t>-</a:t>
            </a:r>
            <a:r>
              <a:rPr lang="de-DE" dirty="0" err="1" smtClean="0"/>
              <a:t>Cancer</a:t>
            </a:r>
            <a:r>
              <a:rPr lang="de-DE" dirty="0" smtClean="0"/>
              <a:t>-Registry (PCNR)</a:t>
            </a:r>
            <a:endParaRPr lang="de-DE" dirty="0"/>
          </a:p>
          <a:p>
            <a:pPr>
              <a:buFont typeface="Wingdings" pitchFamily="2" charset="2"/>
              <a:buChar char="Ø"/>
            </a:pPr>
            <a:endParaRPr lang="de-DE" dirty="0" smtClean="0"/>
          </a:p>
          <a:p>
            <a:pPr lvl="2">
              <a:buFont typeface="Wingdings" pitchFamily="2" charset="2"/>
              <a:buChar char="Ø"/>
            </a:pPr>
            <a:r>
              <a:rPr lang="de-DE" dirty="0" smtClean="0"/>
              <a:t>SMC 2.0 </a:t>
            </a:r>
            <a:r>
              <a:rPr lang="de-DE" dirty="0" smtClean="0">
                <a:sym typeface="Wingdings" pitchFamily="2" charset="2"/>
              </a:rPr>
              <a:t> </a:t>
            </a:r>
            <a:r>
              <a:rPr lang="de-DE" dirty="0" smtClean="0"/>
              <a:t>Provider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Organization</a:t>
            </a:r>
            <a:r>
              <a:rPr lang="de-DE" dirty="0" smtClean="0"/>
              <a:t> Registry Service (PORS)</a:t>
            </a:r>
          </a:p>
          <a:p>
            <a:pPr>
              <a:buFont typeface="Wingdings" pitchFamily="2" charset="2"/>
              <a:buChar char="Ø"/>
            </a:pPr>
            <a:endParaRPr lang="de-DE" dirty="0" smtClean="0"/>
          </a:p>
          <a:p>
            <a:pPr lvl="2">
              <a:buFont typeface="Wingdings" pitchFamily="2" charset="2"/>
              <a:buChar char="Ø"/>
            </a:pPr>
            <a:r>
              <a:rPr lang="de-DE" b="1" dirty="0" smtClean="0">
                <a:ln>
                  <a:solidFill>
                    <a:schemeClr val="accent1">
                      <a:shade val="60000"/>
                      <a:hueOff val="0"/>
                      <a:satOff val="0"/>
                      <a:lumOff val="0"/>
                      <a:alpha val="39000"/>
                    </a:schemeClr>
                  </a:solidFill>
                </a:ln>
                <a:solidFill>
                  <a:srgbClr val="00B050"/>
                </a:solidFill>
              </a:rPr>
              <a:t>SCM 3.0</a:t>
            </a:r>
            <a:r>
              <a:rPr lang="de-DE" b="1" dirty="0">
                <a:ln>
                  <a:solidFill>
                    <a:schemeClr val="accent1">
                      <a:shade val="60000"/>
                      <a:hueOff val="0"/>
                      <a:satOff val="0"/>
                      <a:lumOff val="0"/>
                      <a:alpha val="39000"/>
                    </a:schemeClr>
                  </a:solidFill>
                </a:ln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de-DE" b="1" dirty="0" smtClean="0">
                <a:ln>
                  <a:solidFill>
                    <a:schemeClr val="accent1">
                      <a:shade val="60000"/>
                      <a:hueOff val="0"/>
                      <a:satOff val="0"/>
                      <a:lumOff val="0"/>
                      <a:alpha val="39000"/>
                    </a:schemeClr>
                  </a:solidFill>
                </a:ln>
                <a:solidFill>
                  <a:srgbClr val="00B050"/>
                </a:solidFill>
                <a:sym typeface="Wingdings" pitchFamily="2" charset="2"/>
              </a:rPr>
              <a:t> </a:t>
            </a:r>
            <a:r>
              <a:rPr lang="de-DE" b="1" dirty="0" err="1">
                <a:ln>
                  <a:solidFill>
                    <a:schemeClr val="accent1">
                      <a:shade val="60000"/>
                      <a:hueOff val="0"/>
                      <a:satOff val="0"/>
                      <a:lumOff val="0"/>
                      <a:alpha val="39000"/>
                    </a:schemeClr>
                  </a:solidFill>
                </a:ln>
                <a:solidFill>
                  <a:srgbClr val="00B050"/>
                </a:solidFill>
              </a:rPr>
              <a:t>Consent</a:t>
            </a:r>
            <a:r>
              <a:rPr lang="de-DE" b="1" dirty="0">
                <a:ln>
                  <a:solidFill>
                    <a:schemeClr val="accent1">
                      <a:shade val="60000"/>
                      <a:hueOff val="0"/>
                      <a:satOff val="0"/>
                      <a:lumOff val="0"/>
                      <a:alpha val="39000"/>
                    </a:schemeClr>
                  </a:solidFill>
                </a:ln>
                <a:solidFill>
                  <a:srgbClr val="00B050"/>
                </a:solidFill>
              </a:rPr>
              <a:t> </a:t>
            </a:r>
            <a:r>
              <a:rPr lang="de-DE" b="1" dirty="0" err="1" smtClean="0">
                <a:ln>
                  <a:solidFill>
                    <a:schemeClr val="accent1">
                      <a:shade val="60000"/>
                      <a:hueOff val="0"/>
                      <a:satOff val="0"/>
                      <a:lumOff val="0"/>
                      <a:alpha val="39000"/>
                    </a:schemeClr>
                  </a:solidFill>
                </a:ln>
                <a:solidFill>
                  <a:srgbClr val="00B050"/>
                </a:solidFill>
              </a:rPr>
              <a:t>Acknowledgement</a:t>
            </a:r>
            <a:r>
              <a:rPr lang="de-DE" b="1" dirty="0" smtClean="0">
                <a:ln>
                  <a:solidFill>
                    <a:schemeClr val="accent1">
                      <a:shade val="60000"/>
                      <a:hueOff val="0"/>
                      <a:satOff val="0"/>
                      <a:lumOff val="0"/>
                      <a:alpha val="39000"/>
                    </a:schemeClr>
                  </a:solidFill>
                </a:ln>
                <a:solidFill>
                  <a:srgbClr val="00B050"/>
                </a:solidFill>
              </a:rPr>
              <a:t> Lookup </a:t>
            </a:r>
            <a:r>
              <a:rPr lang="de-DE" b="1" dirty="0" err="1" smtClean="0">
                <a:ln>
                  <a:solidFill>
                    <a:schemeClr val="accent1">
                      <a:shade val="60000"/>
                      <a:hueOff val="0"/>
                      <a:satOff val="0"/>
                      <a:lumOff val="0"/>
                      <a:alpha val="39000"/>
                    </a:schemeClr>
                  </a:solidFill>
                </a:ln>
                <a:solidFill>
                  <a:srgbClr val="00B050"/>
                </a:solidFill>
              </a:rPr>
              <a:t>Assistant</a:t>
            </a:r>
            <a:r>
              <a:rPr lang="de-DE" b="1" dirty="0" smtClean="0">
                <a:ln>
                  <a:solidFill>
                    <a:schemeClr val="accent1">
                      <a:shade val="60000"/>
                      <a:hueOff val="0"/>
                      <a:satOff val="0"/>
                      <a:lumOff val="0"/>
                      <a:alpha val="39000"/>
                    </a:schemeClr>
                  </a:solidFill>
                </a:ln>
                <a:solidFill>
                  <a:srgbClr val="00B050"/>
                </a:solidFill>
              </a:rPr>
              <a:t> (</a:t>
            </a:r>
            <a:r>
              <a:rPr lang="de-DE" b="1" dirty="0" smtClean="0">
                <a:ln>
                  <a:solidFill>
                    <a:schemeClr val="accent1">
                      <a:shade val="60000"/>
                      <a:hueOff val="0"/>
                      <a:satOff val="0"/>
                      <a:lumOff val="0"/>
                      <a:alpha val="39000"/>
                    </a:schemeClr>
                  </a:solidFill>
                </a:ln>
                <a:solidFill>
                  <a:srgbClr val="00B050"/>
                </a:solidFill>
                <a:sym typeface="Wingdings" pitchFamily="2" charset="2"/>
              </a:rPr>
              <a:t>CoALA</a:t>
            </a:r>
            <a:r>
              <a:rPr lang="de-DE" b="1" dirty="0" smtClean="0">
                <a:solidFill>
                  <a:srgbClr val="00B050"/>
                </a:solidFill>
                <a:sym typeface="Wingdings" pitchFamily="2" charset="2"/>
              </a:rPr>
              <a:t>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367C2FD-6BBC-4D22-B6FE-724F29AA38F3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237986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</a:t>
            </a:r>
            <a:r>
              <a:rPr lang="de-DE" dirty="0" smtClean="0"/>
              <a:t>Teams (1/2)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1994" y="1844824"/>
            <a:ext cx="4348038" cy="4752975"/>
          </a:xfrm>
        </p:spPr>
        <p:txBody>
          <a:bodyPr/>
          <a:lstStyle/>
          <a:p>
            <a:r>
              <a:rPr lang="de-DE" b="1" dirty="0" smtClean="0"/>
              <a:t>Product </a:t>
            </a:r>
            <a:r>
              <a:rPr lang="de-DE" b="1" dirty="0" smtClean="0"/>
              <a:t>Owner:</a:t>
            </a:r>
          </a:p>
          <a:p>
            <a:r>
              <a:rPr lang="de-DE" dirty="0" smtClean="0"/>
              <a:t>Tarik Idris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b="1" dirty="0" smtClean="0"/>
              <a:t>Technical Consultant:</a:t>
            </a:r>
            <a:endParaRPr lang="de-DE" b="1" dirty="0"/>
          </a:p>
          <a:p>
            <a:r>
              <a:rPr lang="de-DE" dirty="0"/>
              <a:t>Björn </a:t>
            </a:r>
            <a:r>
              <a:rPr lang="de-DE" dirty="0" err="1" smtClean="0"/>
              <a:t>Mehner</a:t>
            </a:r>
            <a:r>
              <a:rPr lang="de-DE" dirty="0" smtClean="0"/>
              <a:t> </a:t>
            </a:r>
            <a:r>
              <a:rPr lang="de-DE" i="1" dirty="0" smtClean="0"/>
              <a:t>et al.</a:t>
            </a:r>
            <a:endParaRPr lang="de-DE" i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367C2FD-6BBC-4D22-B6FE-724F29AA38F3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5436096" y="1844377"/>
            <a:ext cx="4283968" cy="475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55000"/>
              </a:spcBef>
              <a:spcAft>
                <a:spcPct val="0"/>
              </a:spcAft>
              <a:buClr>
                <a:schemeClr val="tx1"/>
              </a:buClr>
              <a:buSzPct val="80000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8" indent="-1588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defRPr sz="2000">
                <a:solidFill>
                  <a:schemeClr val="tx1"/>
                </a:solidFill>
                <a:latin typeface="+mn-lt"/>
              </a:defRPr>
            </a:lvl2pPr>
            <a:lvl3pPr marL="647700" indent="-4572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61AE"/>
              </a:buClr>
              <a:buSzPct val="100000"/>
              <a:buFont typeface="Symbol" pitchFamily="18" charset="2"/>
              <a:buChar char="-"/>
              <a:defRPr sz="2000">
                <a:solidFill>
                  <a:schemeClr val="tx1"/>
                </a:solidFill>
                <a:latin typeface="+mn-lt"/>
              </a:defRPr>
            </a:lvl3pPr>
            <a:lvl4pPr marL="889000" indent="-3429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61AE"/>
              </a:buClr>
              <a:buSzPct val="100000"/>
              <a:buFont typeface="Symbol" pitchFamily="18" charset="2"/>
              <a:buChar char="-"/>
              <a:defRPr>
                <a:solidFill>
                  <a:schemeClr val="tx1"/>
                </a:solidFill>
                <a:latin typeface="+mn-lt"/>
              </a:defRPr>
            </a:lvl4pPr>
            <a:lvl5pPr marL="1257300" indent="-3429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61AE"/>
              </a:buClr>
              <a:buSzPct val="100000"/>
              <a:buFont typeface="Symbol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538288" indent="-166688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995488" indent="-166688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452688" indent="-166688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909888" indent="-166688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b="1" dirty="0" err="1" smtClean="0"/>
              <a:t>Scrum</a:t>
            </a:r>
            <a:r>
              <a:rPr lang="de-DE" b="1" dirty="0" smtClean="0"/>
              <a:t> Master:</a:t>
            </a:r>
          </a:p>
          <a:p>
            <a:r>
              <a:rPr lang="de-DE" dirty="0" smtClean="0"/>
              <a:t>Martin Wiesner</a:t>
            </a:r>
          </a:p>
          <a:p>
            <a:r>
              <a:rPr lang="de-DE" dirty="0" smtClean="0"/>
              <a:t>Nina </a:t>
            </a:r>
            <a:r>
              <a:rPr lang="de-DE" dirty="0" err="1" smtClean="0"/>
              <a:t>Bougatf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2050" name="Picture 2" descr="jolegat-gloger-scrum-master.jpg (550×90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6092" y="3284984"/>
            <a:ext cx="2068230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8209221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</a:t>
            </a:r>
            <a:r>
              <a:rPr lang="de-DE" dirty="0" smtClean="0"/>
              <a:t>Teams (2/2)                    Entwicklerteam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15616" y="1988393"/>
            <a:ext cx="7776864" cy="4752975"/>
          </a:xfrm>
        </p:spPr>
        <p:txBody>
          <a:bodyPr/>
          <a:lstStyle/>
          <a:p>
            <a:r>
              <a:rPr lang="de-DE" dirty="0"/>
              <a:t>Anja-Janina Stiefermann	</a:t>
            </a:r>
            <a:r>
              <a:rPr lang="de-DE" dirty="0" smtClean="0"/>
              <a:t>	Marco </a:t>
            </a:r>
            <a:r>
              <a:rPr lang="de-DE" dirty="0" err="1"/>
              <a:t>Kuballa</a:t>
            </a:r>
            <a:endParaRPr lang="de-DE" dirty="0"/>
          </a:p>
          <a:p>
            <a:r>
              <a:rPr lang="de-DE" dirty="0" smtClean="0"/>
              <a:t>Christian Karmen			Mathias Nachtmann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Holger Hein				Sven </a:t>
            </a:r>
            <a:r>
              <a:rPr lang="de-DE" dirty="0" err="1"/>
              <a:t>Siekmann</a:t>
            </a:r>
            <a:endParaRPr lang="de-DE" dirty="0"/>
          </a:p>
          <a:p>
            <a:r>
              <a:rPr lang="de-DE" dirty="0" smtClean="0"/>
              <a:t>Keno März				</a:t>
            </a:r>
            <a:r>
              <a:rPr lang="de-DE" dirty="0" err="1" smtClean="0"/>
              <a:t>Wessam</a:t>
            </a:r>
            <a:r>
              <a:rPr lang="de-DE" dirty="0" smtClean="0"/>
              <a:t> Kais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367C2FD-6BBC-4D22-B6FE-724F29AA38F3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35288" y="2924944"/>
            <a:ext cx="18288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01425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Verteilte </a:t>
            </a:r>
            <a:r>
              <a:rPr lang="de-DE" dirty="0" smtClean="0"/>
              <a:t>Entwicklung mit Hilfe von…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Projektmanagement:</a:t>
            </a:r>
          </a:p>
          <a:p>
            <a:pPr>
              <a:buFont typeface="Arial" pitchFamily="34" charset="0"/>
              <a:buChar char="•"/>
            </a:pPr>
            <a:r>
              <a:rPr lang="de-DE" dirty="0" err="1" smtClean="0"/>
              <a:t>Agilo</a:t>
            </a:r>
            <a:r>
              <a:rPr lang="de-DE" dirty="0" smtClean="0"/>
              <a:t> </a:t>
            </a:r>
            <a:r>
              <a:rPr lang="de-DE" dirty="0"/>
              <a:t>(</a:t>
            </a:r>
            <a:r>
              <a:rPr lang="de-DE" dirty="0" err="1"/>
              <a:t>Trac</a:t>
            </a:r>
            <a:r>
              <a:rPr lang="de-DE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Skype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SVN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367C2FD-6BBC-4D22-B6FE-724F29AA38F3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10268" y="2708920"/>
            <a:ext cx="7339831" cy="3624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8581660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Verteilte </a:t>
            </a:r>
            <a:r>
              <a:rPr lang="de-DE" dirty="0" smtClean="0"/>
              <a:t>Entwicklung mit Hilfe von…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31640" y="1844675"/>
            <a:ext cx="7272610" cy="4752975"/>
          </a:xfrm>
        </p:spPr>
        <p:txBody>
          <a:bodyPr/>
          <a:lstStyle/>
          <a:p>
            <a:r>
              <a:rPr lang="de-DE" b="1" dirty="0" smtClean="0"/>
              <a:t>Software:</a:t>
            </a:r>
          </a:p>
          <a:p>
            <a:pPr>
              <a:buFont typeface="Arial" pitchFamily="34" charset="0"/>
              <a:buChar char="•"/>
            </a:pPr>
            <a:r>
              <a:rPr lang="de-DE" dirty="0" err="1" smtClean="0"/>
              <a:t>Eclipse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Hudson</a:t>
            </a:r>
          </a:p>
          <a:p>
            <a:pPr>
              <a:buFont typeface="Arial" pitchFamily="34" charset="0"/>
              <a:buChar char="•"/>
            </a:pPr>
            <a:endParaRPr lang="de-DE" dirty="0"/>
          </a:p>
          <a:p>
            <a:pPr>
              <a:buFont typeface="Arial" pitchFamily="34" charset="0"/>
              <a:buChar char="•"/>
            </a:pPr>
            <a:r>
              <a:rPr lang="de-DE" dirty="0" err="1" smtClean="0"/>
              <a:t>Maven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/>
          </a:p>
          <a:p>
            <a:pPr>
              <a:buFont typeface="Arial" pitchFamily="34" charset="0"/>
              <a:buChar char="•"/>
            </a:pPr>
            <a:r>
              <a:rPr lang="de-DE" dirty="0" err="1" smtClean="0"/>
              <a:t>Tomcat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err="1" smtClean="0"/>
              <a:t>Hsqldb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367C2FD-6BBC-4D22-B6FE-724F29AA38F3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pic>
        <p:nvPicPr>
          <p:cNvPr id="1026" name="Picture 2" descr="http://www.guru-20.info/wp-content/uploads/2009/12/eclip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1435" y="1959372"/>
            <a:ext cx="1154621" cy="115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iki.hudson-ci.org/download/attachments/2916393/banner-100.png?version=1&amp;modificationDate=11858464290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124572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f/f5/Maven_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81908" y="4005064"/>
            <a:ext cx="3306316" cy="75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tomcat.apache.org/tomcat-6.0-doc/images/tomcat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09814" y="4797152"/>
            <a:ext cx="1022226" cy="72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a.fsdn.com/con/icons/hs/hsqldb@sf.net/hypersql_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1548" y="5673452"/>
            <a:ext cx="720452" cy="72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639916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 bwMode="auto">
          <a:xfrm>
            <a:off x="1259632" y="3429000"/>
            <a:ext cx="6696744" cy="30243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Patienteneinwilligung (Patient </a:t>
            </a:r>
            <a:r>
              <a:rPr lang="de-DE" b="1" dirty="0" err="1" smtClean="0"/>
              <a:t>Consent</a:t>
            </a:r>
            <a:r>
              <a:rPr lang="de-DE" b="1" dirty="0" smtClean="0"/>
              <a:t> </a:t>
            </a:r>
            <a:r>
              <a:rPr lang="de-DE" b="1" dirty="0" err="1" smtClean="0"/>
              <a:t>Acknowledgement</a:t>
            </a:r>
            <a:r>
              <a:rPr lang="de-DE" b="1" dirty="0" smtClean="0"/>
              <a:t>)</a:t>
            </a:r>
          </a:p>
          <a:p>
            <a:r>
              <a:rPr lang="de-DE" b="1" i="1" dirty="0" smtClean="0"/>
              <a:t>Wer</a:t>
            </a:r>
            <a:r>
              <a:rPr lang="de-DE" i="1" dirty="0" smtClean="0"/>
              <a:t> 	hat </a:t>
            </a:r>
            <a:r>
              <a:rPr lang="de-DE" i="1" dirty="0"/>
              <a:t>Zugriff auf </a:t>
            </a:r>
            <a:r>
              <a:rPr lang="de-DE" i="1" dirty="0" smtClean="0"/>
              <a:t>die medizinische Patientendaten</a:t>
            </a:r>
          </a:p>
          <a:p>
            <a:r>
              <a:rPr lang="de-DE" b="1" i="1" dirty="0" smtClean="0"/>
              <a:t>Wann</a:t>
            </a:r>
            <a:r>
              <a:rPr lang="de-DE" i="1" dirty="0"/>
              <a:t>	</a:t>
            </a:r>
            <a:r>
              <a:rPr lang="de-DE" i="1" dirty="0" smtClean="0"/>
              <a:t>Patientenaufnahme im klinischen Kontext</a:t>
            </a:r>
          </a:p>
          <a:p>
            <a:endParaRPr lang="de-DE" i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367C2FD-6BBC-4D22-B6FE-724F29AA38F3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xmlns="" val="757384674"/>
              </p:ext>
            </p:extLst>
          </p:nvPr>
        </p:nvGraphicFramePr>
        <p:xfrm>
          <a:off x="1619672" y="3717032"/>
          <a:ext cx="5976664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55516312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Einwilligungsrichtlinien (</a:t>
            </a:r>
            <a:r>
              <a:rPr lang="de-DE" dirty="0" err="1" smtClean="0"/>
              <a:t>Policies</a:t>
            </a:r>
            <a:r>
              <a:rPr lang="de-DE" dirty="0" smtClean="0"/>
              <a:t>) von ICW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de-DE" dirty="0" smtClean="0"/>
          </a:p>
          <a:p>
            <a:pPr marL="0" indent="0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367C2FD-6BBC-4D22-B6FE-724F29AA38F3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30215176"/>
              </p:ext>
            </p:extLst>
          </p:nvPr>
        </p:nvGraphicFramePr>
        <p:xfrm>
          <a:off x="827584" y="2492896"/>
          <a:ext cx="7632848" cy="25908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648072"/>
                <a:gridCol w="6984776"/>
              </a:tblGrid>
              <a:tr h="28305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Policy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Publish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No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Publish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or</a:t>
                      </a:r>
                      <a:r>
                        <a:rPr lang="de-DE" baseline="0" dirty="0" smtClean="0"/>
                        <a:t> Share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Publish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with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Override</a:t>
                      </a:r>
                      <a:endParaRPr lang="de-DE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Publish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and</a:t>
                      </a:r>
                      <a:r>
                        <a:rPr lang="de-DE" dirty="0" smtClean="0"/>
                        <a:t> Share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Publish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and</a:t>
                      </a:r>
                      <a:r>
                        <a:rPr lang="de-DE" dirty="0" smtClean="0"/>
                        <a:t> Share </a:t>
                      </a:r>
                      <a:r>
                        <a:rPr lang="de-DE" dirty="0" err="1" smtClean="0"/>
                        <a:t>with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Override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...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…..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7825195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7_ASSOC" val="-1"/>
  <p:tag name="TWNOCDCHECK" val="-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8_ASSOC" val="-1"/>
  <p:tag name="TWNOCDCHECK" val="-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8" val="-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5" val="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6" val="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7" val="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4" val="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3" val="-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2" val="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1" val="-1"/>
  <p:tag name="TWNOCDCHECK" val="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NAME" val="c_2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8_ASSOC" val="-1"/>
  <p:tag name="TWNOCDCHECK" val="-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8" val="-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8_ASSOC" val="-1"/>
  <p:tag name="TWNOCDCHECK" val="-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8" val="-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8_ASSOC" val="-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8_ASSOC" val="-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8_ASSOC" val="-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7_ASSOC" val="-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6_ASSOC" val="-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5_ASSOC" val="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NAME" val="v_50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4_ASSOC" val="-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3_ASSOC" val="-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2_ASSOC" val="-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1_ASSOC" val="-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1_ASSOC" val="-1"/>
  <p:tag name="TWNOCDCHECK" val="-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2_ASSOC" val="-1"/>
  <p:tag name="TWNOCDCHECK" val="-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3_ASSOC" val="-1"/>
  <p:tag name="TWNOCDCHECK" val="-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4_ASSOC" val="-1"/>
  <p:tag name="TWNOCDCHECK" val="-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5_ASSOC" val="-1"/>
  <p:tag name="TWNOCDCHECK" val="-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6_ASSOC" val="-1"/>
  <p:tag name="TWNOCDCHECK" val="-1"/>
</p:tagLst>
</file>

<file path=ppt/theme/theme1.xml><?xml version="1.0" encoding="utf-8"?>
<a:theme xmlns:a="http://schemas.openxmlformats.org/drawingml/2006/main" name="ICW_Presentation">
  <a:themeElements>
    <a:clrScheme name="InterComponentWare AG">
      <a:dk1>
        <a:srgbClr val="000000"/>
      </a:dk1>
      <a:lt1>
        <a:srgbClr val="FFFFFF"/>
      </a:lt1>
      <a:dk2>
        <a:srgbClr val="000000"/>
      </a:dk2>
      <a:lt2>
        <a:srgbClr val="747378"/>
      </a:lt2>
      <a:accent1>
        <a:srgbClr val="0061AE"/>
      </a:accent1>
      <a:accent2>
        <a:srgbClr val="FFFFFF"/>
      </a:accent2>
      <a:accent3>
        <a:srgbClr val="00AB39"/>
      </a:accent3>
      <a:accent4>
        <a:srgbClr val="0070C0"/>
      </a:accent4>
      <a:accent5>
        <a:srgbClr val="008FBE"/>
      </a:accent5>
      <a:accent6>
        <a:srgbClr val="000000"/>
      </a:accent6>
      <a:hlink>
        <a:srgbClr val="003057"/>
      </a:hlink>
      <a:folHlink>
        <a:srgbClr val="003057"/>
      </a:folHlink>
    </a:clrScheme>
    <a:fontScheme name="1_ICW_DE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7777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7777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ICW_DE_TEMPLATE 1">
        <a:dk1>
          <a:srgbClr val="000000"/>
        </a:dk1>
        <a:lt1>
          <a:srgbClr val="FFFFFF"/>
        </a:lt1>
        <a:dk2>
          <a:srgbClr val="000000"/>
        </a:dk2>
        <a:lt2>
          <a:srgbClr val="747378"/>
        </a:lt2>
        <a:accent1>
          <a:srgbClr val="AAC832"/>
        </a:accent1>
        <a:accent2>
          <a:srgbClr val="008FBE"/>
        </a:accent2>
        <a:accent3>
          <a:srgbClr val="FFFFFF"/>
        </a:accent3>
        <a:accent4>
          <a:srgbClr val="000000"/>
        </a:accent4>
        <a:accent5>
          <a:srgbClr val="D2E0AD"/>
        </a:accent5>
        <a:accent6>
          <a:srgbClr val="0081AC"/>
        </a:accent6>
        <a:hlink>
          <a:srgbClr val="00AB39"/>
        </a:hlink>
        <a:folHlink>
          <a:srgbClr val="0061A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ICW_Presentation</Template>
  <TotalTime>0</TotalTime>
  <Words>681</Words>
  <Application>Microsoft Office PowerPoint</Application>
  <PresentationFormat>On-screen Show (4:3)</PresentationFormat>
  <Paragraphs>251</Paragraphs>
  <Slides>24</Slides>
  <Notes>18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ICW_Presentation</vt:lpstr>
      <vt:lpstr>SMC 3.0</vt:lpstr>
      <vt:lpstr>Inhaltsverzeichnis</vt:lpstr>
      <vt:lpstr>Kooperation der Hochschule Heilbronn mit der ICW</vt:lpstr>
      <vt:lpstr>Vorstellung des Teams (1/2)</vt:lpstr>
      <vt:lpstr>Vorstellung des Teams (2/2)                    Entwicklerteam</vt:lpstr>
      <vt:lpstr>Verteilte Entwicklung mit Hilfe von…</vt:lpstr>
      <vt:lpstr>Verteilte Entwicklung mit Hilfe von…</vt:lpstr>
      <vt:lpstr>Motivation</vt:lpstr>
      <vt:lpstr>Einwilligungsrichtlinien (Policies) von ICW </vt:lpstr>
      <vt:lpstr>Requirements</vt:lpstr>
      <vt:lpstr>IHE Profile (1/2)</vt:lpstr>
      <vt:lpstr>IHE Profile (2/2)</vt:lpstr>
      <vt:lpstr>Ergebnisse</vt:lpstr>
      <vt:lpstr>Slide 14</vt:lpstr>
      <vt:lpstr>Modul-Details: User Interface</vt:lpstr>
      <vt:lpstr>Modul-Details: Communication</vt:lpstr>
      <vt:lpstr>Modul-Details: Integrationsmodule: PDQ &amp; XDS</vt:lpstr>
      <vt:lpstr>Modul-Details: Domain</vt:lpstr>
      <vt:lpstr>Eingesetzte Technologien, Frameworks &amp; Sprachen </vt:lpstr>
      <vt:lpstr>Slide 20</vt:lpstr>
      <vt:lpstr>Screenshots von CoALA </vt:lpstr>
      <vt:lpstr>Probleme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SMC 3.o</dc:title>
  <dc:creator>Intragon</dc:creator>
  <cp:lastModifiedBy>Bjoern Mehner</cp:lastModifiedBy>
  <cp:revision>93</cp:revision>
  <dcterms:created xsi:type="dcterms:W3CDTF">2011-07-06T07:13:35Z</dcterms:created>
  <dcterms:modified xsi:type="dcterms:W3CDTF">2011-07-08T10:41:48Z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w_cover_word">
    <vt:lpwstr/>
  </property>
  <property fmtid="{D5CDD505-2E9C-101B-9397-08002B2CF9AE}" pid="3" name="tw_title">
    <vt:lpwstr>InterComponentWare AG</vt:lpwstr>
  </property>
  <property fmtid="{D5CDD505-2E9C-101B-9397-08002B2CF9AE}" pid="4" name="tw_theme">
    <vt:lpwstr/>
  </property>
  <property fmtid="{D5CDD505-2E9C-101B-9397-08002B2CF9AE}" pid="5" name="tw_company">
    <vt:lpwstr/>
  </property>
  <property fmtid="{D5CDD505-2E9C-101B-9397-08002B2CF9AE}" pid="6" name="tw_unit">
    <vt:lpwstr/>
  </property>
  <property fmtid="{D5CDD505-2E9C-101B-9397-08002B2CF9AE}" pid="7" name="tw_speaker">
    <vt:lpwstr/>
  </property>
  <property fmtid="{D5CDD505-2E9C-101B-9397-08002B2CF9AE}" pid="8" name="tw_function">
    <vt:lpwstr/>
  </property>
  <property fmtid="{D5CDD505-2E9C-101B-9397-08002B2CF9AE}" pid="9" name="tw_location">
    <vt:lpwstr/>
  </property>
  <property fmtid="{D5CDD505-2E9C-101B-9397-08002B2CF9AE}" pid="10" name="tw_date">
    <vt:lpwstr>13.12.2010</vt:lpwstr>
  </property>
</Properties>
</file>