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72" r:id="rId2"/>
    <p:sldId id="273" r:id="rId3"/>
    <p:sldId id="274" r:id="rId4"/>
    <p:sldId id="275" r:id="rId5"/>
    <p:sldId id="276" r:id="rId6"/>
    <p:sldId id="277" r:id="rId7"/>
    <p:sldId id="282" r:id="rId8"/>
    <p:sldId id="278" r:id="rId9"/>
    <p:sldId id="281" r:id="rId10"/>
    <p:sldId id="280" r:id="rId11"/>
    <p:sldId id="279" r:id="rId12"/>
    <p:sldId id="288" r:id="rId13"/>
    <p:sldId id="283" r:id="rId14"/>
    <p:sldId id="284" r:id="rId15"/>
    <p:sldId id="285" r:id="rId16"/>
    <p:sldId id="286" r:id="rId17"/>
    <p:sldId id="287"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5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330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C502ED-38DF-43AC-A8CD-F9D3E3173CC4}" type="datetime1">
              <a:rPr lang="es-ES" smtClean="0"/>
              <a:t>12/04/2018</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9097EB-C63E-4831-9239-7FC098CD3FD3}" type="slidenum">
              <a:rPr lang="es-ES" smtClean="0"/>
              <a:t>‹Nº›</a:t>
            </a:fld>
            <a:endParaRPr lang="es-ES" dirty="0"/>
          </a:p>
        </p:txBody>
      </p:sp>
    </p:spTree>
    <p:extLst>
      <p:ext uri="{BB962C8B-B14F-4D97-AF65-F5344CB8AC3E}">
        <p14:creationId xmlns:p14="http://schemas.microsoft.com/office/powerpoint/2010/main" val="133083448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3:45:39.018"/>
    </inkml:context>
    <inkml:brush xml:id="br0">
      <inkml:brushProperty name="width" value="0.21167" units="cm"/>
      <inkml:brushProperty name="height" value="0.21167" units="cm"/>
      <inkml:brushProperty name="color" value="#FFFFFF"/>
      <inkml:brushProperty name="fitToCurve" value="1"/>
    </inkml:brush>
    <inkml:brush xml:id="br1">
      <inkml:brushProperty name="width" value="0.035" units="cm"/>
      <inkml:brushProperty name="height" value="0.035" units="cm"/>
      <inkml:brushProperty name="color" value="#002060"/>
      <inkml:brushProperty name="fitToCurve" value="1"/>
    </inkml:brush>
  </inkml:definitions>
  <inkml:traceGroup>
    <inkml:annotationXML>
      <emma:emma xmlns:emma="http://www.w3.org/2003/04/emma" version="1.0">
        <emma:interpretation id="{35E21EDC-93D1-4560-A9BF-7AE9A68827FA}" emma:medium="tactile" emma:mode="ink">
          <msink:context xmlns:msink="http://schemas.microsoft.com/ink/2010/main" type="writingRegion" rotatedBoundingBox="9086,12158 11402,12734 11096,13965 8780,13390"/>
        </emma:interpretation>
      </emma:emma>
    </inkml:annotationXML>
    <inkml:traceGroup>
      <inkml:annotationXML>
        <emma:emma xmlns:emma="http://www.w3.org/2003/04/emma" version="1.0">
          <emma:interpretation id="{D1A0F1A2-548A-46E1-9567-C7CA01859EBF}" emma:medium="tactile" emma:mode="ink">
            <msink:context xmlns:msink="http://schemas.microsoft.com/ink/2010/main" type="paragraph" rotatedBoundingBox="9086,12158 11402,12734 11096,13965 8780,13390" alignmentLevel="1"/>
          </emma:interpretation>
        </emma:emma>
      </inkml:annotationXML>
      <inkml:traceGroup>
        <inkml:annotationXML>
          <emma:emma xmlns:emma="http://www.w3.org/2003/04/emma" version="1.0">
            <emma:interpretation id="{402EDC50-EC1D-4790-9D7C-8D89DEEAF047}" emma:medium="tactile" emma:mode="ink">
              <msink:context xmlns:msink="http://schemas.microsoft.com/ink/2010/main" type="line" rotatedBoundingBox="9086,12158 11402,12734 11096,13965 8780,13390"/>
            </emma:interpretation>
          </emma:emma>
        </inkml:annotationXML>
        <inkml:traceGroup>
          <inkml:annotationXML>
            <emma:emma xmlns:emma="http://www.w3.org/2003/04/emma" version="1.0">
              <emma:interpretation id="{3CA776E9-AFBF-4C0E-A9D0-26FA32D74D4C}" emma:medium="tactile" emma:mode="ink">
                <msink:context xmlns:msink="http://schemas.microsoft.com/ink/2010/main" type="inkWord" rotatedBoundingBox="9086,12158 11402,12734 11096,13965 8780,13390"/>
              </emma:interpretation>
              <emma:one-of disjunction-type="recognition" id="oneOf0">
                <emma:interpretation id="interp0" emma:lang="es-CL" emma:confidence="0">
                  <emma:literal>008*</emma:literal>
                </emma:interpretation>
                <emma:interpretation id="interp1" emma:lang="es-CL" emma:confidence="0">
                  <emma:literal>08*</emma:literal>
                </emma:interpretation>
                <emma:interpretation id="interp2" emma:lang="es-CL" emma:confidence="0">
                  <emma:literal>0086*</emma:literal>
                </emma:interpretation>
                <emma:interpretation id="interp3" emma:lang="es-CL" emma:confidence="0">
                  <emma:literal>086*</emma:literal>
                </emma:interpretation>
                <emma:interpretation id="interp4" emma:lang="es-CL" emma:confidence="0">
                  <emma:literal>708*</emma:literal>
                </emma:interpretation>
              </emma:one-of>
            </emma:emma>
          </inkml:annotationXML>
          <inkml:trace contextRef="#ctx0" brushRef="#br0">730 407 214 0,'0'0'78'16,"0"0"-67"-16,0 0 7 16,0 0 3-16,0 0-12 0,0 0 3 15,0 0 2 1,0-8 2-16,0 8 11 0,0 0-2 16,0 0-2-16,0 0-13 15,0 0-3-15,0 0 1 16,0 0-4-16,3 0 3 15,8 0-3-15,-2 0 3 16,-6 0-3-16,8 0-4 16,-5 0 1-16,-3 0 4 15,5 0-3-15,-2 0-2 16,-6 0 1-16,0 0-1 16,0 0-4-16,0 0-2 15,0-19 6-15,-6-1 0 16,-25-1-2-16,5 9-6 0,-7 3-6 15,6 9-4-15,1 0 6 16,3 0-6-16,3 27 0 16,4 2 7-16,9 7 9 15,4 0 2-15,3-1 1 16,0 2 0-16,0-5 6 16,0-5 0-16,3 2 6 15,23-3 8-15,8 5-7 16,2-1-5-16,6-4 1 15,1-1-2-15,8-12 7 16,-11 0 0-16,-8-10-7 16,8-3-7-16,-17 0 0 15,0-8-1-15,-9-28 1 0,-11-6 0 16,-3-2-2-16,0-5 0 16,0 1-4-16,0 1-7 15,-17 0-10-15,-3 2 2 16,-3 6-2-16,3 6-6 15,0 7 16-15,-3 2 4 16,3 5 8-16,-3 1 0 16,14 2 0-16,-5 7 0 15,5 2 0-15,-2 5 1 16,8 2-2-16,-11 0 4 16,11 0-3-16,-3 0 5 15,-8 0 2-15,8 15-3 16,0 11-1-16,-2 11 10 0,8 1 9 15,0 6-11 1,0-5-1-16,0 0 0 0,11-3-1 16,6-10-4-16,-2-5 7 15,13-3 9-15,-2-7-2 16,0 0-1-16,0-11-2 16,5 0 0-16,-11 0-11 15,0-13 10-15,-8-11-15 16,2-8 0-16,-14-4-2 15,0-6 1-15,0-2-8 16,-23-5-2-16,-23 1-11 16,-8 2-18-16,5 14-10 15,-5 14 18-15,8 18 21 16,10 0-17-16,9 18 16 0,11 21 7 16,13 11 5-16,3 0 0 15,0 4 6-15,0 3 12 16,0-9-2-16,3 4 3 15,13-11-12-15,4-10 3 16,-3-8-5-16,3-6 10 16,-11-9-2-16,11-8-1 15,-3 0 6-15,-3 0-17 16,-2-13 11-16,5-14-6 16,-14-6-6-16,-3-2-4 15,0-6 1-15,0-8-9 16,0 2 6-16,-9-1-1 0,-22 4-4 15,8 5-1-15,-3 9 9 16,3 5-5-16,0 6 3 16,0 1-2-16,-7 5 7 15,7 2-3-15,-7 4 3 16,-6 6 0-16,-4 1-1 16,0 0-6-16,8 8 5 15,-2 24 2-15,8 8 0 16,6 1 0-16,3-6-4 15,14 3 3-15,3-6 2 16,0-9 1-16,0-2-1 16,0-10 4-16,0-4 4 15,0-7 2-15,0 0-2 0,0 0 3 16,0 0-9 0,0 0 0-16,0-8 0 0,0-30-1 15,0-15-4-15,-20-6 2 16,-9-9 0-16,-8-1 0 15,0 9-1-15,11 16-26 16,0 23-7-16,3 21 19 16,0 0-5-16,3 29 20 15,3 23 0-15,0 3 1 16,14 3 0-16,-3-1 1 16,6-2-2-16,0 5 2 15,0 2 4-15,0 4-6 16,0 6 2-16,6-6 10 0,14-11-6 15,-6-10 0 1,-2-12 1-16,2-12-1 0,-8-13-4 16,-3-8-1-16,5 0-1 15,-2 0 2-15,0-5-1 16,8-26 4-16,-8-4-5 16,11-6 1-16,-8-1 1 15,8 0-2-15,3-3 0 16,0 4 2-16,-3-4-2 15,3 4 0-15,3-7 0 16,0-3 0-16,0 0 6 16,0-3-6-16,0 4 0 15,0 0 1-15,11 3-1 0,-8 5 0 16,0 6 1-16,1 10-1 16,-14 13 1-16,4 8-1 15,-11 5 0-15,4 0 1 16,0 0 0-16,6 0-1 15,1 15 0-15,0 6 0 16,-4 5 0-16,6-2 0 16,1-1 0-16,-3-2 7 15,0 3-5-15,-11 2 0 16,-3 3 2-16,0-1-3 16,-3 2 1-16,4 1-2 15,-4-2 0-15,7 4 1 16,-4-7-1-16,0 1 0 0,0-2 0 15,8-4 5-15,-5-7-5 16,-3-6 1-16,-3-1-1 16,3-7 1-16,5 0 0 15,-5 0-1-15,6 0 2 16,5 0 0-16,3 0 3 16,-5 0-5-16,8 0-6 15,0 0-3-15,3-3-1 16,-9-1-1-16,-8 4 1 15,-6-3-10-15,0 3-57 16,0 0-123-16</inkml:trace>
          <inkml:trace contextRef="#ctx0" brushRef="#br0" timeOffset="3038.0098">919 488 482 0,'0'0'84'0,"0"0"-73"15,0 0 39 1,0 0 4-16,0 0-29 0,0 0-7 15,0 0-11-15,-20-154-3 16,20 143-4-16,0 0-1 16,0-7-4-16,0 3 4 15,0 2-2-15,0 2-5 16,0 9 2-16,0 2-5 16,0 0 8-16,0 0-8 15,6 0-6-15,14 0-4 16,11 24-4-16,1 11 9 15,11 13 11-15,8 2 2 16,-2 4 1-16,0 2 0 16,11 1-2-16,3-7 4 15,-6 2-3-15,-5-13 3 0,-9-10 1 16,-6-6-1-16,-14-17-1 16,-17-6 1-16,1 0 0 15,-7 0-9-15,0 0 4 16,0 0-33-16,0 0 24 15,0-3 9-15,0-18-4 16,-10-5 0-16,-13-11 3 16,3-4 2-16,-6-4 2 15,-1 4 2-15,4 4 0 16,-4 3 0-16,7 3-2 16,5 13 2-16,1 7 0 15,8 5 0-15,-2 2 0 16,8 4-6-16,0 0 6 0,0 0 1 15,0 13 0-15,28 13-1 16,-2 10 0-16,0 3 2 16,11-3-2-16,-8 4 0 15,11-6 1-15,-14 0 3 16,4-2-4-16,-17-9 2 16,0-2-2-16,-9-8 3 15,-4-5-3-15,0-1 0 16,0-7-3-16,0 0 2 15,-23 0-1-15,-7 0 2 16,-13-7 0-16,-10-22 0 16,-10-13 0-16,-3-2 0 0,-3-6-4 15,3-2 4 1,3 0-7-16,6 4-2 0,5-6 5 16,-2 2 0-16,11-1 4 15,3 6 0-15,11 8-1 16,9 8-1-16,6 9-9 15,14 9 5-15,0 8 6 16,0 5 4-16,0 0-4 16,20 0 0-16,17 8-2 15,3 28 3-15,0 3-4 16,-5 4 6-16,5 9-3 16,0 1 6-16,3 4-5 15,-9 3 4-15,-2 2-4 0,2-4 0 16,-8 0 2-1,-9-8-3-15,-11-1 0 0,-6-8 4 16,0-14-4-16,0-6-4 16,-20-13 3-16,-20-8-1 15,8 0-1-15,-8-8-1 16,3-31 4-16,-6-3 0 16,17 0-3-16,-11 1 3 15,14 2 0-15,0 4 2 16,0-4-4-16,3 5 4 15,3 6-2-15,-3 9 2 16,17 8 0-16,-3 11-2 16,6 0 0-16,0 0 1 15,0 0 2-15,0 11 6 0,0 17-4 16,6-2 0-16,17 1-4 16,-3-7 1-16,3-1 1 15,11 1 3-15,6 2-5 16,-5 1 2-16,16-2 0 15,-5 3 0-15,0-1-2 16,-3-5-1-16,0-12 12 16,-6-6-12-16,-11 0 0 15,11-3 10-15,-8-18-10 16,-6 1 4-16,0-1-4 16,-6 12-1-16,-4 0 0 15,-6 5-1-15,-7 4-3 16,3 0-1-16,7 4 4 15,-6 14 2-15,-1 3 0 16,-3-9 0-16,0-1-1 0,0-4-4 16,0-7 2-16,0 3-1 15,-17-3-3-15,-9 0 5 16,-14 0 2-16,-9 0 0 16,-8 0 0-16,-3-18 2 15,11 0-4-15,3-6 4 16,0-2-2-16,6-3 0 15,3-2 0-15,-3 0 0 16,14 5-2-16,0 5 2 16,9 12-4-16,3 4-1 0,11 5 3 15,3 0-1-15,0 0-1 16,0 0 4-16,20 0 7 16,17 11-7-16,9 13-4 15,3 2 4-15,11 5 1 16,6-5 3-16,0-2-4 15,5 0 0-15,-5-4 12 16,0 1-9-16,-7 0 4 16,-10-3 2-16,-19-8-1 15,-3-7-2-15,-18-3-6 16,-9 0 3-16,0 0-1 16,4 0-2-16,-4 0-1 15,0-21 1-15,0-4-1 16,0-4 2-16,0 0-3 15,-13-8 4-15,-14-8-1 0,1 1-1 16,-1-13 0-16,-9 7 2 16,10 0-2-16,-1 3 0 15,8 11 0-15,2 2 0 16,0 11 1-16,14 7-1 16,0 5 0-16,3 8 0 15,0 3-1-15,0 0-1 16,0 0 0-16,0 0 2 15,0 0 0-15,9 14-4 16,8 12 2-16,6 8 0 16,-3 2 2-16,-3 3-4 15,-1-1 4-15,-6-5-3 0,3 3 2 16,-6-3-9-16,6-1-8 16,-10-5-4-16,4-4-9 15,-7-7-5-15,0-7 0 16,3-3 12-16,-3-6 19 15,0 0 4-15,0 0 1 16,0-43 4-16,0-7 10 16,-23-7 7-16,0 4-8 15,-3 5-5-15,-8 7-3 16,11 7-3-16,11 16-1 16,-2 16-1-16,0 2-6 15,8 20 6-15,0 43 11 16,-8 24 15-16,14 4 7 15,0 8-15-15,0-4-7 16,0-5 3-16,0-4 6 0,0-6-2 16,3-12-7-16,8-11-4 15,-8-18-3-15,0-15-3 16,0-15-1-16,8-9 0 16,-8 0 0-16,0 0 0 15,-3-26 4-15,0-23 1 16,0 5-3-16,0-1-2 15,0 6 0-15,0 4 0 16,3-4 1-16,14 6-2 16,-4 2 0-16,0-3 0 15,4 7 1-15,3 9-3 16,0 2 2-16,3 14-9 0,3 2 2 16,7 0 7-16,-3 0-3 15,3 0 7-15,-4 0-4 16,5 0 2-16,-8 7-1 15,-3 1 0-15,-3-8 1 16,-11 0-1-16,5 0 0 16,-11 0-2-16,0 0 0 15,-3 0-4-15,0-8 6 16,0-2 0-16,0 8 0 16,0 2 0-16,0 0-2 15,0-3-2-15,0 0 3 16,-3-7 0-16,-14-5 1 15,-9-2 0-15,3-1 1 0,6 0-2 16,-2 6 0-16,12 3 1 16,4 7-3-16,3 2 2 15,0 0-5-15,0 0 4 16,0 0 2-16,0 0 0 16,0 2-1-16,6 7 1 15,8-2 4-15,-8 1-4 16,8 5 0-16,-8-6-1 15,11 6 1-15,-11 3 0 16,5-8-3-16,-11 0-4 16,0 2-9-16,0-2-30 15,0-5-36-15,0-1-69 0</inkml:trace>
          <inkml:trace contextRef="#ctx0" brushRef="#br0" timeOffset="4499.9344">2027 961 363 0,'0'0'40'0,"0"0"-29"16,0 0 42-16,0 0-8 0,106-161-29 15,-95 150-5-15,-5 5 4 16,-3 6-7-16,-3 0 2 16,0 0-9-16,0 0-1 15,0 0-3-15,0 17 3 16,0 16 1-16,-29 6-1 15,-5 5 0-15,2 10-1 16,-2 5 3-16,11 1-3 16,0-13 1-16,6-5 0 15,17-16 3-15,-6-13-3 16,3-10-1-16,-8-3 0 16,-6 0-5-16,-3-3 6 15,-6-26 0-15,-3-9 0 16,-8 1 0-16,0-2 0 0,11-1 0 15,-3 4 2-15,9 4-2 16,6 6-3-16,11-2 3 16,3 7 1-16,0 5-1 15,0 6 0-15,20 10 2 16,3 0-5-16,0 0 3 16,0 12-5-16,8 19 3 15,-2 9 2-15,-3 7 1 16,8-8-1-16,-8 8 0 15,-3-19 0-15,-3-1 0 16,-6-9-1-16,-5-12 0 16,2 1 2-16,-5-7 1 15,0 0-2-15,5 0-3 0,-2 0 3 16,2 0-10-16,-8-22-2 16,0-5 2-16,-3-2 4 15,0-4 1-15,0 0-2 16,0-2 5-16,-14-5-5 15,2 4 7-15,-5 7-1 16,0 5 1-16,-3 17 0 16,14 7-1-16,-8 0-5 15,8 0 6-15,-11 0-2 16,8 20 4-16,-8 6-3 16,0-4 2-16,-3-5-1 15,-3-6 0-15,-3-1 3 0,-11-7-3 16,-3-3 0-16,-3 0 0 15,-6 0-2-15,-10-13 4 16,-7-15-1-16,-14-9 1 16,5 6-2-16,-8 1 0 15,0 5-2-15,0 4 4 16,0 2-2-16,0-1 2 16,8 2-2-16,1 1 0 15,19 2-1-15,1 3 1 16,14 6 1-16,14 3-1 15,0 3-1-15,9 0 1 16,1-3 1-16,-1 3-1 16,11 0 0-16,-4 0 0 0,0 0-1 15,0 12 1 1,0 10 0-16,0-1 2 0,0-2-2 16,7-1 2-16,0-5-2 15,3-8 0-15,0-5 1 16,0 0 0-16,0 0 0 15,0 0 2-15,0 0-3 16,0 0 0-16,0 0 2 16,0 0-1-16,0 0 3 15,-4 0-4-15,-9-3 0 16,-13-35-3-16,-17-12 3 16,-17-13 3-16,0-3-3 15,5 1-5-15,-2 5-3 0,8 6-6 16,-2 19-8-16,22 17-8 15,3 18 1-15,12 0-2 16,11 21 14-16,3 26 17 16,0 6 7-16,0 4-6 15,0-6 6-15,17-3-5 16,-5-9-2-16,2-10 2 16,-8-2 1-16,8-1-2 15,-11-8 6-15,0-3-7 16,0-2 0-16,-3-13-1 15,0 0-5-15,0 0-58 16,0 0-94-16</inkml:trace>
          <inkml:trace contextRef="#ctx0" brushRef="#br0" timeOffset="5093.3876">126 833 392 0,'0'0'71'0,"0"0"-59"16,0 0 16-1,0 0 14-15,0 0-32 0,0 0-7 16,172-101 7-16,-143 76-8 16,-6 2-2-16,7-4 4 15,-7 1-4-15,-10 1 1 16,4 7-2-16,0 7 3 16,-8 5-3-16,8 6 1 15,-7-3-4-15,0 3 4 16,-4-6-3-16,4-3 0 15,-6-6-1-15,-4-3 0 16,0 0 3-16,0-6-1 16,0 6-3-16,-27 0 5 0,-6 4-1 15,4 6 0-15,-8-2 0 16,0 5 2-16,5 5-4 16,-5 0 1-16,-3 0-1 15,8 0 3-15,-8 0 2 16,0 0 2-16,0 0-3 15,0 2-1-15,0-2 3 16,14 0-3-16,6 0 0 16,11 0 0-16,1 0 0 15,5 3 0-15,3-3-1 16,0 0 1-16,0 0 0 16,0 0 2-16,0 0-2 0,37 0-3 15,-20 0-34 1,-5 0-163-16</inkml:trace>
          <inkml:trace contextRef="#ctx0" brushRef="#br1" timeOffset="30792.119">985-204 463 0,'0'0'42'15,"0"0"-14"-15,0 0 23 16,0 0-36-16,0 0-11 0,0 0-4 15,0 0-2 1,0-1 2-16,0 22 4 0,0 8-4 16,0 8 1-16,0 2-2 15,0 11 2-15,0-3 0 16,0 6-1-16,0 4 0 16,0-2 2-16,0 5-2 15,0 0 0-15,0 0 0 16,0-3 0-16,17-7 1 15,9-2 0-15,-3-7 0 16,11-7 2-16,-8-11 1 16,0-7 4-16,11-5 4 15,-11-9 14-15,14 1-10 16,3-3-10-16,-3 0-3 16,0 0-2-16,-4 0-1 0,0 0 4 15,4 0-4 1,0-11-6-16,-4-7 4 0,-6-8-1 15,-7-8 0-15,7 2-2 16,-10-2 0-16,-4 11 1 16,3 5-16-16,1 5-48 15,-20 13-44-15,0-1-116 16</inkml:trace>
          <inkml:trace contextRef="#ctx0" brushRef="#br1" timeOffset="31205.5217">1508 57 443 0,'0'0'65'0,"0"0"-46"16,0 0 58-16,-199 0-35 15,121 8 0-15,-16 10-12 16,5 0 7-16,0-7-3 15,0-4 1-15,9-7-16 16,0 0-11-16,14 3-3 16,20 0-4-16,10 0 0 15,13-1-2-15,6-2 0 16,11 0-15-16,-1 0-24 16,7 0-38-16,0 0-37 15,0 0-104-15</inkml:trace>
          <inkml:trace contextRef="#ctx0" brushRef="#br1" timeOffset="50668.1444">1772 389 420 0,'0'3'96'0,"0"-3"-61"16,0 3 19-16,-3-3-6 0,0 0-23 15,3 0-6-15,0 0-2 16,0 0-3-16,0 0 22 16,0 0-3-16,0 0-10 15,0 0-15-15,0-3-3 16,0-9-1-16,0 5-1 16,3-6-3-16,3-2 0 15,11 4 0-15,0-5 0 16,-8-2-3-16,8 3 0 15,3-3-7-15,0 6 5 16,0 0-4-16,0 4 5 16,0 2-4-16,3 0-2 15,-6 6-8-15,-5 0 5 0,5 0 5 16,3 0 6-16,-3 0-1 16,-8 0-5-16,8 12 8 15,-14 1-1-15,11-6 1 16,-11-1-1-16,-3 2-1 15,0 0 0-15,0 0 2 16,0 7 0-16,0 1 0 16,0 2 4-16,0 1-4 15,0 8 0-15,0 0 1 16,-14 4-1-16,-1-5 0 16,-5-2 0-16,-14 0 0 15,5-1 1-15,-8 4 1 0,-3-1-2 16,0-1 2-16,8-6 3 15,-8 3-5-15,0-7-1 16,0 3 1-16,4 0 1 16,6 0 0-16,4-7-1 15,3-5 1-15,3-2 0 16,7-1-1-16,6-3 0 16,4 0 0-16,-4 0 2 15,4 3-3-15,-1-1 2 16,-2 1-1-16,-4-3 0 15,10 2 0-15,0-2 0 16,0 5 3-16,0-2-1 16,0-3 3-16,0 3-5 0,0-3 5 15,0 2 5-15,0 1-8 16,3 0-1-16,14 4-1 16,3-4 1-16,3-3-1 15,0 5 2-15,10-5 1 16,-4 6-2-16,8 2-1 15,-8-1-1-15,11 4 1 16,0-1 1-16,-3 1 1 16,-5-1 0-16,8-2-2 15,-3-1 2-15,-11-1 1 16,11-4-2-16,-11 1 8 16,-3 0-4-16,-3-3 3 0,0 0 9 15,-3 0 1 1,0 0-5-16,6 0-12 0,-3-14 0 15,6-1 0-15,-3 0-1 16,0-2-1-16,0-5-11 16,-3 1-46-16,-3-1-17 15,-17 15-61-15,0 1-210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34.614"/>
    </inkml:context>
    <inkml:brush xml:id="br0">
      <inkml:brushProperty name="width" value="0.035" units="cm"/>
      <inkml:brushProperty name="height" value="0.035" units="cm"/>
      <inkml:brushProperty name="color" value="#ED1C24"/>
      <inkml:brushProperty name="fitToCurve" value="1"/>
    </inkml:brush>
  </inkml:definitions>
  <inkml:trace contextRef="#ctx0" brushRef="#br0">2145 0 141 0,'0'0'69'16,"0"0"-30"-16,0 0-4 16,0 0-23-16,0 0-8 15,0 0 0-15,0 0-3 16,7 34 1-16,-22-5 1 15,-8 8-2-15,-7 10 0 16,-5 9 0-16,-12 10 0 16,-3 10 27-16,-8 8 5 15,-10 13-14-15,7 14-7 16,-12 13-2-16,-9 18 1 0,-9 8-8 16,-8 5-2-16,-4 2 0 15,6-4-1-15,13-1 0 16,-1-11 0-16,9-2 0 15,-3-12 6-15,0-3 0 16,-6-3 4-16,3-3 0 16,-1-2-9-16,14-8 8 15,1-11-7-15,7-9-2 16,6-7 3-16,4-5-3 16,11-11 0-16,4-12 1 15,8-4-1-15,1-11-2 16,1 0 2-16,6-2 1 0,-1-5 0 15,4-1-1 1,2-7 0-16,0 0 0 0,9-4 0 16,-3-8 0-16,6 3-2 15,3-10 1-15,0-4-2 16,0 0-7-16,0 0-28 16,0 0 15-16,0 0 23 15,0-2-1-15,0-2-25 16,0 0-129-16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36.256"/>
    </inkml:context>
    <inkml:brush xml:id="br0">
      <inkml:brushProperty name="width" value="0.035" units="cm"/>
      <inkml:brushProperty name="height" value="0.035" units="cm"/>
      <inkml:brushProperty name="color" value="#ED1C24"/>
      <inkml:brushProperty name="fitToCurve" value="1"/>
    </inkml:brush>
  </inkml:definitions>
  <inkml:trace contextRef="#ctx0" brushRef="#br0">2092 0 101 0,'0'0'35'15,"0"0"-31"-15,0 0 6 16,0 0 7-16,0 0-14 16,0 0-3-16,-56 148 0 15,38-128 2-15,1 4-2 16,-1 2 6-16,-2 1 14 15,-1 3 6-15,-5 2 16 16,-3 6-9-16,-7 7-3 16,1 4-12-16,-6 9-10 15,1 6 2-15,-11 4 7 16,-4 16-9-16,-6 14 6 0,-15 11-1 16,2 13 12-16,-2 7-13 15,0 17-2-15,-3 9-5 16,-6 8-2-16,6 11-1 15,0 2-2-15,3-5 0 16,6-7 0-16,9-17 3 16,-7-23-2-16,10-19 2 15,-1-16 5-15,4-13-3 16,8-6 5-16,0-10-7 16,3-3-3-16,4-6 1 15,2-9-1-15,5 2 0 16,0-12-4-16,13-1-1 0,2-4 3 15,10-9 1 1,2-6 1-16,3-6 0 0,3 0 0 16,-3-2 2-16,-5 12-2 15,-4 4 0-15,-3 4-1 16,7 2 1-16,-7-3 0 16,3-2 0-16,6-3 0 15,1-4 0-15,-5-4-1 16,7-4 1-16,-2-1-1 15,-4-1 3-15,6-1-3 16,0 1 1-16,-2-1-8 16,-5-1 8-16,2 5-5 15,-1 0 0-15,6-1 1 0,-3 4 2 16,6 0 2 0,0-4 2-16,-2 1-2 0,2-2-4 15,0-3 3-15,0-2-11 16,0 0-2-16,0 0-66 15,0 0-100-15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37.854"/>
    </inkml:context>
    <inkml:brush xml:id="br0">
      <inkml:brushProperty name="width" value="0.035" units="cm"/>
      <inkml:brushProperty name="height" value="0.035" units="cm"/>
      <inkml:brushProperty name="color" value="#ED1C24"/>
      <inkml:brushProperty name="fitToCurve" value="1"/>
    </inkml:brush>
  </inkml:definitions>
  <inkml:trace contextRef="#ctx0" brushRef="#br0">2145 0 101 0,'0'0'101'0,"0"0"-52"15,0 0 8-15,0 0 10 16,0 0-52-16,0 0-9 16,0 0 0-16,12 76-2 15,-12-52 6-15,0 0-3 16,-5 2-4-16,-25 14 6 0,4 11-6 16,-19 13 4-16,5 18 2 15,-13 13-2-15,-3 8 0 16,-2 4-1-16,-1-4-3 15,-2-6 5-15,0-1-8 16,-4 1 2-16,7 6-2 16,-3 1 0-16,-7 8 2 15,7-2-2-15,0-1 0 16,-2-5 8-16,5-4-1 16,2-8 4-16,7-2-1 15,-4-6 1-15,3-5 0 16,4-2-10-16,-4 2-1 0,-6 2 3 15,0 7 0-15,1 3-3 16,2 5 0-16,9-4 0 16,6-6 1-16,3-10-1 15,0-10 0-15,9-8-1 16,-7-8 2-16,7 3-1 16,-6 2 0-16,6 0 0 15,-4 11-1-15,4-2 1 16,-1-4 0-16,7 1 0 15,0-9 0-15,-1-5 0 16,4-7 0-16,-1-8 0 16,0-3-4-16,1-4 2 15,6 8 1-15,-4-5-1 16,0 2-2-16,-3-1 1 16,3-3 2-16,10-5 1 0,-3-7-2 15,-2-2 2-15,5 2 0 16,-7-1 0-16,6 6 1 15,1-1-2-15,-5-1 1 16,10 1 0-16,0-7 1 16,0-6-1-16,0-2 1 15,0-3-2-15,0 0-2 16,0 0-13-16,0 0-57 16,0-26 60-16,0-14-9 15,0 20-33-15,12-2-120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39.286"/>
    </inkml:context>
    <inkml:brush xml:id="br0">
      <inkml:brushProperty name="width" value="0.035" units="cm"/>
      <inkml:brushProperty name="height" value="0.035" units="cm"/>
      <inkml:brushProperty name="color" value="#ED1C24"/>
      <inkml:brushProperty name="fitToCurve" value="1"/>
    </inkml:brush>
  </inkml:definitions>
  <inkml:trace contextRef="#ctx0" brushRef="#br0">1676 93 21 0,'0'0'57'0,"0"0"2"16,0 0-43-16,0 0-11 15,0 0-5-15,0 0 2 16,0 0-1-16,23-58 5 15,-20 56 38-15,4 0 6 16,-4 2 5-16,-3 0-5 16,0 0-25-16,0 0-10 15,0 0-15-15,0 0 7 16,0 0-3-16,0 2 1 16,0 14-4-16,-3 11 0 15,-12 4-1-15,-5 11 1 16,-16 16-1-16,-14 15 0 0,-11 17 3 15,-12 16-3-15,-3 10 8 16,-6 13-6-16,-3-1 2 16,6 8 0-16,-12 0-4 15,-5 11 0-15,-3 9 2 16,-10-1-2-16,0-11 3 16,13-14-3-16,14-13 0 15,6-13 2-15,9-14-2 16,11-21 0-16,12-11 0 15,6-7 1-15,9-19 0 16,8-4-1-16,4-6 0 16,8-7 0-16,-3 4 0 15,7-3-1-15,-7 11 1 16,3-2-1-16,-3 13-4 16,-5-1-7-16,8 2 3 0,0-2 1 15,3-7-8-15,4-14 5 16,2-6 0-16,0-10 5 15,0 0-33-15,0 0-50 16,0 0 48-16,0-14 37 16,0 2-24-16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40.179"/>
    </inkml:context>
    <inkml:brush xml:id="br0">
      <inkml:brushProperty name="width" value="0.035" units="cm"/>
      <inkml:brushProperty name="height" value="0.035" units="cm"/>
      <inkml:brushProperty name="color" value="#ED1C24"/>
      <inkml:brushProperty name="fitToCurve" value="1"/>
    </inkml:brush>
  </inkml:definitions>
  <inkml:trace contextRef="#ctx0" brushRef="#br0">1357 0 92 0,'0'0'18'0,"0"0"-18"0,0 0-12 15,0 0 12-15,-53 179 4 16,3-113 32-16,-8 16 20 15,-6 18 11-15,-7 23-36 16,-5 14 18-16,3 3-24 16,0-4 0-16,-1-4-13 15,1-3-1-15,-6-5 7 16,-5-7-12-16,-1-11 0 16,3-9 3-16,6-14-4 15,8-13 4-15,13-17-9 16,2-4 0-16,15-14 3 15,12-8-3-15,6-9 0 0,5-4-1 16,12-12 1-16,3-2-2 16,0-8-77-16,3-39-18 15,17 10 13-15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3:55:57.064"/>
    </inkml:context>
    <inkml:brush xml:id="br0">
      <inkml:brushProperty name="width" value="0.05" units="cm"/>
      <inkml:brushProperty name="height" value="0.05" units="cm"/>
      <inkml:brushProperty name="color" value="#3165BB"/>
      <inkml:brushProperty name="fitToCurve" value="1"/>
    </inkml:brush>
  </inkml:definitions>
  <inkml:traceGroup>
    <inkml:annotationXML>
      <emma:emma xmlns:emma="http://www.w3.org/2003/04/emma" version="1.0">
        <emma:interpretation id="{A2D27FAB-5F4C-4E0A-9686-B3D478EC804A}" emma:medium="tactile" emma:mode="ink">
          <msink:context xmlns:msink="http://schemas.microsoft.com/ink/2010/main" type="writingRegion" rotatedBoundingBox="14913,5312 16482,5312 16482,6843 14913,6843"/>
        </emma:interpretation>
      </emma:emma>
    </inkml:annotationXML>
    <inkml:traceGroup>
      <inkml:annotationXML>
        <emma:emma xmlns:emma="http://www.w3.org/2003/04/emma" version="1.0">
          <emma:interpretation id="{35BAB685-ECF5-4186-9167-D058F39AF261}" emma:medium="tactile" emma:mode="ink">
            <msink:context xmlns:msink="http://schemas.microsoft.com/ink/2010/main" type="paragraph" rotatedBoundingBox="14913,5312 16482,5312 16482,6843 14913,6843" alignmentLevel="1"/>
          </emma:interpretation>
        </emma:emma>
      </inkml:annotationXML>
      <inkml:traceGroup>
        <inkml:annotationXML>
          <emma:emma xmlns:emma="http://www.w3.org/2003/04/emma" version="1.0">
            <emma:interpretation id="{9B875FAA-F981-450A-9205-C1384E31CE3B}" emma:medium="tactile" emma:mode="ink">
              <msink:context xmlns:msink="http://schemas.microsoft.com/ink/2010/main" type="line" rotatedBoundingBox="14913,5312 16482,5312 16482,6843 14913,6843"/>
            </emma:interpretation>
          </emma:emma>
        </inkml:annotationXML>
        <inkml:traceGroup>
          <inkml:annotationXML>
            <emma:emma xmlns:emma="http://www.w3.org/2003/04/emma" version="1.0">
              <emma:interpretation id="{27AED8CC-D18D-4BC4-A264-81B91FC94A2E}" emma:medium="tactile" emma:mode="ink">
                <msink:context xmlns:msink="http://schemas.microsoft.com/ink/2010/main" type="inkWord" rotatedBoundingBox="14913,5312 16482,5312 16482,6843 14913,6843"/>
              </emma:interpretation>
              <emma:one-of disjunction-type="recognition" id="oneOf0">
                <emma:interpretation id="interp0" emma:lang="es-CL" emma:confidence="0">
                  <emma:literal>Q</emma:literal>
                </emma:interpretation>
                <emma:interpretation id="interp1" emma:lang="es-CL" emma:confidence="0">
                  <emma:literal>a</emma:literal>
                </emma:interpretation>
                <emma:interpretation id="interp2" emma:lang="es-CL" emma:confidence="0">
                  <emma:literal>O,</emma:literal>
                </emma:interpretation>
                <emma:interpretation id="interp3" emma:lang="es-CL" emma:confidence="0">
                  <emma:literal>0,</emma:literal>
                </emma:interpretation>
                <emma:interpretation id="interp4" emma:lang="es-CL" emma:confidence="0">
                  <emma:literal>o,</emma:literal>
                </emma:interpretation>
              </emma:one-of>
            </emma:emma>
          </inkml:annotationXML>
          <inkml:trace contextRef="#ctx0" brushRef="#br0">127 255 303 0,'0'0'159'0,"0"0"-146"16,0 0-12-16,0 0 5 15,0 0-6-15,0 0 1 16,-57 39 0-16,51-22-1 16,-8-2 1-16,8 7-1 0,-11 7 0 15,11 6 3-15,-5 5 12 16,8 7 13-16,3 11-3 16,0 4-12-16,0 1-5 15,0 1 1-15,20-2-4 16,17-5 3-16,3-3 0 15,9-12 9-15,0-10 11 16,11-11 2-16,-3-8-3 16,-5-11-5-16,8-2 2 15,-3 0-3-15,-5-13-8 16,4-19-7-16,-6-4-3 16,-4-8-3-16,-3-1-1 15,-3-2-13-15,-4-10 6 0,-13 2-2 16,-3-6-2-1,-6-1-4-15,-11 5 14 0,-3-1-1 16,0 6 0-16,0 4 3 16,0-3-2-16,-17-2 1 15,-9 3 0-15,-14-4 1 16,-16 4-6-16,-4 4 6 16,-12 11-5-16,-5 17-5 15,2 18 1-15,-5 0-12 16,11 23 3-16,9 32 9 15,11 6 0-15,15 6 9 16,11-9 0-16,6-1 2 0,14-2-1 16,3-2-1-1,0 1-57-15,0-43-62 0,20 0-206 16</inkml:trace>
          <inkml:trace contextRef="#ctx0" brushRef="#br0" timeOffset="399.8806">593 675 312 0,'0'0'156'0,"0"0"-122"16,0 0-9-16,0 0 6 16,0 0-12-16,0 0-1 15,73 166-8-15,-37-127 2 16,-3 3 14-16,3 0 3 15,4-8-2-15,-14 3-9 16,8-6 0-16,-8-6 9 16,0 2-17-16,-3-6-5 0,-6-7-5 15,-3-4-9-15,-8-3-25 16,-6-7-31-16,0 0-65 16,0 0-130-16</inkml:trace>
          <inkml:trace contextRef="#ctx0" brushRef="#br0" timeOffset="1087.4887">1146 1100 459 0,'0'0'120'0,"0"0"-106"16,0 0 19-16,0 0-3 16,0 0-30-16,0 0 0 15,69-59-4-15,-69 29-20 16,0 6 19-16,0-2 0 16,0 8 10-16,0 9-5 15,0 5 1-15,0 4 0 16,0 0-1-16,0 0-11 15,0 0 2-15,3 7 7 16,3 15 2-16,2 6 0 0,-2 8 0 16,0 4 0-1,5 0 0-15,-8 5 0 0,0 6 0 16,0-4 3-16,8 2 0 16,-8-6 1-16,0-4 0 15,11-3 0-15,-8-6-1 16,8-5-1-16,-5-9-1 15,5 0 3-15,-5-8-3 16,8 0 0-16,-3-4 4 16,-2 1 3-16,8-1-5 15,3-4 5-15,8 2-4 16,-2-2-2-16,-9 5-2 16,3-5 2-16,-3 0-1 15,-17 0-1-15,7 0 2 16,-6 0-2-16,-1 0 0 0,-3 0 4 15,0 0-2-15,0 0-4 16,0 0 2-16,0 0-5 16,-3 0 3-16,-34 0 2 15,-6 0 7-15,-23 0 33 16,-11 0-6-16,2 0 9 16,-8 0-8-16,6 0-12 15,11 0-7-15,14 0-5 16,-5 0-11-16,8 0 2 15,-8 0-2-15,8 0-21 16,35 0-76-16,5 0-88 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3:56:23.374"/>
    </inkml:context>
    <inkml:brush xml:id="br0">
      <inkml:brushProperty name="width" value="0.05" units="cm"/>
      <inkml:brushProperty name="height" value="0.05" units="cm"/>
      <inkml:brushProperty name="color" value="#3165BB"/>
      <inkml:brushProperty name="fitToCurve" value="1"/>
    </inkml:brush>
    <inkml:brush xml:id="br1">
      <inkml:brushProperty name="width" value="0.035" units="cm"/>
      <inkml:brushProperty name="height" value="0.035" units="cm"/>
      <inkml:brushProperty name="color" value="#ED1C24"/>
      <inkml:brushProperty name="fitToCurve" value="1"/>
    </inkml:brush>
  </inkml:definitions>
  <inkml:traceGroup>
    <inkml:annotationXML>
      <emma:emma xmlns:emma="http://www.w3.org/2003/04/emma" version="1.0">
        <emma:interpretation id="{2FA7F379-3B61-4D85-B3CA-6FAB6020342A}" emma:medium="tactile" emma:mode="ink">
          <msink:context xmlns:msink="http://schemas.microsoft.com/ink/2010/main" type="writingRegion" rotatedBoundingBox="12758,12950 11603,14896 10439,14205 11594,12260"/>
        </emma:interpretation>
      </emma:emma>
    </inkml:annotationXML>
    <inkml:traceGroup>
      <inkml:annotationXML>
        <emma:emma xmlns:emma="http://www.w3.org/2003/04/emma" version="1.0">
          <emma:interpretation id="{65CA90EC-A4E4-4D6A-A36A-F4B36826BAE4}" emma:medium="tactile" emma:mode="ink">
            <msink:context xmlns:msink="http://schemas.microsoft.com/ink/2010/main" type="paragraph" rotatedBoundingBox="12758,12950 11603,14896 10439,14205 11594,12260" alignmentLevel="1"/>
          </emma:interpretation>
        </emma:emma>
      </inkml:annotationXML>
      <inkml:traceGroup>
        <inkml:annotationXML>
          <emma:emma xmlns:emma="http://www.w3.org/2003/04/emma" version="1.0">
            <emma:interpretation id="{E86BE8DD-ED6E-44F1-AF8B-8E8E01DB78F3}" emma:medium="tactile" emma:mode="ink">
              <msink:context xmlns:msink="http://schemas.microsoft.com/ink/2010/main" type="line" rotatedBoundingBox="12758,12950 11603,14896 10439,14205 11594,12260"/>
            </emma:interpretation>
          </emma:emma>
        </inkml:annotationXML>
        <inkml:traceGroup>
          <inkml:annotationXML>
            <emma:emma xmlns:emma="http://www.w3.org/2003/04/emma" version="1.0">
              <emma:interpretation id="{1756DD1C-B3D9-44C9-838E-F2D708E467B5}" emma:medium="tactile" emma:mode="ink">
                <msink:context xmlns:msink="http://schemas.microsoft.com/ink/2010/main" type="inkWord" rotatedBoundingBox="12758,12950 11603,14896 10439,14205 11594,12260"/>
              </emma:interpretation>
              <emma:one-of disjunction-type="recognition" id="oneOf0">
                <emma:interpretation id="interp0" emma:lang="es-CL" emma:confidence="0">
                  <emma:literal>A</emma:literal>
                </emma:interpretation>
                <emma:interpretation id="interp1" emma:lang="es-CL" emma:confidence="0">
                  <emma:literal>*</emma:literal>
                </emma:interpretation>
                <emma:interpretation id="interp2" emma:lang="es-CL" emma:confidence="0">
                  <emma:literal>a</emma:literal>
                </emma:interpretation>
                <emma:interpretation id="interp3" emma:lang="es-CL" emma:confidence="0">
                  <emma:literal>E</emma:literal>
                </emma:interpretation>
                <emma:interpretation id="interp4" emma:lang="es-CL" emma:confidence="0">
                  <emma:literal>EE</emma:literal>
                </emma:interpretation>
              </emma:one-of>
            </emma:emma>
          </inkml:annotationXML>
          <inkml:trace contextRef="#ctx0" brushRef="#br0">9767-5166 399 0,'0'0'80'0,"0"0"-76"16,0 0 17-16,0 0-3 16,0 0-18-16,0 0 2 0,0 0-2 15,-20 123 0 1,10-110 3-16,0 3 5 0,7 6 7 16,0 4 9-16,3 6 3 15,0 0-5-15,0 8-11 16,0-4-6-16,0-7 0 15,0 4-2-15,6-2-2 16,14-2 3-16,6 0-4 16,8 0 2-16,2-8 7 15,-3 1 6-15,6-8 4 16,-2-3 2-16,-8-10 9 16,5-1-3-16,-5 0-17 0,-3 0-7 15,8-12-1-15,-8-11-2 16,0-4-2-16,5-6-1 15,-5-2 0-15,-3-4-4 16,0 0-2-16,-3 1 1 16,0-5 3-16,-9 5-5 15,-2-3 1-15,-6-5 5 16,-3-1 1-16,0-3 2 16,0 3 0-16,-3 1 0 15,-17 2 1-15,-3 6 0 16,-6 1 0-16,-11 5-5 15,-3 9 4-15,-11 6 1 16,8 17-1-16,-14 0 3 0,14 18-3 16,3 34 1-1,4 13 0-15,12 4 6 0,1-4-3 16,6-5-2-16,7-9 3 16,3-11-4-16,10-4-3 15,0-4-1-15,0-7-37 16,0-25-51-16,0 0-125 15</inkml:trace>
          <inkml:trace contextRef="#ctx0" brushRef="#br0" timeOffset="307.9379">9995-4873 415 0,'0'0'159'16,"0"0"-129"-16,0 0-8 16,0 0 18-16,155 172-23 15,-135-140-13-15,0-4 2 16,-3-2-6-16,-11-5 2 15,0-5-2-15,5-6-2 16,-11-7-2-16,0-3-9 16,0 0-29-16,0 0-94 0,0 0 22 15,0-6-108-15</inkml:trace>
          <inkml:trace contextRef="#ctx0" brushRef="#br0" timeOffset="1085.2437">10333-4672 384 0,'0'0'157'0,"0"0"-114"15,0 0-1-15,0 0-1 16,0 0-18-16,0 0-9 16,23-61-13-16,-23 51 1 15,0-2 0-15,6 3 4 16,-3-3-6-16,11 3 0 15,3-3 1-15,6 11-1 16,3-4-1-16,0 5-9 0,11 0 0 16,-8 0 2-1,2 0 1-15,-5 18 0 0,-6-2 1 16,-3 2 5-16,-8 0 1 16,-9-4 2-16,3 9-2 15,-3-2 1-15,0 1-1 16,0 5 1-16,-6-4 4 15,-14 2-3-15,0-2-2 16,-3-7-1-16,3-3 1 16,3-4 2-16,11-9-2 15,3 0-2-15,3 0 2 16,0 0-11-16,0 0 5 16,0 0 6-16,0 0 16 15,0 0-5-15,0-4-5 0,17-9-3 16,-5-3-3-16,5 6 2 15,6-3-1-15,3 1-1 16,5 6-5-16,-5 1 5 16,-6 1 0-16,0 4 2 15,0 0-2-15,3 0 1 16,-3 0 1-16,-1 17-2 16,-6 6-1-16,1 3 1 15,2 0 0-15,-9 8 0 16,-4-5 1-16,-3 2 0 15,0 3-2-15,0-3 1 16,-20 4 0-16,-23-2 0 16,-13-11 0-16,-17-4 0 0,-2-18 1 15,-19 0-1-15,8 0-1 16,11-21-13-16,52 8-132 16,12 0-336-16</inkml:trace>
          <inkml:trace contextRef="#ctx0" brushRef="#br1" timeOffset="84431.8964">10310-3964 174 0,'0'0'65'15,"0"0"11"-15,0 0-9 0,0 0-42 16,0 0-9-16,0 0-1 15,19-45 1-15,-19 45 13 16,10-2-7-16,-4 0-10 16,7 0 8-16,-4 0-9 15,-2-3-1-15,3 3-3 16,-3-2-3-16,3 0 1 16,-4 0-5-16,4-3-11 15,-6 2-2-15,4-1 10 16,-1 4 0-16,3 2-2 15,-4-2 5-15,4 2 7 16,-5-5-7-16,2 4 0 16,-7-2 12-16,3 1-7 0,-3 0 1 15,0 2 3 1,0 0-1-16,0 0-7 0,0 0-1 16,0 0 0-16,0 0 12 15,-12 4 1-15,-5 7-1 16,-2 4-3-16,-5 2 1 15,3 5 2-15,-8 3-11 16,-2 5 3-16,-7 9 5 16,5 1-8-16,-5 1 4 15,0-1-4-15,5-3 1 16,-8-3 3-16,8-2-3 16,2 4-1-16,0-1 4 0,4-1 1 15,9 0 6-15,-3-4-3 16,-1-2-2-16,5-2 0 15,1-3-2-15,-3-1 1 16,-5 1 2-16,5 1 7 16,2-3-1-16,3 1 0 15,0-6-9-15,9-3 6 16,-3-4-11-16,6-5 0 16,0-2 0-16,0 1 1 15,2-3 1-15,0 0-2 16,0 0 1-16,0 0 4 15,0 0-5-15,0 0-3 16,0 0-2-16,0 0-16 16,0 0 1-16,0-11-51 15,0 2-78-15,0-2-275 0</inkml:trace>
          <inkml:trace contextRef="#ctx0" brushRef="#br1" timeOffset="86073.7213">10317-4020 430 0,'0'0'38'0,"0"0"-13"0,0 0-3 16,0 0-10-16,0 0 5 15,0 0-14-15,0 0 4 16,5-15 2-16,-12 15-8 15,7 0-1-15,0 0 0 16,-3 0 0-16,3 0 13 16,-2 0 0-16,-6 0 4 15,4 0 2-15,0 0-5 16,-6 0 4-16,-5 0-10 16,1 0-6-16,-3 7 16 0,-4 4-14 15,-7-1 2-15,-1 1 3 16,-2 2 0-16,-2-3-4 15,2 1 0-15,0-2-4 16,0-1 5-16,3-2-4 16,1-1 1-16,-4-1 6 15,3 1 5-15,-3 1-3 16,0 2-3-16,0 5-1 16,2 4 7-16,4 3-13 15,-1-1 8-15,-1-2-3 16,4 0-1-16,-4-2 4 15,1-4-4-15,-5-1-1 16,8-3 4-16,-8-1-8 16,5 3 0-16,-5 0 2 15,2 1-2-15,3 1 1 0,5-1-1 16,-4 1 0-16,11-2-2 16,7-1 3-16,3-3-1 15,-4-1 0-15,8-2 1 16,0 0 0-16,0-2-1 15,0 0 0-15,0 0 7 16,0 0-7-16,0 0 0 16,0 0-8-16,0 0-7 15,0 0-18-15,0 0-27 16,0 0-29-16,2 0-92 16</inkml:trace>
          <inkml:trace contextRef="#ctx0" brushRef="#br1" timeOffset="87589.3383">9440-3898 178 0,'0'0'98'15,"0"0"-35"-15,0 0 17 16,0 0-32-16,0 0-20 15,0 0-15-15,0 0-6 16,14 0-4-16,-14 0 7 16,2 0 0-16,-2 0 18 15,0 0 11-15,0 0 2 16,0 0-5-16,0 0-12 16,0 0-6-16,0 0-4 0,0 0-14 15,0 0 0-15,0 0 0 16,0 7 5-16,0 10-3 15,-14 2 6-15,-5 2-5 16,-7 7 16-16,-3 2-4 16,0 5 2-16,4 1 4 15,-4 0 2-15,5-2-9 16,1-4-4-16,-1-4-7 16,5-5 5-16,2-6-8 15,1 1 0-15,6-4 0 16,-2-1 0-16,10-3 0 15,-3-1 0-15,3-1 0 16,-4-1 6-16,6-4-4 16,0 4-2-16,0-3 4 15,0-2-3-15,0 2 1 0,0-2 4 16,10 0-6-16,7 0 5 16,2 0-4-16,9 0 0 15,3 0 3-15,0 0-4 16,0 0 3-16,2 0-2 15,-4 0 0-15,-1 0 2 16,-9 0-3-16,1 0 0 16,-11-2 0-16,-1 0-2 15,-6 2 1-15,-2-2-9 16,0-1-36-16,0-5-51 16,0 4-66-16,-2-5-117 15</inkml:trace>
          <inkml:trace contextRef="#ctx0" brushRef="#br1" timeOffset="88399.7356">9973-3318 283 0,'0'0'143'16,"0"0"-93"-16,0 0 20 15,0 0-11-15,0 0-15 16,0 0-13-16,0 0-16 15,2 0-13-15,-2 0 6 16,0 0-1-16,0 6 0 16,-10 14 9-16,-7 3-5 15,-1 7-2-15,-7 0-5 0,2 0 1 16,-3-2 5-16,-3-1-1 16,0-3-5-16,6-5 6 15,-1-3 2-15,7-4 0 16,1-1-4-16,1-5 2 15,9 1 10-15,-4-5-12 16,3-2 4-16,0 0 4 16,-8 0 3-16,3-9 8 15,5-12-12-15,-5-5-10 16,0-2 15-16,6 0-14 16,-4 1-1-16,7-1-3 15,3 0-1-15,0-4-1 0,0 2-5 16,0 4-13-16,0 7-9 15,0 9-53-15,0 10-93 16,0 0-183-16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3:57:54.023"/>
    </inkml:context>
    <inkml:brush xml:id="br0">
      <inkml:brushProperty name="width" value="0.035" units="cm"/>
      <inkml:brushProperty name="height" value="0.03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Group>
    <inkml:annotationXML>
      <emma:emma xmlns:emma="http://www.w3.org/2003/04/emma" version="1.0">
        <emma:interpretation id="{0E7B54A8-D83D-411B-A296-152F273D7B24}" emma:medium="tactile" emma:mode="ink">
          <msink:context xmlns:msink="http://schemas.microsoft.com/ink/2010/main" type="writingRegion" rotatedBoundingBox="1495,17681 14426,13820 14995,15724 2064,19585"/>
        </emma:interpretation>
      </emma:emma>
    </inkml:annotationXML>
    <inkml:traceGroup>
      <inkml:annotationXML>
        <emma:emma xmlns:emma="http://www.w3.org/2003/04/emma" version="1.0">
          <emma:interpretation id="{A3A6C9C7-0D08-4DD8-8C30-09F3539F324B}" emma:medium="tactile" emma:mode="ink">
            <msink:context xmlns:msink="http://schemas.microsoft.com/ink/2010/main" type="paragraph" rotatedBoundingBox="1495,17681 14426,13820 14995,15724 2064,19585" alignmentLevel="1"/>
          </emma:interpretation>
        </emma:emma>
      </inkml:annotationXML>
      <inkml:traceGroup>
        <inkml:annotationXML>
          <emma:emma xmlns:emma="http://www.w3.org/2003/04/emma" version="1.0">
            <emma:interpretation id="{8E513507-5DAE-4717-A2CC-A6E161921BD1}" emma:medium="tactile" emma:mode="ink">
              <msink:context xmlns:msink="http://schemas.microsoft.com/ink/2010/main" type="line" rotatedBoundingBox="1495,17681 14426,13820 14995,15724 2064,19585"/>
            </emma:interpretation>
          </emma:emma>
        </inkml:annotationXML>
        <inkml:traceGroup>
          <inkml:annotationXML>
            <emma:emma xmlns:emma="http://www.w3.org/2003/04/emma" version="1.0">
              <emma:interpretation id="{8E786A2F-089B-49B8-AADD-805AE4F455D7}" emma:medium="tactile" emma:mode="ink">
                <msink:context xmlns:msink="http://schemas.microsoft.com/ink/2010/main" type="inkWord" rotatedBoundingBox="1540,17832 2722,17479 3098,18737 1916,19090"/>
              </emma:interpretation>
              <emma:one-of disjunction-type="recognition" id="oneOf0">
                <emma:interpretation id="interp0" emma:lang="es-CL" emma:confidence="0">
                  <emma:literal>Q2</emma:literal>
                </emma:interpretation>
                <emma:interpretation id="interp1" emma:lang="es-CL" emma:confidence="0">
                  <emma:literal>Q,</emma:literal>
                </emma:interpretation>
                <emma:interpretation id="interp2" emma:lang="es-CL" emma:confidence="0">
                  <emma:literal>a,</emma:literal>
                </emma:interpretation>
                <emma:interpretation id="interp3" emma:lang="es-CL" emma:confidence="0">
                  <emma:literal>Qz</emma:literal>
                </emma:interpretation>
                <emma:interpretation id="interp4" emma:lang="es-CL" emma:confidence="0">
                  <emma:literal>Qa</emma:literal>
                </emma:interpretation>
              </emma:one-of>
            </emma:emma>
          </inkml:annotationXML>
          <inkml:trace contextRef="#ctx0" brushRef="#br0">2597-375 455 0,'0'0'61'15,"0"0"-33"-15,0 0 13 16,0 0-3-16,0 0-24 16,0 0-11-16,0 0 3 15,-13 0 4-15,13 0 3 16,0 0 10-16,0 0 1 16,0 0 6-16,0 0 14 0,0 0-19 15,0 0-13-15,0 0 10 16,0 0-15-16,5-13-6 15,13-4 16-15,5 0-5 16,-4 0 7-16,8 6-2 16,-4 3 3-16,7-1 4 15,1 3-15-15,0 0 0 16,-1-1 9-16,4-4-13 16,-3 3 0-16,-4-7 0 15,4-2-2-15,2 0 7 16,0-7-7-16,6 0 2 15,-1 1 7-15,0-3-10 16,5 0 6-16,-4 3-7 16,-6 2-1-16,-1-3 5 15,2 1-1-15,-3-1-3 0,-2-1 9 16,-1 3-3-16,-4 5 2 16,0 0-3-16,-3 12 0 15,-4-3 5-15,-3 3-10 16,-8-1 3-16,-4 6 0 15,-2 0-4-15,0 0-1 16,0-2 1-16,0 0 0 16,0 2-1-16,0 0-6 15,0 0 6-15,0 0 0 16,0 0 1-16,0 0-16 16,0 0 6-16,0 0-1 15,0 0 6-15,0 0-11 0,0 0 0 16,0 0-1-16,-2 0-37 15,-2 0-42-15,-2 0-70 16,1 0-96-16</inkml:trace>
          <inkml:trace contextRef="#ctx0" brushRef="#br1" timeOffset="-92683.1811">803 629 450 0,'0'0'43'0,"0"0"-25"16,0 0 27-16,0 0-25 0,0 0-17 15,0 0-3-15,174-37 4 16,-164 37-3-16,5 0 0 15,-9 0 11-15,12 0 4 16,1 0-4-16,-10 0 3 16,13 11-9-16,-4 3-5 15,-12-2-1-15,9 1 1 16,-15 0 0-16,0 6-1 16,0-4-1-16,0 8 1 15,0 7 0-15,0 3 1 16,-18 11-1-16,-10-1 0 15,-3-4 4-15,-5-2-4 16,4-4-5-16,-1-6 4 0,5-4 1 16,3-5 0-1,4-2 0-15,3-8 0 0,11 3 2 16,-3-4-2-16,6-1 0 16,4-6 4-16,0 0-4 15,0 0 0-15,0 0 0 16,0 0-23-16,0 0 23 15,0 0 5-15,0 0-3 16,0-13-2-16,21 5 6 16,-6 5-5-16,-6 0 0 15,13 0 1-15,-10 1 0 16,1-1 3-16,5-1-5 16,0 4 5-16,0 0 5 15,-1 0 5-15,4 0 5 0,9 0-6 16,-2 0-1-16,3 7-7 15,6-5 6-15,-3-2 5 16,-1 0-3-16,2 0 2 16,8 0 2-16,3 0-13 15,0-18-5-15,0 3-3 16,12-8-8-16,-12-2-48 16,-36 16-35-16,-7-5-157 15</inkml:trace>
          <inkml:trace contextRef="#ctx0" brushRef="#br1" timeOffset="-93393.1285">255 456 229 0,'0'0'64'16,"0"0"-42"-16,0 0 37 15,0 0-2-15,0 0-17 16,0 0-8-16,197 186-12 16,-166-146 5-16,8-7 5 15,-11-6 1-15,-3-9-13 16,-7-3-12-16,-7-9-4 16,0 2-2-16,-8-3 0 15,8 0-18-15,-11-3-22 16,0-2-41-16,0 0-75 15,0 0-171-15</inkml:trace>
        </inkml:traceGroup>
        <inkml:traceGroup>
          <inkml:annotationXML>
            <emma:emma xmlns:emma="http://www.w3.org/2003/04/emma" version="1.0">
              <emma:interpretation id="{C7961785-A5D2-4A16-AA61-F6245C9922F4}" emma:medium="tactile" emma:mode="ink">
                <msink:context xmlns:msink="http://schemas.microsoft.com/ink/2010/main" type="inkWord" rotatedBoundingBox="4093,16678 8858,16890 8816,17839 4051,17627"/>
              </emma:interpretation>
              <emma:one-of disjunction-type="recognition" id="oneOf1">
                <emma:interpretation id="interp5" emma:lang="es-CL" emma:confidence="0">
                  <emma:literal>5.</emma:literal>
                </emma:interpretation>
                <emma:interpretation id="interp6" emma:lang="es-CL" emma:confidence="0">
                  <emma:literal>5:</emma:literal>
                </emma:interpretation>
                <emma:interpretation id="interp7" emma:lang="es-CL" emma:confidence="0">
                  <emma:literal>53:</emma:literal>
                </emma:interpretation>
                <emma:interpretation id="interp8" emma:lang="es-CL" emma:confidence="0">
                  <emma:literal>Es:</emma:literal>
                </emma:interpretation>
                <emma:interpretation id="interp9" emma:lang="es-CL" emma:confidence="0">
                  <emma:literal>53):</emma:literal>
                </emma:interpretation>
              </emma:one-of>
            </emma:emma>
          </inkml:annotationXML>
          <inkml:trace contextRef="#ctx0" brushRef="#br0" timeOffset="1904.1954">2903-110 111 0,'0'0'77'0,"0"0"-30"15,0 0 31-15,0 0-12 16,0 0-13-16,0 0 7 15,-2 7-6-15,2-5-8 16,0-2-20-16,0 0-6 0,0 0-9 16,0 0 3-1,0 0 1-15,0 0 5 0,0 0 8 16,0 0-7-16,0 0 5 16,0 0-1-16,0 0-6 15,0 0 2-15,0 0-1 16,0 0-12-16,2 0 6 15,8 0-10-15,5 0-3 16,9 0 9-16,-7-4-2 16,6-3 2-16,1-1-10 15,0-1 3-15,3-2 8 16,-2 1-9-16,1-1 0 16,-4-2 8-16,4 3 1 15,-3-3-2-15,-5 2-4 0,6-2 3 16,-9 5 2-16,3-1-10 15,-3-2 0-15,0 3 1 16,5-3 0-16,-1 5-1 16,-2-3 0-16,3 3 0 15,-3-1 0-15,5 3-1 16,-4 2 1-16,-3-2 11 16,3 2-11-16,-3-3 5 15,0 1-2-15,-3 2-2 16,2-5 0-16,-1 3-1 15,0 0 0-15,-3-1 1 16,5-1 0-16,3 2 1 16,-3-2-2-16,2 1 2 0,10 1-2 15,-4 0 0-15,2-1 0 16,-4-1 2-16,-4-3-2 16,-1 1-1-16,-3 2 1 15,-2-3-2-15,-3 0 2 16,1-1 0-16,-2 5 0 15,4 1 1-15,-1 2-1 16,0-2-6-16,0 4 4 16,0-5 2-16,-1 1 3 15,-2 4-2-15,1 0 2 16,-3-2-3-16,-3 2 0 16,0 0-5-16,-2 0 4 0,0 0-6 15,0 0 6-15,0 0-10 16,0 0-1-16,0 0 5 15,0 0-5-15,0 0-17 16,0-4-18-16,0-1-7 16,-7 3-29-16,5 2-56 15,2 0-138-15</inkml:trace>
          <inkml:trace contextRef="#ctx0" brushRef="#br0" timeOffset="515.9924">3329-1034 113 0,'0'0'456'16,"0"0"-390"-16,0 0-1 16,0 0 1-16,0 0-43 15,0 0-16-15,0 0-5 16,89 13-1-16,-70-8 5 16,2-1 2-16,4-2-1 0,5 2 0 15,1 0 5-15,5 3-9 16,-5-1 3-16,0 3 5 15,-6 2-5-15,-4-5-3 16,-9 3-3-16,-2-8 0 16,-5 2-3-16,-5 1 0 15,0 11-11-15,0 4 12 16,-23 15 2-16,-8-1 3 16,1 1 0-16,-3 4-3 15,2-10 8-15,6-2-8 16,1-7 2-16,6-10 0 15,3-3-2-15,0-4-4 16,10-2-12-16,-2 0-29 0,1 0-45 16,6-2-98-1</inkml:trace>
          <inkml:trace contextRef="#ctx0" brushRef="#br0" timeOffset="2444.2978">3732-625 149 0,'0'0'236'0,"0"0"-167"16,0 0 7-16,0 0 6 16,0 0-26-16,0 0-12 15,0 0-10-15,0-15-27 16,0 15 4-16,11 0 1 16,0 0 0-16,-2 0 0 15,4 0-8-15,0 0-4 0,3 2 9 16,-6 5-7-16,5-3-2 15,0 0 4-15,-2-2-4 16,-2 3 10-16,-2-1 7 16,2 2-12-16,-3-2-2 15,-3 1-3-15,2 1-7 16,-4-2 4-16,5 5-7 16,-6 0 9-16,3 6-8 15,-2 6 7-15,4 7 1 16,-1 8 2-16,-6 3 0 15,0 10 9-15,0 0 5 16,-19-4 11-16,-8-2-15 16,-7-7-5-16,1-6 2 0,0-11-4 15,10-6-8 1,-3-8 2-16,10-5-30 0,10 0-50 16,6 0-71-16,0-9-242 15</inkml:trace>
          <inkml:trace contextRef="#ctx0" brushRef="#br0">2597-375 455 0,'0'0'61'15,"0"0"-33"-15,0 0 13 16,0 0-3-16,0 0-24 16,0 0-11-16,0 0 3 15,-13 0 4-15,13 0 3 16,0 0 10-16,0 0 1 16,0 0 6-16,0 0 14 0,0 0-19 15,0 0-13-15,0 0 10 16,0 0-15-16,5-13-6 15,13-4 16-15,5 0-5 16,-4 0 7-16,8 6-2 16,-4 3 3-16,7-1 4 15,1 3-15-15,0 0 0 16,-1-1 9-16,4-4-13 16,-3 3 0-16,-4-7 0 15,4-2-2-15,2 0 7 16,0-7-7-16,6 0 2 15,-1 1 7-15,0-3-10 16,5 0 6-16,-4 3-7 16,-6 2-1-16,-1-3 5 15,2 1-1-15,-3-1-3 0,-2-1 9 16,-1 3-3-16,-4 5 2 16,0 0-3-16,-3 12 0 15,-4-3 5-15,-3 3-10 16,-8-1 3-16,-4 6 0 15,-2 0-4-15,0 0-1 16,0-2 1-16,0 0 0 16,0 2-1-16,0 0-6 15,0 0 6-15,0 0 0 16,0 0 1-16,0 0-16 16,0 0 6-16,0 0-1 15,0 0 6-15,0 0-11 0,0 0 0 16,0 0-1-16,-2 0-37 15,-2 0-42-15,-2 0-70 16,1 0-96-16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07:57.157"/>
    </inkml:context>
    <inkml:brush xml:id="br0">
      <inkml:brushProperty name="width" value="0.05" units="cm"/>
      <inkml:brushProperty name="height" value="0.05" units="cm"/>
      <inkml:brushProperty name="color" value="#ED1C24"/>
      <inkml:brushProperty name="fitToCurve" value="1"/>
    </inkml:brush>
  </inkml:definitions>
  <inkml:traceGroup>
    <inkml:annotationXML>
      <emma:emma xmlns:emma="http://www.w3.org/2003/04/emma" version="1.0">
        <emma:interpretation id="{3F3129BA-33D8-42DB-8A05-FDF614C1EC84}" emma:medium="tactile" emma:mode="ink">
          <msink:context xmlns:msink="http://schemas.microsoft.com/ink/2010/main" type="inkDrawing"/>
        </emma:interpretation>
      </emma:emma>
    </inkml:annotationXML>
    <inkml:trace contextRef="#ctx0" brushRef="#br0">0 0 374 0,'0'0'49'0,"0"0"-47"16,0 0-2-16,0 0-49 16,0 0-112-16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07:57.370"/>
    </inkml:context>
    <inkml:brush xml:id="br0">
      <inkml:brushProperty name="width" value="0.05" units="cm"/>
      <inkml:brushProperty name="height" value="0.05" units="cm"/>
      <inkml:brushProperty name="color" value="#ED1C24"/>
      <inkml:brushProperty name="fitToCurve" value="1"/>
    </inkml:brush>
  </inkml:definitions>
  <inkml:traceGroup>
    <inkml:annotationXML>
      <emma:emma xmlns:emma="http://www.w3.org/2003/04/emma" version="1.0">
        <emma:interpretation id="{75A44048-9992-46EC-AF11-DC04FC0B438F}" emma:medium="tactile" emma:mode="ink">
          <msink:context xmlns:msink="http://schemas.microsoft.com/ink/2010/main" type="inkDrawing"/>
        </emma:interpretation>
      </emma:emma>
    </inkml:annotationXML>
    <inkml:trace contextRef="#ctx0" brushRef="#br0">79 0 169 0,'0'0'257'0,"0"0"-235"16,0 0 15-16,0 0-20 15,0 0-14-15,0 0-3 16,-76 54-65-16,73-54-120 15</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26.988"/>
    </inkml:context>
    <inkml:brush xml:id="br0">
      <inkml:brushProperty name="width" value="0.035" units="cm"/>
      <inkml:brushProperty name="height" value="0.035" units="cm"/>
      <inkml:brushProperty name="color" value="#ED1C24"/>
      <inkml:brushProperty name="fitToCurve" value="1"/>
    </inkml:brush>
  </inkml:definitions>
  <inkml:trace contextRef="#ctx0" brushRef="#br0">1948 0 49 0,'7'-4'77'0,"-7"4"-42"16,3 0 6-16,-3 0 7 15,0-1-11-15,0 1-12 16,0 0-4-16,0 0 1 15,0 0-1-15,0 0 5 16,0 0 8-16,0 0 0 16,0 0 1-16,0 0-12 15,0 0-6-15,0 0 2 16,0 0-7-16,0 7-11 16,-12 28 0-16,-26 7-1 0,-6 11 5 15,-6-3-5-15,4 2 2 16,-10 3-2-16,1 1 2 15,-1 4-4-15,0 4 4 16,1-3-2-16,-1 1 0 16,-2-4-1-16,2-3 1 15,-3 3 0-15,4-5-1 16,2 7 1-16,0-6 0 16,12 1 1-16,3-3-1 15,6-4 0-15,6 4 0 0,-7-5 0 16,7 1 0-1,-3 2 0-15,-9-8-2 0,0-4 2 16,2-3-3-16,-7 3 3 16,2-1 0-16,-6-2 0 15,6 7 0-15,0 4-2 16,3-4 1-16,-3-3 1 16,6-4 3-16,3-6-3 15,-4-5-2-15,1-6 1 16,6 0 2-16,-3 4-1 15,-3-4 0-15,9 3 0 16,-4-5-1-16,10 2 1 16,2-2 0-16,7 3-1 15,-1-3 1-15,-3 3 0 16,9-3 0-16,-6-2 0 0,4 2 0 16,-4 2 0-16,-3-2-5 15,4-3 5-15,-1 0 0 16,-3-4-3-16,9-4 0 15,4-3-3-15,-1-2-2 16,3 0-2-16,0 0 7 16,-3 0 2-16,3 0 2 15,0 0-1-15,0 5 2 16,0-2-2-16,0-3 0 16,0 0 0-16,0 0 0 15,0 0 0-15,0 0-64 16,0 0-75-16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28.185"/>
    </inkml:context>
    <inkml:brush xml:id="br0">
      <inkml:brushProperty name="width" value="0.035" units="cm"/>
      <inkml:brushProperty name="height" value="0.035" units="cm"/>
      <inkml:brushProperty name="color" value="#ED1C24"/>
      <inkml:brushProperty name="fitToCurve" value="1"/>
    </inkml:brush>
  </inkml:definitions>
  <inkml:trace contextRef="#ctx0" brushRef="#br0">1754 0 90 0,'0'0'74'16,"0"0"-30"-16,0 0 2 15,0 0-26-15,0 0-15 16,0 0-4-16,0-2 2 16,0 2 26-16,0 0 33 15,0 0-11-15,0 0-9 16,0 0-22-16,0 0-4 0,0 0 0 15,0 2-15 1,0 25-1-16,-15 4 0 0,-6 0 1 16,1 10-3-16,-18 5 2 15,-3 12 0-15,-14 9 0 16,-6 6 1-16,-7 6-1 16,4 0-1-16,-4 0 1 15,-3 1 2-15,5 4-2 16,-5 7 0-16,-2 2 0 15,0 2 0-15,-3-4-1 16,9-4-11-16,-3-2-6 16,-1-1 18-16,7-3-6 15,-4 2 6-15,7 5 0 0,0 2 0 16,5 0 0 0,6-7 0-16,7-6 0 0,-2-13 1 15,14-15-1-15,1-10 0 16,4-9 0-16,8-7 0 15,4-1 2-15,-1-6-2 16,6 4 0-16,0-4 1 16,1-2-1-16,5-4 0 15,-6-4 1-15,9-5 1 16,0-1-2-16,0 0-2 16,0 0 2-16,-3 0-2 15,-3 0 2-15,0 0 0 16,0 6 0-16,1 4 0 15,-5 1 2-15,5-4-2 0,5-4 0 16,-3-3-2-16,3 0 2 16,0 0-83-16,0-15 22 15,0-1 5-15,0 3-108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8-04-09T04:17:33.272"/>
    </inkml:context>
    <inkml:brush xml:id="br0">
      <inkml:brushProperty name="width" value="0.035" units="cm"/>
      <inkml:brushProperty name="height" value="0.035" units="cm"/>
      <inkml:brushProperty name="color" value="#ED1C24"/>
      <inkml:brushProperty name="fitToCurve" value="1"/>
    </inkml:brush>
  </inkml:definitions>
  <inkml:trace contextRef="#ctx0" brushRef="#br0">1778 0 201 0,'0'0'19'16,"0"0"30"-16,0 0-7 15,0 0-36-15,0 0 0 16,0 0 1-16,0 0-2 16,12 38-4-16,-24-10 4 15,-9 14-1-15,-14 18 3 16,-6 12 2-16,-15 17-8 16,-10 10 3-16,-20 13 14 15,-7 5-6-15,-1 5 3 16,-2 7-8-16,-1 2 0 0,4 12 0 15,-1-1-7 1,0 0 0-16,1-1-1 0,-1 0 2 16,3-9-2-16,3-11 2 15,9-16 2-15,6-11-3 16,9-8-2-16,6-9 2 16,7-7 3-16,16-18-3 15,9-10 0-15,6-19 3 16,5-9-1-16,0-9-4 15,12-5-1-15,1 6-8 16,2-6 5-16,0 5 6 16,0 2 3-16,0 4-3 15,0 8 0-15,0-4 0 16,0 5 0-16,0-11-4 16,0-2 2-16,0-1-16 0,0-6-8 15,0 0-4-15,0 0-2 16,0 0 19-16,0 0 9 15,0 10 1-15,0-7-12 16,0 4-90-16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4DAD7FE-6CFB-4941-843F-5B8FA3E21170}" type="datetime1">
              <a:rPr lang="es-ES" noProof="0" smtClean="0"/>
              <a:t>12/04/2018</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93B0CF2-7F87-4E02-A248-870047730F99}" type="slidenum">
              <a:rPr lang="es-ES" noProof="0" smtClean="0"/>
              <a:t>‹Nº›</a:t>
            </a:fld>
            <a:endParaRPr lang="es-E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893B0CF2-7F87-4E02-A248-870047730F99}" type="slidenum">
              <a:rPr lang="es-ES" smtClean="0"/>
              <a:t>1</a:t>
            </a:fld>
            <a:endParaRPr lang="es-ES" dirty="0"/>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2</a:t>
            </a:fld>
            <a:endParaRPr lang="es-ES" dirty="0"/>
          </a:p>
        </p:txBody>
      </p:sp>
    </p:spTree>
    <p:extLst>
      <p:ext uri="{BB962C8B-B14F-4D97-AF65-F5344CB8AC3E}">
        <p14:creationId xmlns:p14="http://schemas.microsoft.com/office/powerpoint/2010/main" val="2092574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3</a:t>
            </a:fld>
            <a:endParaRPr lang="es-ES" dirty="0"/>
          </a:p>
        </p:txBody>
      </p:sp>
    </p:spTree>
    <p:extLst>
      <p:ext uri="{BB962C8B-B14F-4D97-AF65-F5344CB8AC3E}">
        <p14:creationId xmlns:p14="http://schemas.microsoft.com/office/powerpoint/2010/main" val="254559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4</a:t>
            </a:fld>
            <a:endParaRPr lang="es-ES" dirty="0"/>
          </a:p>
        </p:txBody>
      </p:sp>
    </p:spTree>
    <p:extLst>
      <p:ext uri="{BB962C8B-B14F-4D97-AF65-F5344CB8AC3E}">
        <p14:creationId xmlns:p14="http://schemas.microsoft.com/office/powerpoint/2010/main" val="19729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5</a:t>
            </a:fld>
            <a:endParaRPr lang="es-ES" dirty="0"/>
          </a:p>
        </p:txBody>
      </p:sp>
    </p:spTree>
    <p:extLst>
      <p:ext uri="{BB962C8B-B14F-4D97-AF65-F5344CB8AC3E}">
        <p14:creationId xmlns:p14="http://schemas.microsoft.com/office/powerpoint/2010/main" val="178625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6</a:t>
            </a:fld>
            <a:endParaRPr lang="es-ES" dirty="0"/>
          </a:p>
        </p:txBody>
      </p:sp>
    </p:spTree>
    <p:extLst>
      <p:ext uri="{BB962C8B-B14F-4D97-AF65-F5344CB8AC3E}">
        <p14:creationId xmlns:p14="http://schemas.microsoft.com/office/powerpoint/2010/main" val="280029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8</a:t>
            </a:fld>
            <a:endParaRPr lang="es-ES" dirty="0"/>
          </a:p>
        </p:txBody>
      </p:sp>
    </p:spTree>
    <p:extLst>
      <p:ext uri="{BB962C8B-B14F-4D97-AF65-F5344CB8AC3E}">
        <p14:creationId xmlns:p14="http://schemas.microsoft.com/office/powerpoint/2010/main" val="421105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93B0CF2-7F87-4E02-A248-870047730F99}" type="slidenum">
              <a:rPr lang="es-ES" smtClean="0"/>
              <a:t>11</a:t>
            </a:fld>
            <a:endParaRPr lang="es-ES" dirty="0"/>
          </a:p>
        </p:txBody>
      </p:sp>
    </p:spTree>
    <p:extLst>
      <p:ext uri="{BB962C8B-B14F-4D97-AF65-F5344CB8AC3E}">
        <p14:creationId xmlns:p14="http://schemas.microsoft.com/office/powerpoint/2010/main" val="141246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1">
        <a:schemeClr val="bg1"/>
      </p:bgRef>
    </p:bg>
    <p:spTree>
      <p:nvGrpSpPr>
        <p:cNvPr id="1" name=""/>
        <p:cNvGrpSpPr/>
        <p:nvPr/>
      </p:nvGrpSpPr>
      <p:grpSpPr>
        <a:xfrm>
          <a:off x="0" y="0"/>
          <a:ext cx="0" cy="0"/>
          <a:chOff x="0" y="0"/>
          <a:chExt cx="0" cy="0"/>
        </a:xfrm>
      </p:grpSpPr>
      <p:grpSp>
        <p:nvGrpSpPr>
          <p:cNvPr id="10" name="Grupo 9"/>
          <p:cNvGrpSpPr/>
          <p:nvPr/>
        </p:nvGrpSpPr>
        <p:grpSpPr>
          <a:xfrm>
            <a:off x="0" y="6208894"/>
            <a:ext cx="12192000" cy="649106"/>
            <a:chOff x="0" y="6208894"/>
            <a:chExt cx="12192000" cy="649106"/>
          </a:xfrm>
        </p:grpSpPr>
        <p:sp>
          <p:nvSpPr>
            <p:cNvPr id="2" name="Rectángulo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s-ES" noProof="0" dirty="0"/>
            </a:p>
          </p:txBody>
        </p:sp>
        <p:cxnSp>
          <p:nvCxnSpPr>
            <p:cNvPr id="7" name="Conector recto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Conector recto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ítulo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pPr rtl="0"/>
            <a:r>
              <a:rPr lang="es-ES" noProof="0"/>
              <a:t>Haga clic para modificar el estilo de título del patrón</a:t>
            </a:r>
            <a:endParaRPr kumimoji="0" lang="es-ES" noProof="0" dirty="0"/>
          </a:p>
        </p:txBody>
      </p:sp>
      <p:sp>
        <p:nvSpPr>
          <p:cNvPr id="17" name="Subtítulo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a:t>Haga clic para modificar el estilo de subtítulo del patrón</a:t>
            </a:r>
            <a:endParaRPr kumimoji="0" lang="es-ES" noProof="0" dirty="0"/>
          </a:p>
        </p:txBody>
      </p:sp>
      <p:sp>
        <p:nvSpPr>
          <p:cNvPr id="30" name="Marcador de fecha 29"/>
          <p:cNvSpPr>
            <a:spLocks noGrp="1"/>
          </p:cNvSpPr>
          <p:nvPr>
            <p:ph type="dt" sz="half" idx="10"/>
          </p:nvPr>
        </p:nvSpPr>
        <p:spPr/>
        <p:txBody>
          <a:bodyPr rtlCol="0"/>
          <a:lstStyle/>
          <a:p>
            <a:pPr rtl="0"/>
            <a:fld id="{C7F0D198-0886-401E-862C-EF3536AA44DD}" type="datetime1">
              <a:rPr lang="es-ES" noProof="0" smtClean="0"/>
              <a:t>12/04/2018</a:t>
            </a:fld>
            <a:endParaRPr lang="es-ES" noProof="0" dirty="0"/>
          </a:p>
        </p:txBody>
      </p:sp>
      <p:sp>
        <p:nvSpPr>
          <p:cNvPr id="19" name="Marcador de pie de página 18"/>
          <p:cNvSpPr>
            <a:spLocks noGrp="1"/>
          </p:cNvSpPr>
          <p:nvPr>
            <p:ph type="ftr" sz="quarter" idx="11"/>
          </p:nvPr>
        </p:nvSpPr>
        <p:spPr/>
        <p:txBody>
          <a:bodyPr rtlCol="0"/>
          <a:lstStyle/>
          <a:p>
            <a:pPr rtl="0"/>
            <a:r>
              <a:rPr lang="es-ES" noProof="0" dirty="0"/>
              <a:t>Agregar un pie de página</a:t>
            </a:r>
          </a:p>
        </p:txBody>
      </p:sp>
      <p:sp>
        <p:nvSpPr>
          <p:cNvPr id="27" name="Marcador de número de diapositiva 2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kumimoji="0" lang="es-ES" noProof="0" dirty="0"/>
          </a:p>
        </p:txBody>
      </p:sp>
      <p:sp>
        <p:nvSpPr>
          <p:cNvPr id="3" name="Marcador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fecha 3"/>
          <p:cNvSpPr>
            <a:spLocks noGrp="1"/>
          </p:cNvSpPr>
          <p:nvPr>
            <p:ph type="dt" sz="half" idx="10"/>
          </p:nvPr>
        </p:nvSpPr>
        <p:spPr/>
        <p:txBody>
          <a:bodyPr rtlCol="0"/>
          <a:lstStyle/>
          <a:p>
            <a:pPr rtl="0"/>
            <a:fld id="{52E184A9-C1BE-4691-8290-38F7E3B9E2EA}" type="datetime1">
              <a:rPr lang="es-ES" noProof="0" smtClean="0"/>
              <a:t>12/04/2018</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914402"/>
            <a:ext cx="2743200" cy="5211763"/>
          </a:xfrm>
        </p:spPr>
        <p:txBody>
          <a:bodyPr vert="eaVert" rtlCol="0"/>
          <a:lstStyle/>
          <a:p>
            <a:pPr rtl="0"/>
            <a:r>
              <a:rPr lang="es-ES" noProof="0"/>
              <a:t>Haga clic para modificar el estilo de título del patrón</a:t>
            </a:r>
            <a:endParaRPr kumimoji="0" lang="es-ES" noProof="0" dirty="0"/>
          </a:p>
        </p:txBody>
      </p:sp>
      <p:sp>
        <p:nvSpPr>
          <p:cNvPr id="3" name="Marcador de texto vertical 2"/>
          <p:cNvSpPr>
            <a:spLocks noGrp="1"/>
          </p:cNvSpPr>
          <p:nvPr>
            <p:ph type="body" orient="vert" idx="1"/>
          </p:nvPr>
        </p:nvSpPr>
        <p:spPr>
          <a:xfrm>
            <a:off x="609600" y="914402"/>
            <a:ext cx="8026400" cy="5211763"/>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fecha 3"/>
          <p:cNvSpPr>
            <a:spLocks noGrp="1"/>
          </p:cNvSpPr>
          <p:nvPr>
            <p:ph type="dt" sz="half" idx="10"/>
          </p:nvPr>
        </p:nvSpPr>
        <p:spPr/>
        <p:txBody>
          <a:bodyPr rtlCol="0"/>
          <a:lstStyle/>
          <a:p>
            <a:pPr rtl="0"/>
            <a:fld id="{CE537EF8-1A52-460D-8FA5-88CB8E631AE8}" type="datetime1">
              <a:rPr lang="es-ES" noProof="0" smtClean="0"/>
              <a:t>12/04/2018</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kumimoji="0" lang="es-ES" noProof="0" dirty="0"/>
          </a:p>
        </p:txBody>
      </p:sp>
      <p:sp>
        <p:nvSpPr>
          <p:cNvPr id="3" name="Marcador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fecha 3"/>
          <p:cNvSpPr>
            <a:spLocks noGrp="1"/>
          </p:cNvSpPr>
          <p:nvPr>
            <p:ph type="dt" sz="half" idx="10"/>
          </p:nvPr>
        </p:nvSpPr>
        <p:spPr/>
        <p:txBody>
          <a:bodyPr rtlCol="0"/>
          <a:lstStyle/>
          <a:p>
            <a:pPr rtl="0"/>
            <a:fld id="{D2672DA2-4E32-43A8-88C9-F7DB2E98E079}" type="datetime1">
              <a:rPr lang="es-ES" noProof="0" smtClean="0"/>
              <a:t>12/04/2018</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pPr rtl="0"/>
            <a:r>
              <a:rPr lang="es-ES" noProof="0"/>
              <a:t>Haga clic para modificar el estilo de título del patrón</a:t>
            </a:r>
            <a:endParaRPr kumimoji="0" lang="es-ES" noProof="0" dirty="0"/>
          </a:p>
        </p:txBody>
      </p:sp>
      <p:sp>
        <p:nvSpPr>
          <p:cNvPr id="3" name="Marcador de texto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s-ES" noProof="0"/>
              <a:t>Editar los estilos de texto del patrón</a:t>
            </a:r>
          </a:p>
        </p:txBody>
      </p:sp>
      <p:sp>
        <p:nvSpPr>
          <p:cNvPr id="4" name="Marcador de fecha 3"/>
          <p:cNvSpPr>
            <a:spLocks noGrp="1"/>
          </p:cNvSpPr>
          <p:nvPr>
            <p:ph type="dt" sz="half" idx="10"/>
          </p:nvPr>
        </p:nvSpPr>
        <p:spPr/>
        <p:txBody>
          <a:bodyPr rtlCol="0"/>
          <a:lstStyle/>
          <a:p>
            <a:pPr rtl="0"/>
            <a:fld id="{42540A2F-3117-4E4B-AFC9-CB157300D9A8}" type="datetime1">
              <a:rPr lang="es-ES" noProof="0" smtClean="0"/>
              <a:t>12/04/2018</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6" name="Marcador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rtlCol="0"/>
          <a:lstStyle/>
          <a:p>
            <a:pPr rtl="0"/>
            <a:r>
              <a:rPr lang="es-ES" noProof="0"/>
              <a:t>Haga clic para modificar el estilo de título del patrón</a:t>
            </a:r>
            <a:endParaRPr kumimoji="0" lang="es-ES" noProof="0" dirty="0"/>
          </a:p>
        </p:txBody>
      </p:sp>
      <p:sp>
        <p:nvSpPr>
          <p:cNvPr id="3" name="Marcador de contenido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contenido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fecha 4"/>
          <p:cNvSpPr>
            <a:spLocks noGrp="1"/>
          </p:cNvSpPr>
          <p:nvPr>
            <p:ph type="dt" sz="half" idx="10"/>
          </p:nvPr>
        </p:nvSpPr>
        <p:spPr/>
        <p:txBody>
          <a:bodyPr rtlCol="0"/>
          <a:lstStyle/>
          <a:p>
            <a:pPr rtl="0"/>
            <a:fld id="{34983E3B-19EF-4B0A-B85C-B5EE2F3F66E9}" type="datetime1">
              <a:rPr lang="es-ES" noProof="0" smtClean="0"/>
              <a:t>12/04/2018</a:t>
            </a:fld>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0972800" cy="1143000"/>
          </a:xfrm>
        </p:spPr>
        <p:txBody>
          <a:bodyPr tIns="45720" rtlCol="0" anchor="b"/>
          <a:lstStyle>
            <a:lvl1pPr>
              <a:defRPr/>
            </a:lvl1pPr>
          </a:lstStyle>
          <a:p>
            <a:pPr rtl="0"/>
            <a:r>
              <a:rPr lang="es-ES" noProof="0"/>
              <a:t>Haga clic para modificar el estilo de título del patrón</a:t>
            </a:r>
            <a:endParaRPr kumimoji="0" lang="es-ES" noProof="0" dirty="0"/>
          </a:p>
        </p:txBody>
      </p:sp>
      <p:sp>
        <p:nvSpPr>
          <p:cNvPr id="3" name="Marcador de texto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Editar los estilos de texto del patrón</a:t>
            </a:r>
          </a:p>
        </p:txBody>
      </p:sp>
      <p:sp>
        <p:nvSpPr>
          <p:cNvPr id="5" name="Marcador de contenido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texto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es-ES" noProof="0"/>
              <a:t>Editar los estilos de texto del patrón</a:t>
            </a:r>
          </a:p>
        </p:txBody>
      </p:sp>
      <p:sp>
        <p:nvSpPr>
          <p:cNvPr id="6" name="Marcador de contenido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7" name="Marcador de fecha 6"/>
          <p:cNvSpPr>
            <a:spLocks noGrp="1"/>
          </p:cNvSpPr>
          <p:nvPr>
            <p:ph type="dt" sz="half" idx="10"/>
          </p:nvPr>
        </p:nvSpPr>
        <p:spPr/>
        <p:txBody>
          <a:bodyPr rtlCol="0"/>
          <a:lstStyle/>
          <a:p>
            <a:pPr rtl="0"/>
            <a:fld id="{51EE2287-7AED-4508-BA8B-A33013696AEC}" type="datetime1">
              <a:rPr lang="es-ES" noProof="0" smtClean="0"/>
              <a:t>12/04/2018</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9" name="Marcador de número de diapositiva 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pPr rtl="0"/>
            <a:r>
              <a:rPr lang="es-ES" noProof="0"/>
              <a:t>Haga clic para modificar el estilo de título del patrón</a:t>
            </a:r>
            <a:endParaRPr kumimoji="0" lang="es-ES" noProof="0" dirty="0"/>
          </a:p>
        </p:txBody>
      </p:sp>
      <p:sp>
        <p:nvSpPr>
          <p:cNvPr id="3" name="Marcador de fecha 2"/>
          <p:cNvSpPr>
            <a:spLocks noGrp="1"/>
          </p:cNvSpPr>
          <p:nvPr>
            <p:ph type="dt" sz="half" idx="10"/>
          </p:nvPr>
        </p:nvSpPr>
        <p:spPr/>
        <p:txBody>
          <a:bodyPr rtlCol="0"/>
          <a:lstStyle/>
          <a:p>
            <a:pPr rtl="0"/>
            <a:fld id="{30BD4DFD-A822-4FD8-BFBF-197CBA855426}" type="datetime1">
              <a:rPr lang="es-ES" noProof="0" smtClean="0"/>
              <a:t>12/04/2018</a:t>
            </a:fld>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5" name="Marcador de número de diapositiva 4"/>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284916D-9C1E-4B35-A1BA-B043FBD4F6CF}" type="datetime1">
              <a:rPr lang="es-ES" noProof="0" smtClean="0"/>
              <a:t>12/04/2018</a:t>
            </a:fld>
            <a:endParaRPr lang="es-ES" noProof="0" dirty="0"/>
          </a:p>
        </p:txBody>
      </p:sp>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4" name="Marcador de número de diapositiva 3"/>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mj-ea"/>
                <a:cs typeface="+mj-cs"/>
              </a:defRPr>
            </a:lvl1pPr>
          </a:lstStyle>
          <a:p>
            <a:pPr rtl="0"/>
            <a:r>
              <a:rPr lang="es-ES" noProof="0"/>
              <a:t>Haga clic para modificar el estilo de título del patrón</a:t>
            </a:r>
            <a:endParaRPr kumimoji="0" lang="es-ES" noProof="0" dirty="0"/>
          </a:p>
        </p:txBody>
      </p:sp>
      <p:sp>
        <p:nvSpPr>
          <p:cNvPr id="4" name="Marcador de contenido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3" name="Marcador de texto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es-ES" noProof="0"/>
              <a:t>Editar los estilos de texto del patrón</a:t>
            </a:r>
          </a:p>
        </p:txBody>
      </p:sp>
      <p:sp>
        <p:nvSpPr>
          <p:cNvPr id="5" name="Marcador de fecha 4"/>
          <p:cNvSpPr>
            <a:spLocks noGrp="1"/>
          </p:cNvSpPr>
          <p:nvPr>
            <p:ph type="dt" sz="half" idx="10"/>
          </p:nvPr>
        </p:nvSpPr>
        <p:spPr/>
        <p:txBody>
          <a:bodyPr rtlCol="0"/>
          <a:lstStyle/>
          <a:p>
            <a:pPr rtl="0"/>
            <a:fld id="{A8EDA92C-EA07-4844-A9C0-7671CE0A3023}" type="datetime1">
              <a:rPr lang="es-ES" noProof="0" smtClean="0"/>
              <a:t>12/04/2018</a:t>
            </a:fld>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9" name="Rectángulo con una esquina recortada y redondeada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s-ES" sz="1800" noProof="0" dirty="0"/>
          </a:p>
        </p:txBody>
      </p:sp>
      <p:sp>
        <p:nvSpPr>
          <p:cNvPr id="12" name="Triángulo rectángulo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s-ES" sz="1800" noProof="0" dirty="0"/>
          </a:p>
        </p:txBody>
      </p:sp>
      <p:sp>
        <p:nvSpPr>
          <p:cNvPr id="2" name="Título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es-ES" noProof="0"/>
              <a:t>Haga clic para modificar el estilo de título del patrón</a:t>
            </a:r>
            <a:endParaRPr kumimoji="0"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es-ES" noProof="0"/>
              <a:t>Haga clic en el icono para agregar una imagen</a:t>
            </a:r>
            <a:endParaRPr kumimoji="0" lang="es-ES" noProof="0" dirty="0"/>
          </a:p>
        </p:txBody>
      </p:sp>
      <p:sp>
        <p:nvSpPr>
          <p:cNvPr id="4" name="Marcador de texto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es-ES" noProof="0"/>
              <a:t>Editar los estilos de texto del patrón</a:t>
            </a:r>
          </a:p>
        </p:txBody>
      </p:sp>
      <p:sp>
        <p:nvSpPr>
          <p:cNvPr id="5" name="Marcador de fecha 4"/>
          <p:cNvSpPr>
            <a:spLocks noGrp="1"/>
          </p:cNvSpPr>
          <p:nvPr>
            <p:ph type="dt" sz="half" idx="10"/>
          </p:nvPr>
        </p:nvSpPr>
        <p:spPr/>
        <p:txBody>
          <a:bodyPr rtlCol="0"/>
          <a:lstStyle/>
          <a:p>
            <a:pPr rtl="0"/>
            <a:fld id="{30A37C7A-AEB8-4B08-B7A3-C61470375C39}" type="datetime1">
              <a:rPr lang="es-ES" noProof="0" smtClean="0"/>
              <a:t>12/04/2018</a:t>
            </a:fld>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7" name="Marcador de número de diapositiva 6"/>
          <p:cNvSpPr>
            <a:spLocks noGrp="1"/>
          </p:cNvSpPr>
          <p:nvPr>
            <p:ph type="sldNum" sz="quarter" idx="12"/>
          </p:nvPr>
        </p:nvSpPr>
        <p:spPr>
          <a:xfrm>
            <a:off x="10769600" y="6356351"/>
            <a:ext cx="812800" cy="365125"/>
          </a:xfrm>
        </p:spPr>
        <p:txBody>
          <a:bodyPr rtlCol="0"/>
          <a:lstStyle/>
          <a:p>
            <a:pPr rtl="0"/>
            <a:fld id="{401CF334-2D5C-4859-84A6-CA7E6E43FAEB}" type="slidenum">
              <a:rPr lang="es-ES" noProof="0" smtClean="0"/>
              <a:t>‹Nº›</a:t>
            </a:fld>
            <a:endParaRPr lang="es-ES" noProof="0" dirty="0"/>
          </a:p>
        </p:txBody>
      </p:sp>
      <p:sp>
        <p:nvSpPr>
          <p:cNvPr id="10" name="Forma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ES" sz="1800" noProof="0" dirty="0">
              <a:solidFill>
                <a:schemeClr val="tx1"/>
              </a:solidFill>
              <a:latin typeface="+mn-lt"/>
              <a:ea typeface="+mn-ea"/>
              <a:cs typeface="+mn-cs"/>
            </a:endParaRPr>
          </a:p>
        </p:txBody>
      </p:sp>
      <p:sp>
        <p:nvSpPr>
          <p:cNvPr id="11" name="Forma lib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E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upo 24"/>
          <p:cNvGrpSpPr/>
          <p:nvPr/>
        </p:nvGrpSpPr>
        <p:grpSpPr>
          <a:xfrm>
            <a:off x="-29028" y="-7144"/>
            <a:ext cx="12240731" cy="6879658"/>
            <a:chOff x="0" y="-21658"/>
            <a:chExt cx="12240731" cy="6879658"/>
          </a:xfrm>
        </p:grpSpPr>
        <p:sp>
          <p:nvSpPr>
            <p:cNvPr id="26" name="Rectángulo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27" name="Grupo 26"/>
            <p:cNvGrpSpPr/>
            <p:nvPr/>
          </p:nvGrpSpPr>
          <p:grpSpPr>
            <a:xfrm>
              <a:off x="0" y="-21658"/>
              <a:ext cx="12240731" cy="1041400"/>
              <a:chOff x="-25356" y="-7144"/>
              <a:chExt cx="12240731" cy="1041400"/>
            </a:xfrm>
          </p:grpSpPr>
          <p:sp>
            <p:nvSpPr>
              <p:cNvPr id="28" name="Forma libre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ES" sz="1800" noProof="0" dirty="0">
                  <a:solidFill>
                    <a:schemeClr val="tx1"/>
                  </a:solidFill>
                  <a:latin typeface="+mn-lt"/>
                  <a:ea typeface="+mn-ea"/>
                  <a:cs typeface="+mn-cs"/>
                </a:endParaRPr>
              </a:p>
            </p:txBody>
          </p:sp>
          <p:sp>
            <p:nvSpPr>
              <p:cNvPr id="29" name="Forma libre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s-ES" sz="1800" noProof="0" dirty="0">
                  <a:solidFill>
                    <a:schemeClr val="tx1"/>
                  </a:solidFill>
                  <a:latin typeface="+mn-lt"/>
                  <a:ea typeface="+mn-ea"/>
                  <a:cs typeface="+mn-cs"/>
                </a:endParaRPr>
              </a:p>
            </p:txBody>
          </p:sp>
          <p:grpSp>
            <p:nvGrpSpPr>
              <p:cNvPr id="31" name="Grupo 30"/>
              <p:cNvGrpSpPr/>
              <p:nvPr/>
            </p:nvGrpSpPr>
            <p:grpSpPr>
              <a:xfrm>
                <a:off x="-25356" y="202408"/>
                <a:ext cx="12240731" cy="649224"/>
                <a:chOff x="-19045" y="216550"/>
                <a:chExt cx="9180548" cy="649224"/>
              </a:xfrm>
            </p:grpSpPr>
            <p:sp>
              <p:nvSpPr>
                <p:cNvPr id="32" name="Forma libre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s-ES" sz="1800" noProof="0" dirty="0"/>
                </a:p>
              </p:txBody>
            </p:sp>
            <p:sp>
              <p:nvSpPr>
                <p:cNvPr id="33" name="Forma libre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s-ES" sz="1800" noProof="0" dirty="0"/>
                </a:p>
              </p:txBody>
            </p:sp>
          </p:grpSp>
        </p:grpSp>
      </p:grpSp>
      <p:sp>
        <p:nvSpPr>
          <p:cNvPr id="9" name="Marcador de título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es-ES" noProof="0" dirty="0"/>
              <a:t>Haga clic para modificar el estilo de título del patrón</a:t>
            </a:r>
            <a:endParaRPr kumimoji="0" lang="es-ES" noProof="0" dirty="0"/>
          </a:p>
        </p:txBody>
      </p:sp>
      <p:sp>
        <p:nvSpPr>
          <p:cNvPr id="30" name="Marcador de texto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10" name="Marcador de fecha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fld id="{1811FD10-D06B-4536-8048-7D2897F296FB}" type="datetime1">
              <a:rPr lang="es-ES" noProof="0" smtClean="0"/>
              <a:t>12/04/2018</a:t>
            </a:fld>
            <a:endParaRPr lang="es-ES" noProof="0" dirty="0"/>
          </a:p>
        </p:txBody>
      </p:sp>
      <p:sp>
        <p:nvSpPr>
          <p:cNvPr id="22" name="Marcador de pie de página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r>
              <a:rPr lang="es-ES" noProof="0" dirty="0"/>
              <a:t>Agregar un pie de página</a:t>
            </a:r>
          </a:p>
        </p:txBody>
      </p:sp>
      <p:sp>
        <p:nvSpPr>
          <p:cNvPr id="18" name="Marcador de número de diapositiva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defRPr>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90000"/>
        </a:lnSpc>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customXml" Target="../ink/ink7.xml"/><Relationship Id="rId18" Type="http://schemas.openxmlformats.org/officeDocument/2006/relationships/image" Target="../media/image18.emf"/><Relationship Id="rId26" Type="http://schemas.openxmlformats.org/officeDocument/2006/relationships/image" Target="../media/image22.emf"/><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15.emf"/><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9.png"/><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customXml" Target="../ink/ink6.xml"/><Relationship Id="rId24" Type="http://schemas.openxmlformats.org/officeDocument/2006/relationships/image" Target="../media/image21.emf"/><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23.emf"/><Relationship Id="rId10" Type="http://schemas.openxmlformats.org/officeDocument/2006/relationships/image" Target="../media/image14.emf"/><Relationship Id="rId19" Type="http://schemas.openxmlformats.org/officeDocument/2006/relationships/customXml" Target="../ink/ink10.xml"/><Relationship Id="rId4" Type="http://schemas.openxmlformats.org/officeDocument/2006/relationships/image" Target="../media/image11.emf"/><Relationship Id="rId9" Type="http://schemas.openxmlformats.org/officeDocument/2006/relationships/customXml" Target="../ink/ink5.xml"/><Relationship Id="rId14" Type="http://schemas.openxmlformats.org/officeDocument/2006/relationships/image" Target="../media/image16.emf"/><Relationship Id="rId22" Type="http://schemas.openxmlformats.org/officeDocument/2006/relationships/image" Target="../media/image20.emf"/><Relationship Id="rId27" Type="http://schemas.openxmlformats.org/officeDocument/2006/relationships/customXml" Target="../ink/ink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2473568" y="2321168"/>
            <a:ext cx="8706495" cy="879231"/>
          </a:xfrm>
        </p:spPr>
        <p:txBody>
          <a:bodyPr rtlCol="0">
            <a:normAutofit fontScale="90000"/>
          </a:bodyPr>
          <a:lstStyle/>
          <a:p>
            <a:pPr rtl="0"/>
            <a:r>
              <a:rPr lang="es-ES" dirty="0"/>
              <a:t>Triangulación de </a:t>
            </a:r>
            <a:r>
              <a:rPr lang="es-ES" dirty="0" err="1"/>
              <a:t>Delaunay</a:t>
            </a:r>
            <a:endParaRPr lang="es-ES" dirty="0"/>
          </a:p>
        </p:txBody>
      </p:sp>
      <p:sp>
        <p:nvSpPr>
          <p:cNvPr id="5" name="Subtítulo 4"/>
          <p:cNvSpPr>
            <a:spLocks noGrp="1"/>
          </p:cNvSpPr>
          <p:nvPr>
            <p:ph type="subTitle" idx="1"/>
          </p:nvPr>
        </p:nvSpPr>
        <p:spPr>
          <a:xfrm>
            <a:off x="711200" y="4129684"/>
            <a:ext cx="10472928" cy="1752600"/>
          </a:xfrm>
        </p:spPr>
        <p:txBody>
          <a:bodyPr rtlCol="0"/>
          <a:lstStyle/>
          <a:p>
            <a:pPr rtl="0"/>
            <a:r>
              <a:rPr lang="es-ES" dirty="0"/>
              <a:t>Benjamín Mellado</a:t>
            </a:r>
          </a:p>
          <a:p>
            <a:pPr rtl="0"/>
            <a:r>
              <a:rPr lang="es-CL" dirty="0"/>
              <a:t>P</a:t>
            </a:r>
            <a:r>
              <a:rPr lang="es-ES" dirty="0" err="1"/>
              <a:t>rofesora</a:t>
            </a:r>
            <a:r>
              <a:rPr lang="es-ES" dirty="0"/>
              <a:t> María Cecilia </a:t>
            </a:r>
            <a:r>
              <a:rPr lang="es-ES" dirty="0" err="1"/>
              <a:t>Rivara</a:t>
            </a:r>
            <a:endParaRPr lang="es-ES" dirty="0"/>
          </a:p>
          <a:p>
            <a:pPr rtl="0"/>
            <a:r>
              <a:rPr lang="es-CL" dirty="0"/>
              <a:t>C</a:t>
            </a:r>
            <a:r>
              <a:rPr lang="es-ES" dirty="0"/>
              <a:t>C5501-Mallas Geométricas</a:t>
            </a:r>
          </a:p>
          <a:p>
            <a:pPr rtl="0"/>
            <a:endParaRPr lang="es-ES" dirty="0"/>
          </a:p>
          <a:p>
            <a:pPr rtl="0"/>
            <a:endParaRPr lang="es-ES" dirty="0"/>
          </a:p>
        </p:txBody>
      </p:sp>
      <p:pic>
        <p:nvPicPr>
          <p:cNvPr id="1030" name="Picture 6" descr="Image result for dcc uchile logo">
            <a:extLst>
              <a:ext uri="{FF2B5EF4-FFF2-40B4-BE49-F238E27FC236}">
                <a16:creationId xmlns:a16="http://schemas.microsoft.com/office/drawing/2014/main" id="{E171ECE2-C8BB-4BCA-AC38-DB3C1AF3A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1" y="976417"/>
            <a:ext cx="1298330" cy="8309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fcfm logo">
            <a:extLst>
              <a:ext uri="{FF2B5EF4-FFF2-40B4-BE49-F238E27FC236}">
                <a16:creationId xmlns:a16="http://schemas.microsoft.com/office/drawing/2014/main" id="{FD2C7397-FF09-461D-959F-E5CA1D14F3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5146" y="725102"/>
            <a:ext cx="2793440" cy="108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E5AB6-5741-40F7-BF0E-2F1D4098C6C8}"/>
              </a:ext>
            </a:extLst>
          </p:cNvPr>
          <p:cNvSpPr>
            <a:spLocks noGrp="1"/>
          </p:cNvSpPr>
          <p:nvPr>
            <p:ph type="title"/>
          </p:nvPr>
        </p:nvSpPr>
        <p:spPr/>
        <p:txBody>
          <a:bodyPr/>
          <a:lstStyle/>
          <a:p>
            <a:r>
              <a:rPr lang="es-CL" dirty="0"/>
              <a:t>Triangulación con </a:t>
            </a:r>
            <a:r>
              <a:rPr lang="es-CL" dirty="0" err="1"/>
              <a:t>Delaunay</a:t>
            </a:r>
            <a:endParaRPr lang="es-ES" dirty="0"/>
          </a:p>
        </p:txBody>
      </p:sp>
      <p:pic>
        <p:nvPicPr>
          <p:cNvPr id="4" name="Imagen 3">
            <a:extLst>
              <a:ext uri="{FF2B5EF4-FFF2-40B4-BE49-F238E27FC236}">
                <a16:creationId xmlns:a16="http://schemas.microsoft.com/office/drawing/2014/main" id="{C47FFB63-2DDB-401E-A354-2BA647599E72}"/>
              </a:ext>
            </a:extLst>
          </p:cNvPr>
          <p:cNvPicPr>
            <a:picLocks noChangeAspect="1"/>
          </p:cNvPicPr>
          <p:nvPr/>
        </p:nvPicPr>
        <p:blipFill>
          <a:blip r:embed="rId2"/>
          <a:stretch>
            <a:fillRect/>
          </a:stretch>
        </p:blipFill>
        <p:spPr>
          <a:xfrm>
            <a:off x="5134707" y="2097110"/>
            <a:ext cx="4149970" cy="4192680"/>
          </a:xfrm>
          <a:prstGeom prst="rect">
            <a:avLst/>
          </a:prstGeom>
        </p:spPr>
      </p:pic>
      <p:pic>
        <p:nvPicPr>
          <p:cNvPr id="5" name="Imagen 4">
            <a:extLst>
              <a:ext uri="{FF2B5EF4-FFF2-40B4-BE49-F238E27FC236}">
                <a16:creationId xmlns:a16="http://schemas.microsoft.com/office/drawing/2014/main" id="{D7A67A1E-A9D4-47FD-8B97-9FE3F574DB6E}"/>
              </a:ext>
            </a:extLst>
          </p:cNvPr>
          <p:cNvPicPr>
            <a:picLocks noChangeAspect="1"/>
          </p:cNvPicPr>
          <p:nvPr/>
        </p:nvPicPr>
        <p:blipFill>
          <a:blip r:embed="rId3"/>
          <a:stretch>
            <a:fillRect/>
          </a:stretch>
        </p:blipFill>
        <p:spPr>
          <a:xfrm>
            <a:off x="913731" y="2557598"/>
            <a:ext cx="3353469" cy="3233488"/>
          </a:xfrm>
          <a:prstGeom prst="rect">
            <a:avLst/>
          </a:prstGeom>
        </p:spPr>
      </p:pic>
      <p:sp>
        <p:nvSpPr>
          <p:cNvPr id="6" name="CuadroTexto 5">
            <a:extLst>
              <a:ext uri="{FF2B5EF4-FFF2-40B4-BE49-F238E27FC236}">
                <a16:creationId xmlns:a16="http://schemas.microsoft.com/office/drawing/2014/main" id="{7BF17142-AF97-4F03-8534-FEF4F266D7EC}"/>
              </a:ext>
            </a:extLst>
          </p:cNvPr>
          <p:cNvSpPr txBox="1"/>
          <p:nvPr/>
        </p:nvSpPr>
        <p:spPr>
          <a:xfrm>
            <a:off x="1429730" y="5791086"/>
            <a:ext cx="2321469" cy="338554"/>
          </a:xfrm>
          <a:prstGeom prst="rect">
            <a:avLst/>
          </a:prstGeom>
          <a:noFill/>
          <a:ln>
            <a:noFill/>
          </a:ln>
        </p:spPr>
        <p:txBody>
          <a:bodyPr wrap="none" rtlCol="0">
            <a:spAutoFit/>
          </a:bodyPr>
          <a:lstStyle/>
          <a:p>
            <a:r>
              <a:rPr lang="es-CL" sz="1600" dirty="0"/>
              <a:t>Antes del </a:t>
            </a:r>
            <a:r>
              <a:rPr lang="es-CL" sz="1600" dirty="0" err="1"/>
              <a:t>LegalizeEdge</a:t>
            </a:r>
            <a:endParaRPr lang="es-ES" sz="1600" dirty="0" err="1"/>
          </a:p>
        </p:txBody>
      </p:sp>
      <p:sp>
        <p:nvSpPr>
          <p:cNvPr id="7" name="CuadroTexto 6">
            <a:extLst>
              <a:ext uri="{FF2B5EF4-FFF2-40B4-BE49-F238E27FC236}">
                <a16:creationId xmlns:a16="http://schemas.microsoft.com/office/drawing/2014/main" id="{A1E4519D-50E6-4F11-AE01-76E30452CC80}"/>
              </a:ext>
            </a:extLst>
          </p:cNvPr>
          <p:cNvSpPr txBox="1"/>
          <p:nvPr/>
        </p:nvSpPr>
        <p:spPr>
          <a:xfrm>
            <a:off x="6048957" y="6296011"/>
            <a:ext cx="2563522" cy="338554"/>
          </a:xfrm>
          <a:prstGeom prst="rect">
            <a:avLst/>
          </a:prstGeom>
          <a:noFill/>
          <a:ln>
            <a:noFill/>
          </a:ln>
        </p:spPr>
        <p:txBody>
          <a:bodyPr wrap="none" rtlCol="0">
            <a:spAutoFit/>
          </a:bodyPr>
          <a:lstStyle/>
          <a:p>
            <a:r>
              <a:rPr lang="es-CL" sz="1600" dirty="0"/>
              <a:t>Después del </a:t>
            </a:r>
            <a:r>
              <a:rPr lang="es-CL" sz="1600" dirty="0" err="1"/>
              <a:t>LegalizeEdge</a:t>
            </a:r>
            <a:endParaRPr lang="es-ES" sz="1600" dirty="0" err="1"/>
          </a:p>
        </p:txBody>
      </p:sp>
    </p:spTree>
    <p:extLst>
      <p:ext uri="{BB962C8B-B14F-4D97-AF65-F5344CB8AC3E}">
        <p14:creationId xmlns:p14="http://schemas.microsoft.com/office/powerpoint/2010/main" val="96249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t>Dificultades encontradas</a:t>
            </a:r>
          </a:p>
        </p:txBody>
      </p:sp>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609600" y="2307093"/>
                <a:ext cx="10706100" cy="3649207"/>
              </a:xfrm>
            </p:spPr>
            <p:txBody>
              <a:bodyPr rtlCol="0">
                <a:normAutofit fontScale="92500" lnSpcReduction="20000"/>
              </a:bodyPr>
              <a:lstStyle/>
              <a:p>
                <a:pPr algn="just" rtl="0"/>
                <a:r>
                  <a:rPr lang="es-CL" sz="2000" dirty="0"/>
                  <a:t>Aproximadamente en el 1% de los casos el punto nunca se encuentra y la función de búsqueda entra en un </a:t>
                </a:r>
                <a:r>
                  <a:rPr lang="es-CL" sz="2000" dirty="0" err="1"/>
                  <a:t>loop</a:t>
                </a:r>
                <a:r>
                  <a:rPr lang="es-CL" sz="2000" dirty="0"/>
                  <a:t> infinito, es decir 1 de cada 100 puntos no podrá ser insertado. Esto se debe a que el punto entra en una zona “fantasma” de ángulo ciego donde no puede ser detectado por la función de búsqueda.</a:t>
                </a:r>
              </a:p>
              <a:p>
                <a:pPr algn="just" rtl="0"/>
                <a:endParaRPr lang="es-CL" sz="2000" dirty="0"/>
              </a:p>
              <a:p>
                <a:pPr algn="just" rtl="0"/>
                <a:r>
                  <a:rPr lang="es-CL" sz="2000" dirty="0"/>
                  <a:t>Es más probable que este error suceda si la triangulación tiene puntos demasiado juntos generando triángulos demasiado finos.</a:t>
                </a:r>
              </a:p>
              <a:p>
                <a:pPr algn="just" rtl="0"/>
                <a:endParaRPr lang="es-CL" sz="2000" dirty="0"/>
              </a:p>
              <a:p>
                <a:pPr algn="just" rtl="0"/>
                <a:r>
                  <a:rPr lang="es-CL" sz="2000" dirty="0"/>
                  <a:t>Se soluciona cortando la función si las llamadas recursivas exceden el límite y se deja el punto sin insertar.</a:t>
                </a:r>
              </a:p>
              <a:p>
                <a:pPr algn="just" rtl="0"/>
                <a:endParaRPr lang="es-CL" sz="2000" dirty="0"/>
              </a:p>
              <a:p>
                <a:pPr algn="just" rtl="0"/>
                <a:r>
                  <a:rPr lang="es-CL" sz="2000" dirty="0"/>
                  <a:t>Por lo tanto se alcanza en un 99% la cantidad de triángulos ideales, según la fórmula </a:t>
                </a:r>
                <a14:m>
                  <m:oMath xmlns:m="http://schemas.openxmlformats.org/officeDocument/2006/math">
                    <m:r>
                      <a:rPr lang="es-CL" sz="2000" b="0" i="1" smtClean="0">
                        <a:latin typeface="Cambria Math" panose="02040503050406030204" pitchFamily="18" charset="0"/>
                      </a:rPr>
                      <m:t>𝑡𝑟𝑖</m:t>
                    </m:r>
                    <m:r>
                      <a:rPr lang="es-CL" sz="2000" b="0" i="1" smtClean="0">
                        <a:latin typeface="Cambria Math" panose="02040503050406030204" pitchFamily="18" charset="0"/>
                      </a:rPr>
                      <m:t>á</m:t>
                    </m:r>
                    <m:r>
                      <a:rPr lang="es-CL" sz="2000" b="0" i="1" smtClean="0">
                        <a:latin typeface="Cambria Math" panose="02040503050406030204" pitchFamily="18" charset="0"/>
                      </a:rPr>
                      <m:t>𝑛𝑔𝑢𝑙𝑜𝑠</m:t>
                    </m:r>
                    <m:r>
                      <a:rPr lang="es-CL" sz="2000" b="0" i="1" smtClean="0">
                        <a:latin typeface="Cambria Math" panose="02040503050406030204" pitchFamily="18" charset="0"/>
                      </a:rPr>
                      <m:t>=2</m:t>
                    </m:r>
                    <m:r>
                      <a:rPr lang="es-CL" sz="2000" b="0" i="1" smtClean="0">
                        <a:latin typeface="Cambria Math" panose="02040503050406030204" pitchFamily="18" charset="0"/>
                      </a:rPr>
                      <m:t>𝑛</m:t>
                    </m:r>
                    <m:r>
                      <a:rPr lang="es-CL" sz="2000" b="0" i="1" smtClean="0">
                        <a:latin typeface="Cambria Math" panose="02040503050406030204" pitchFamily="18" charset="0"/>
                      </a:rPr>
                      <m:t>−2−</m:t>
                    </m:r>
                    <m:r>
                      <a:rPr lang="es-CL" sz="2000" b="0" i="1" smtClean="0">
                        <a:latin typeface="Cambria Math" panose="02040503050406030204" pitchFamily="18" charset="0"/>
                      </a:rPr>
                      <m:t>𝑘</m:t>
                    </m:r>
                  </m:oMath>
                </a14:m>
                <a:r>
                  <a:rPr lang="es-CL" sz="2000" dirty="0"/>
                  <a:t>.</a:t>
                </a:r>
              </a:p>
              <a:p>
                <a:pPr rtl="0"/>
                <a:endParaRPr lang="es-ES"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609600" y="2307093"/>
                <a:ext cx="10706100" cy="3649207"/>
              </a:xfrm>
              <a:blipFill>
                <a:blip r:embed="rId3"/>
                <a:stretch>
                  <a:fillRect l="-285" t="-2170" r="-513"/>
                </a:stretch>
              </a:blipFill>
            </p:spPr>
            <p:txBody>
              <a:bodyPr/>
              <a:lstStyle/>
              <a:p>
                <a:r>
                  <a:rPr lang="es-ES">
                    <a:noFill/>
                  </a:rPr>
                  <a:t> </a:t>
                </a:r>
              </a:p>
            </p:txBody>
          </p:sp>
        </mc:Fallback>
      </mc:AlternateContent>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D4B87-FBC8-46E0-A0D5-EE44F73EC8F4}"/>
              </a:ext>
            </a:extLst>
          </p:cNvPr>
          <p:cNvSpPr>
            <a:spLocks noGrp="1"/>
          </p:cNvSpPr>
          <p:nvPr>
            <p:ph type="title"/>
          </p:nvPr>
        </p:nvSpPr>
        <p:spPr/>
        <p:txBody>
          <a:bodyPr/>
          <a:lstStyle/>
          <a:p>
            <a:r>
              <a:rPr lang="es-CL" dirty="0"/>
              <a:t>Análisis de errores</a:t>
            </a:r>
            <a:endParaRPr lang="es-ES" dirty="0"/>
          </a:p>
        </p:txBody>
      </p:sp>
      <p:sp>
        <p:nvSpPr>
          <p:cNvPr id="3" name="Marcador de contenido 2">
            <a:extLst>
              <a:ext uri="{FF2B5EF4-FFF2-40B4-BE49-F238E27FC236}">
                <a16:creationId xmlns:a16="http://schemas.microsoft.com/office/drawing/2014/main" id="{9EFB537B-AB9E-4DB0-A429-09A682C384EA}"/>
              </a:ext>
            </a:extLst>
          </p:cNvPr>
          <p:cNvSpPr>
            <a:spLocks noGrp="1"/>
          </p:cNvSpPr>
          <p:nvPr>
            <p:ph idx="1"/>
          </p:nvPr>
        </p:nvSpPr>
        <p:spPr/>
        <p:txBody>
          <a:bodyPr>
            <a:normAutofit/>
          </a:bodyPr>
          <a:lstStyle/>
          <a:p>
            <a:pPr algn="just"/>
            <a:r>
              <a:rPr lang="es-CL" sz="1800" dirty="0"/>
              <a:t>En ciertos casos como se pudo ver anteriormente, la búsqueda no es capaz de hallar el punto, esto según el análisis de los errores arrojados por Python, se debe a que la función cae en un estado de recursividad infinita, denominada “</a:t>
            </a:r>
            <a:r>
              <a:rPr lang="es-CL" sz="1800" dirty="0" err="1"/>
              <a:t>loop</a:t>
            </a:r>
            <a:r>
              <a:rPr lang="es-CL" sz="1800" dirty="0"/>
              <a:t>”, es decir, la función busca por ciertos triángulos pero el camino retorna al mismo triángulo por donde comenzó la búsqueda, o simplemente retorna a un triángulo que se encontró en la búsqueda y que a partir de ese momento no pudo salir del ciclo. </a:t>
            </a:r>
          </a:p>
          <a:p>
            <a:pPr algn="just"/>
            <a:r>
              <a:rPr lang="es-CL" sz="1800" dirty="0"/>
              <a:t>Esto error se genera por poca consistencia en una parte de la implementación de búsqueda, es decir, la búsqueda no fue correctamente implementada, dejando unos vacíos en la parte de los puntos críticos (ver diapositiva 7), ya que al traspasar la búsqueda a otro triángulo, no sabremos si ese triángulo  podrá continuar correctamente con la búsqueda del punto y llevarla a su fin.</a:t>
            </a:r>
          </a:p>
          <a:p>
            <a:pPr algn="just"/>
            <a:r>
              <a:rPr lang="es-CL" sz="1800" dirty="0"/>
              <a:t>Una opción para solucionar esto y debido a que este error se produce en casos muy particulares con probabilidad de 1%, es de comenzar la búsqueda de nuevo de ese punto, pero asignando un Q diferente que puede cumplir con algunas condiciones de idoneidad, como seleccionar un Q que se encuentre más cerca del punto P y de esta forma el camino para finalizar la búsqueda sea más corta. </a:t>
            </a:r>
          </a:p>
          <a:p>
            <a:endParaRPr lang="es-ES" sz="1800" dirty="0"/>
          </a:p>
        </p:txBody>
      </p:sp>
    </p:spTree>
    <p:extLst>
      <p:ext uri="{BB962C8B-B14F-4D97-AF65-F5344CB8AC3E}">
        <p14:creationId xmlns:p14="http://schemas.microsoft.com/office/powerpoint/2010/main" val="168174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DFED2-A745-4B4F-8E3D-7045F25E8259}"/>
              </a:ext>
            </a:extLst>
          </p:cNvPr>
          <p:cNvSpPr>
            <a:spLocks noGrp="1"/>
          </p:cNvSpPr>
          <p:nvPr>
            <p:ph type="title"/>
          </p:nvPr>
        </p:nvSpPr>
        <p:spPr>
          <a:xfrm>
            <a:off x="749300" y="358559"/>
            <a:ext cx="6477000" cy="1143000"/>
          </a:xfrm>
        </p:spPr>
        <p:txBody>
          <a:bodyPr/>
          <a:lstStyle/>
          <a:p>
            <a:r>
              <a:rPr lang="es-CL" dirty="0"/>
              <a:t>Resultados finales</a:t>
            </a:r>
            <a:endParaRPr lang="es-ES" dirty="0"/>
          </a:p>
        </p:txBody>
      </p:sp>
      <p:pic>
        <p:nvPicPr>
          <p:cNvPr id="5" name="Imagen 4">
            <a:extLst>
              <a:ext uri="{FF2B5EF4-FFF2-40B4-BE49-F238E27FC236}">
                <a16:creationId xmlns:a16="http://schemas.microsoft.com/office/drawing/2014/main" id="{B4533EE8-2C84-412A-846C-E5D079632C87}"/>
              </a:ext>
            </a:extLst>
          </p:cNvPr>
          <p:cNvPicPr>
            <a:picLocks noChangeAspect="1"/>
          </p:cNvPicPr>
          <p:nvPr/>
        </p:nvPicPr>
        <p:blipFill rotWithShape="1">
          <a:blip r:embed="rId2">
            <a:extLst>
              <a:ext uri="{28A0092B-C50C-407E-A947-70E740481C1C}">
                <a14:useLocalDpi xmlns:a14="http://schemas.microsoft.com/office/drawing/2010/main" val="0"/>
              </a:ext>
            </a:extLst>
          </a:blip>
          <a:srcRect t="6995"/>
          <a:stretch/>
        </p:blipFill>
        <p:spPr>
          <a:xfrm>
            <a:off x="499665" y="1643888"/>
            <a:ext cx="4377136" cy="4281640"/>
          </a:xfrm>
          <a:prstGeom prst="rect">
            <a:avLst/>
          </a:prstGeom>
        </p:spPr>
      </p:pic>
      <p:sp>
        <p:nvSpPr>
          <p:cNvPr id="6" name="CuadroTexto 5">
            <a:extLst>
              <a:ext uri="{FF2B5EF4-FFF2-40B4-BE49-F238E27FC236}">
                <a16:creationId xmlns:a16="http://schemas.microsoft.com/office/drawing/2014/main" id="{59072100-546D-4F32-95DD-2303F4F2A979}"/>
              </a:ext>
            </a:extLst>
          </p:cNvPr>
          <p:cNvSpPr txBox="1"/>
          <p:nvPr/>
        </p:nvSpPr>
        <p:spPr>
          <a:xfrm>
            <a:off x="1437731" y="6210186"/>
            <a:ext cx="2842169" cy="338554"/>
          </a:xfrm>
          <a:prstGeom prst="rect">
            <a:avLst/>
          </a:prstGeom>
          <a:noFill/>
          <a:ln>
            <a:noFill/>
          </a:ln>
        </p:spPr>
        <p:txBody>
          <a:bodyPr wrap="square" rtlCol="0">
            <a:spAutoFit/>
          </a:bodyPr>
          <a:lstStyle/>
          <a:p>
            <a:r>
              <a:rPr lang="es-CL" sz="1600" dirty="0"/>
              <a:t>100 puntos aleatorios</a:t>
            </a:r>
            <a:endParaRPr lang="es-ES" sz="1600" dirty="0" err="1"/>
          </a:p>
        </p:txBody>
      </p:sp>
      <p:pic>
        <p:nvPicPr>
          <p:cNvPr id="10" name="Imagen 9">
            <a:extLst>
              <a:ext uri="{FF2B5EF4-FFF2-40B4-BE49-F238E27FC236}">
                <a16:creationId xmlns:a16="http://schemas.microsoft.com/office/drawing/2014/main" id="{A4133018-4AF4-47C2-B575-A6648087B075}"/>
              </a:ext>
            </a:extLst>
          </p:cNvPr>
          <p:cNvPicPr>
            <a:picLocks noChangeAspect="1"/>
          </p:cNvPicPr>
          <p:nvPr/>
        </p:nvPicPr>
        <p:blipFill rotWithShape="1">
          <a:blip r:embed="rId3">
            <a:extLst>
              <a:ext uri="{28A0092B-C50C-407E-A947-70E740481C1C}">
                <a14:useLocalDpi xmlns:a14="http://schemas.microsoft.com/office/drawing/2010/main" val="0"/>
              </a:ext>
            </a:extLst>
          </a:blip>
          <a:srcRect t="5161"/>
          <a:stretch/>
        </p:blipFill>
        <p:spPr>
          <a:xfrm>
            <a:off x="5900344" y="1643889"/>
            <a:ext cx="4276674" cy="4281640"/>
          </a:xfrm>
          <a:prstGeom prst="rect">
            <a:avLst/>
          </a:prstGeom>
        </p:spPr>
      </p:pic>
      <p:sp>
        <p:nvSpPr>
          <p:cNvPr id="11" name="CuadroTexto 10">
            <a:extLst>
              <a:ext uri="{FF2B5EF4-FFF2-40B4-BE49-F238E27FC236}">
                <a16:creationId xmlns:a16="http://schemas.microsoft.com/office/drawing/2014/main" id="{B7E83640-3CC4-4258-BE9A-3F200F012E93}"/>
              </a:ext>
            </a:extLst>
          </p:cNvPr>
          <p:cNvSpPr txBox="1"/>
          <p:nvPr/>
        </p:nvSpPr>
        <p:spPr>
          <a:xfrm>
            <a:off x="6617596" y="6210186"/>
            <a:ext cx="2842169" cy="338554"/>
          </a:xfrm>
          <a:prstGeom prst="rect">
            <a:avLst/>
          </a:prstGeom>
          <a:noFill/>
          <a:ln>
            <a:noFill/>
          </a:ln>
        </p:spPr>
        <p:txBody>
          <a:bodyPr wrap="square" rtlCol="0">
            <a:spAutoFit/>
          </a:bodyPr>
          <a:lstStyle/>
          <a:p>
            <a:r>
              <a:rPr lang="es-CL" sz="1600" dirty="0"/>
              <a:t>1000 puntos aleatorios</a:t>
            </a:r>
            <a:endParaRPr lang="es-ES" sz="1600" dirty="0" err="1"/>
          </a:p>
        </p:txBody>
      </p:sp>
    </p:spTree>
    <p:extLst>
      <p:ext uri="{BB962C8B-B14F-4D97-AF65-F5344CB8AC3E}">
        <p14:creationId xmlns:p14="http://schemas.microsoft.com/office/powerpoint/2010/main" val="189376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3FBA38B-391E-4330-9E3A-06297CB3A63D}"/>
              </a:ext>
            </a:extLst>
          </p:cNvPr>
          <p:cNvSpPr txBox="1">
            <a:spLocks/>
          </p:cNvSpPr>
          <p:nvPr/>
        </p:nvSpPr>
        <p:spPr>
          <a:xfrm>
            <a:off x="749300" y="358559"/>
            <a:ext cx="6477000" cy="1143000"/>
          </a:xfrm>
          <a:prstGeom prst="rect">
            <a:avLst/>
          </a:prstGeom>
        </p:spPr>
        <p:txBody>
          <a:bodyPr vert="horz" lIns="0" rIns="0" bIns="0" rtlCol="0" anchor="b">
            <a:normAutofit/>
          </a:bodyPr>
          <a:lstStyle>
            <a:lvl1pPr algn="l" rtl="0" eaLnBrk="1" latinLnBrk="0" hangingPunct="1">
              <a:lnSpc>
                <a:spcPct val="90000"/>
              </a:lnSpc>
              <a:spcBef>
                <a:spcPct val="0"/>
              </a:spcBef>
              <a:buNone/>
              <a:defRPr kumimoji="0" sz="5000" b="0" kern="1200">
                <a:ln>
                  <a:noFill/>
                </a:ln>
                <a:solidFill>
                  <a:schemeClr val="tx2"/>
                </a:solidFill>
                <a:effectLst/>
                <a:latin typeface="+mj-lt"/>
                <a:ea typeface="+mj-ea"/>
                <a:cs typeface="+mj-cs"/>
              </a:defRPr>
            </a:lvl1pPr>
          </a:lstStyle>
          <a:p>
            <a:r>
              <a:rPr lang="es-CL"/>
              <a:t>Resultados finales</a:t>
            </a:r>
            <a:endParaRPr lang="es-ES" dirty="0"/>
          </a:p>
        </p:txBody>
      </p:sp>
      <p:pic>
        <p:nvPicPr>
          <p:cNvPr id="6" name="Imagen 5">
            <a:extLst>
              <a:ext uri="{FF2B5EF4-FFF2-40B4-BE49-F238E27FC236}">
                <a16:creationId xmlns:a16="http://schemas.microsoft.com/office/drawing/2014/main" id="{10A6C0FC-3197-435E-A1DE-91F4ABE275EA}"/>
              </a:ext>
            </a:extLst>
          </p:cNvPr>
          <p:cNvPicPr>
            <a:picLocks noChangeAspect="1"/>
          </p:cNvPicPr>
          <p:nvPr/>
        </p:nvPicPr>
        <p:blipFill rotWithShape="1">
          <a:blip r:embed="rId2">
            <a:extLst>
              <a:ext uri="{28A0092B-C50C-407E-A947-70E740481C1C}">
                <a14:useLocalDpi xmlns:a14="http://schemas.microsoft.com/office/drawing/2010/main" val="0"/>
              </a:ext>
            </a:extLst>
          </a:blip>
          <a:srcRect l="12835" t="20610" r="16229" b="12521"/>
          <a:stretch/>
        </p:blipFill>
        <p:spPr>
          <a:xfrm>
            <a:off x="977900" y="1968500"/>
            <a:ext cx="4242569" cy="4229100"/>
          </a:xfrm>
          <a:prstGeom prst="rect">
            <a:avLst/>
          </a:prstGeom>
        </p:spPr>
      </p:pic>
      <p:pic>
        <p:nvPicPr>
          <p:cNvPr id="8" name="Imagen 7">
            <a:extLst>
              <a:ext uri="{FF2B5EF4-FFF2-40B4-BE49-F238E27FC236}">
                <a16:creationId xmlns:a16="http://schemas.microsoft.com/office/drawing/2014/main" id="{C1518484-6A8C-43EF-A549-62D5CF63D7A4}"/>
              </a:ext>
            </a:extLst>
          </p:cNvPr>
          <p:cNvPicPr>
            <a:picLocks noChangeAspect="1"/>
          </p:cNvPicPr>
          <p:nvPr/>
        </p:nvPicPr>
        <p:blipFill rotWithShape="1">
          <a:blip r:embed="rId3">
            <a:extLst>
              <a:ext uri="{28A0092B-C50C-407E-A947-70E740481C1C}">
                <a14:useLocalDpi xmlns:a14="http://schemas.microsoft.com/office/drawing/2010/main" val="0"/>
              </a:ext>
            </a:extLst>
          </a:blip>
          <a:srcRect l="12844" t="20042" r="15095" b="11696"/>
          <a:stretch/>
        </p:blipFill>
        <p:spPr>
          <a:xfrm>
            <a:off x="6184899" y="1968500"/>
            <a:ext cx="4242358" cy="4229100"/>
          </a:xfrm>
          <a:prstGeom prst="rect">
            <a:avLst/>
          </a:prstGeom>
        </p:spPr>
      </p:pic>
      <p:sp>
        <p:nvSpPr>
          <p:cNvPr id="9" name="CuadroTexto 8">
            <a:extLst>
              <a:ext uri="{FF2B5EF4-FFF2-40B4-BE49-F238E27FC236}">
                <a16:creationId xmlns:a16="http://schemas.microsoft.com/office/drawing/2014/main" id="{EA24B888-AEB9-4E61-A931-14E1233B28FC}"/>
              </a:ext>
            </a:extLst>
          </p:cNvPr>
          <p:cNvSpPr txBox="1"/>
          <p:nvPr/>
        </p:nvSpPr>
        <p:spPr>
          <a:xfrm>
            <a:off x="1485901" y="6325987"/>
            <a:ext cx="3034368" cy="338554"/>
          </a:xfrm>
          <a:prstGeom prst="rect">
            <a:avLst/>
          </a:prstGeom>
          <a:noFill/>
          <a:ln>
            <a:noFill/>
          </a:ln>
        </p:spPr>
        <p:txBody>
          <a:bodyPr wrap="square" rtlCol="0">
            <a:spAutoFit/>
          </a:bodyPr>
          <a:lstStyle/>
          <a:p>
            <a:r>
              <a:rPr lang="es-CL" sz="1600" dirty="0"/>
              <a:t>Grilla de 400 puntos aleatorios.</a:t>
            </a:r>
            <a:endParaRPr lang="es-ES" sz="1600" dirty="0" err="1"/>
          </a:p>
        </p:txBody>
      </p:sp>
      <p:sp>
        <p:nvSpPr>
          <p:cNvPr id="10" name="CuadroTexto 9">
            <a:extLst>
              <a:ext uri="{FF2B5EF4-FFF2-40B4-BE49-F238E27FC236}">
                <a16:creationId xmlns:a16="http://schemas.microsoft.com/office/drawing/2014/main" id="{81010DFD-C11C-4224-9380-C5C4FD441BBE}"/>
              </a:ext>
            </a:extLst>
          </p:cNvPr>
          <p:cNvSpPr txBox="1"/>
          <p:nvPr/>
        </p:nvSpPr>
        <p:spPr>
          <a:xfrm>
            <a:off x="6788894" y="6325987"/>
            <a:ext cx="3218706" cy="338554"/>
          </a:xfrm>
          <a:prstGeom prst="rect">
            <a:avLst/>
          </a:prstGeom>
          <a:noFill/>
          <a:ln>
            <a:noFill/>
          </a:ln>
        </p:spPr>
        <p:txBody>
          <a:bodyPr wrap="square" rtlCol="0">
            <a:spAutoFit/>
          </a:bodyPr>
          <a:lstStyle/>
          <a:p>
            <a:r>
              <a:rPr lang="es-CL" sz="1600" dirty="0"/>
              <a:t>Grilla de 400 puntos ordenados.</a:t>
            </a:r>
            <a:endParaRPr lang="es-ES" sz="1600" dirty="0" err="1"/>
          </a:p>
        </p:txBody>
      </p:sp>
    </p:spTree>
    <p:extLst>
      <p:ext uri="{BB962C8B-B14F-4D97-AF65-F5344CB8AC3E}">
        <p14:creationId xmlns:p14="http://schemas.microsoft.com/office/powerpoint/2010/main" val="4648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5AA6896-5B1B-4A0E-93A4-90088436C607}"/>
              </a:ext>
            </a:extLst>
          </p:cNvPr>
          <p:cNvSpPr txBox="1">
            <a:spLocks/>
          </p:cNvSpPr>
          <p:nvPr/>
        </p:nvSpPr>
        <p:spPr>
          <a:xfrm>
            <a:off x="749300" y="358559"/>
            <a:ext cx="6477000" cy="1143000"/>
          </a:xfrm>
          <a:prstGeom prst="rect">
            <a:avLst/>
          </a:prstGeom>
        </p:spPr>
        <p:txBody>
          <a:bodyPr vert="horz" lIns="0" rIns="0" bIns="0" rtlCol="0" anchor="b">
            <a:normAutofit/>
          </a:bodyPr>
          <a:lstStyle>
            <a:lvl1pPr algn="l" rtl="0" eaLnBrk="1" latinLnBrk="0" hangingPunct="1">
              <a:lnSpc>
                <a:spcPct val="90000"/>
              </a:lnSpc>
              <a:spcBef>
                <a:spcPct val="0"/>
              </a:spcBef>
              <a:buNone/>
              <a:defRPr kumimoji="0" sz="5000" b="0" kern="1200">
                <a:ln>
                  <a:noFill/>
                </a:ln>
                <a:solidFill>
                  <a:schemeClr val="tx2"/>
                </a:solidFill>
                <a:effectLst/>
                <a:latin typeface="+mj-lt"/>
                <a:ea typeface="+mj-ea"/>
                <a:cs typeface="+mj-cs"/>
              </a:defRPr>
            </a:lvl1pPr>
          </a:lstStyle>
          <a:p>
            <a:r>
              <a:rPr lang="es-CL"/>
              <a:t>Resultados finales</a:t>
            </a:r>
            <a:endParaRPr lang="es-ES" dirty="0"/>
          </a:p>
        </p:txBody>
      </p:sp>
      <p:pic>
        <p:nvPicPr>
          <p:cNvPr id="6" name="Imagen 5">
            <a:extLst>
              <a:ext uri="{FF2B5EF4-FFF2-40B4-BE49-F238E27FC236}">
                <a16:creationId xmlns:a16="http://schemas.microsoft.com/office/drawing/2014/main" id="{8C8ADCB3-F84B-4692-97D4-8AF76D3DB2D5}"/>
              </a:ext>
            </a:extLst>
          </p:cNvPr>
          <p:cNvPicPr>
            <a:picLocks noChangeAspect="1"/>
          </p:cNvPicPr>
          <p:nvPr/>
        </p:nvPicPr>
        <p:blipFill rotWithShape="1">
          <a:blip r:embed="rId2">
            <a:extLst>
              <a:ext uri="{28A0092B-C50C-407E-A947-70E740481C1C}">
                <a14:useLocalDpi xmlns:a14="http://schemas.microsoft.com/office/drawing/2010/main" val="0"/>
              </a:ext>
            </a:extLst>
          </a:blip>
          <a:srcRect t="6982"/>
          <a:stretch/>
        </p:blipFill>
        <p:spPr>
          <a:xfrm>
            <a:off x="3598465" y="1692059"/>
            <a:ext cx="4830960" cy="4696240"/>
          </a:xfrm>
          <a:prstGeom prst="rect">
            <a:avLst/>
          </a:prstGeom>
        </p:spPr>
      </p:pic>
      <p:sp>
        <p:nvSpPr>
          <p:cNvPr id="7" name="CuadroTexto 6">
            <a:extLst>
              <a:ext uri="{FF2B5EF4-FFF2-40B4-BE49-F238E27FC236}">
                <a16:creationId xmlns:a16="http://schemas.microsoft.com/office/drawing/2014/main" id="{6E1668AD-70D4-4A97-B960-E09471DE92A3}"/>
              </a:ext>
            </a:extLst>
          </p:cNvPr>
          <p:cNvSpPr txBox="1"/>
          <p:nvPr/>
        </p:nvSpPr>
        <p:spPr>
          <a:xfrm>
            <a:off x="4769825" y="6261100"/>
            <a:ext cx="2596175" cy="338554"/>
          </a:xfrm>
          <a:prstGeom prst="rect">
            <a:avLst/>
          </a:prstGeom>
          <a:noFill/>
          <a:ln>
            <a:noFill/>
          </a:ln>
        </p:spPr>
        <p:txBody>
          <a:bodyPr wrap="square" rtlCol="0">
            <a:spAutoFit/>
          </a:bodyPr>
          <a:lstStyle/>
          <a:p>
            <a:r>
              <a:rPr lang="es-CL" sz="1600" dirty="0"/>
              <a:t>Malla circular de puntos</a:t>
            </a:r>
            <a:endParaRPr lang="es-ES" sz="1600" dirty="0" err="1"/>
          </a:p>
        </p:txBody>
      </p:sp>
    </p:spTree>
    <p:extLst>
      <p:ext uri="{BB962C8B-B14F-4D97-AF65-F5344CB8AC3E}">
        <p14:creationId xmlns:p14="http://schemas.microsoft.com/office/powerpoint/2010/main" val="212385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4EE6F-3142-4F0D-BD02-025DB30701B2}"/>
              </a:ext>
            </a:extLst>
          </p:cNvPr>
          <p:cNvSpPr>
            <a:spLocks noGrp="1"/>
          </p:cNvSpPr>
          <p:nvPr>
            <p:ph type="title"/>
          </p:nvPr>
        </p:nvSpPr>
        <p:spPr/>
        <p:txBody>
          <a:bodyPr/>
          <a:lstStyle/>
          <a:p>
            <a:r>
              <a:rPr lang="es-CL" dirty="0"/>
              <a:t>Aprendizaje y proceso</a:t>
            </a:r>
            <a:endParaRPr lang="es-ES" dirty="0"/>
          </a:p>
        </p:txBody>
      </p:sp>
      <p:pic>
        <p:nvPicPr>
          <p:cNvPr id="5" name="Imagen 4">
            <a:extLst>
              <a:ext uri="{FF2B5EF4-FFF2-40B4-BE49-F238E27FC236}">
                <a16:creationId xmlns:a16="http://schemas.microsoft.com/office/drawing/2014/main" id="{3F002DF9-0384-4984-BB8E-841560C19D7D}"/>
              </a:ext>
            </a:extLst>
          </p:cNvPr>
          <p:cNvPicPr>
            <a:picLocks noChangeAspect="1"/>
          </p:cNvPicPr>
          <p:nvPr/>
        </p:nvPicPr>
        <p:blipFill>
          <a:blip r:embed="rId2"/>
          <a:stretch>
            <a:fillRect/>
          </a:stretch>
        </p:blipFill>
        <p:spPr>
          <a:xfrm>
            <a:off x="8099425" y="1275588"/>
            <a:ext cx="3599407" cy="2272538"/>
          </a:xfrm>
          <a:prstGeom prst="rect">
            <a:avLst/>
          </a:prstGeom>
        </p:spPr>
      </p:pic>
      <p:sp>
        <p:nvSpPr>
          <p:cNvPr id="7" name="CuadroTexto 6">
            <a:extLst>
              <a:ext uri="{FF2B5EF4-FFF2-40B4-BE49-F238E27FC236}">
                <a16:creationId xmlns:a16="http://schemas.microsoft.com/office/drawing/2014/main" id="{88C314E8-AEFD-4980-B36E-27222FFF91FB}"/>
              </a:ext>
            </a:extLst>
          </p:cNvPr>
          <p:cNvSpPr txBox="1"/>
          <p:nvPr/>
        </p:nvSpPr>
        <p:spPr>
          <a:xfrm>
            <a:off x="609600" y="2516427"/>
            <a:ext cx="5816600" cy="1908215"/>
          </a:xfrm>
          <a:prstGeom prst="rect">
            <a:avLst/>
          </a:prstGeom>
          <a:noFill/>
          <a:ln>
            <a:solidFill>
              <a:schemeClr val="bg1"/>
            </a:solidFill>
          </a:ln>
        </p:spPr>
        <p:txBody>
          <a:bodyPr wrap="square" rtlCol="0">
            <a:spAutoFit/>
          </a:bodyPr>
          <a:lstStyle/>
          <a:p>
            <a:pPr marL="342900" indent="-342900" algn="just">
              <a:buFont typeface="+mj-lt"/>
              <a:buAutoNum type="arabicPeriod"/>
            </a:pPr>
            <a:r>
              <a:rPr lang="es-CL" sz="2000" dirty="0"/>
              <a:t>Si puedes imaginarlo, puedes programarlo…</a:t>
            </a:r>
          </a:p>
          <a:p>
            <a:pPr marL="342900" indent="-342900" algn="just">
              <a:buFont typeface="+mj-lt"/>
              <a:buAutoNum type="arabicPeriod"/>
            </a:pPr>
            <a:endParaRPr lang="es-CL" sz="2000" dirty="0"/>
          </a:p>
          <a:p>
            <a:pPr marL="342900" indent="-342900" algn="just">
              <a:buFont typeface="+mj-lt"/>
              <a:buAutoNum type="arabicPeriod"/>
            </a:pPr>
            <a:r>
              <a:rPr lang="es-CL" sz="2000" dirty="0"/>
              <a:t>“Lo perfecto es enemigo de lo bueno” Voltaire.</a:t>
            </a:r>
          </a:p>
          <a:p>
            <a:pPr marL="342900" indent="-342900" algn="just">
              <a:buFont typeface="+mj-lt"/>
              <a:buAutoNum type="arabicPeriod"/>
            </a:pPr>
            <a:endParaRPr lang="es-CL" sz="2000" dirty="0"/>
          </a:p>
          <a:p>
            <a:pPr marL="342900" indent="-342900" algn="just">
              <a:buFont typeface="+mj-lt"/>
              <a:buAutoNum type="arabicPeriod"/>
            </a:pPr>
            <a:r>
              <a:rPr lang="es-CL" sz="2000" dirty="0"/>
              <a:t>Hacer </a:t>
            </a:r>
            <a:r>
              <a:rPr lang="es-CL" sz="2000" dirty="0" err="1"/>
              <a:t>testing</a:t>
            </a:r>
            <a:r>
              <a:rPr lang="es-CL" sz="2000" dirty="0"/>
              <a:t> de todo lo que se programa.</a:t>
            </a:r>
          </a:p>
          <a:p>
            <a:pPr marL="342900" indent="-342900" algn="just">
              <a:buFont typeface="+mj-lt"/>
              <a:buAutoNum type="arabicPeriod"/>
            </a:pPr>
            <a:endParaRPr lang="es-ES" dirty="0" err="1"/>
          </a:p>
        </p:txBody>
      </p:sp>
      <p:pic>
        <p:nvPicPr>
          <p:cNvPr id="2052" name="Picture 4" descr="Image result for lo bueno es enemigo lo perfecto">
            <a:extLst>
              <a:ext uri="{FF2B5EF4-FFF2-40B4-BE49-F238E27FC236}">
                <a16:creationId xmlns:a16="http://schemas.microsoft.com/office/drawing/2014/main" id="{4CA422FC-BBEB-4E4B-B8CA-DCEE2ADBA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984" y="4119626"/>
            <a:ext cx="3555848" cy="264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23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BBC17-3B16-4936-8A72-F206702BC8A5}"/>
              </a:ext>
            </a:extLst>
          </p:cNvPr>
          <p:cNvSpPr>
            <a:spLocks noGrp="1"/>
          </p:cNvSpPr>
          <p:nvPr>
            <p:ph type="title"/>
          </p:nvPr>
        </p:nvSpPr>
        <p:spPr/>
        <p:txBody>
          <a:bodyPr/>
          <a:lstStyle/>
          <a:p>
            <a:r>
              <a:rPr lang="es-CL" dirty="0"/>
              <a:t>Conclusiones</a:t>
            </a:r>
            <a:endParaRPr lang="es-ES" dirty="0"/>
          </a:p>
        </p:txBody>
      </p:sp>
      <p:sp>
        <p:nvSpPr>
          <p:cNvPr id="3" name="Marcador de contenido 2">
            <a:extLst>
              <a:ext uri="{FF2B5EF4-FFF2-40B4-BE49-F238E27FC236}">
                <a16:creationId xmlns:a16="http://schemas.microsoft.com/office/drawing/2014/main" id="{D7575C2B-C350-4A84-9CC5-3458F0C2CB84}"/>
              </a:ext>
            </a:extLst>
          </p:cNvPr>
          <p:cNvSpPr>
            <a:spLocks noGrp="1"/>
          </p:cNvSpPr>
          <p:nvPr>
            <p:ph idx="1"/>
          </p:nvPr>
        </p:nvSpPr>
        <p:spPr/>
        <p:txBody>
          <a:bodyPr/>
          <a:lstStyle/>
          <a:p>
            <a:r>
              <a:rPr lang="es-CL" dirty="0"/>
              <a:t>La búsqueda de puntos recorriendo un camino guiado acelera la inserción de puntos de manera importante.</a:t>
            </a:r>
          </a:p>
          <a:p>
            <a:endParaRPr lang="es-CL" dirty="0"/>
          </a:p>
          <a:p>
            <a:r>
              <a:rPr lang="es-CL" dirty="0"/>
              <a:t>Mientras menos uniforme sea la malla de puntos, menos uniforme quedará la triangulación</a:t>
            </a:r>
          </a:p>
          <a:p>
            <a:endParaRPr lang="es-CL" dirty="0"/>
          </a:p>
          <a:p>
            <a:r>
              <a:rPr lang="es-CL" dirty="0"/>
              <a:t>En contra de lo pensado, la inserción de puntos de forma ordenada (para este programa), ayuda a obtener una mejor triangulación.</a:t>
            </a:r>
            <a:endParaRPr lang="es-ES" dirty="0"/>
          </a:p>
        </p:txBody>
      </p:sp>
    </p:spTree>
    <p:extLst>
      <p:ext uri="{BB962C8B-B14F-4D97-AF65-F5344CB8AC3E}">
        <p14:creationId xmlns:p14="http://schemas.microsoft.com/office/powerpoint/2010/main" val="232972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t>Creación de la malla</a:t>
            </a:r>
          </a:p>
        </p:txBody>
      </p:sp>
      <p:sp>
        <p:nvSpPr>
          <p:cNvPr id="7" name="CuadroTexto 6">
            <a:extLst>
              <a:ext uri="{FF2B5EF4-FFF2-40B4-BE49-F238E27FC236}">
                <a16:creationId xmlns:a16="http://schemas.microsoft.com/office/drawing/2014/main" id="{48CE11B1-6455-477D-8B32-69776D383431}"/>
              </a:ext>
            </a:extLst>
          </p:cNvPr>
          <p:cNvSpPr txBox="1"/>
          <p:nvPr/>
        </p:nvSpPr>
        <p:spPr>
          <a:xfrm>
            <a:off x="6599583" y="2835965"/>
            <a:ext cx="4664765" cy="1477328"/>
          </a:xfrm>
          <a:prstGeom prst="rect">
            <a:avLst/>
          </a:prstGeom>
          <a:noFill/>
          <a:ln>
            <a:solidFill>
              <a:schemeClr val="bg1"/>
            </a:solidFill>
          </a:ln>
        </p:spPr>
        <p:txBody>
          <a:bodyPr wrap="square" rtlCol="0">
            <a:spAutoFit/>
          </a:bodyPr>
          <a:lstStyle/>
          <a:p>
            <a:pPr marL="285750" indent="-285750" algn="just">
              <a:buFont typeface="Arial" panose="020B0604020202020204" pitchFamily="34" charset="0"/>
              <a:buChar char="•"/>
            </a:pPr>
            <a:r>
              <a:rPr lang="es-CL" dirty="0"/>
              <a:t>Se crea un cuadrilátero alrededor de los puntos con un ancho de margen.</a:t>
            </a:r>
          </a:p>
          <a:p>
            <a:pPr marL="285750" indent="-285750" algn="just">
              <a:buFont typeface="Arial" panose="020B0604020202020204" pitchFamily="34" charset="0"/>
              <a:buChar char="•"/>
            </a:pPr>
            <a:endParaRPr lang="es-CL" dirty="0"/>
          </a:p>
          <a:p>
            <a:pPr marL="285750" indent="-285750" algn="just">
              <a:buFont typeface="Arial" panose="020B0604020202020204" pitchFamily="34" charset="0"/>
              <a:buChar char="•"/>
            </a:pPr>
            <a:r>
              <a:rPr lang="es-CL" dirty="0"/>
              <a:t>Se inicia la triangulación trazando una diagonal en el cuadrilátero.</a:t>
            </a:r>
            <a:endParaRPr lang="es-ES" dirty="0" err="1"/>
          </a:p>
        </p:txBody>
      </p:sp>
      <p:pic>
        <p:nvPicPr>
          <p:cNvPr id="13" name="Imagen 12">
            <a:extLst>
              <a:ext uri="{FF2B5EF4-FFF2-40B4-BE49-F238E27FC236}">
                <a16:creationId xmlns:a16="http://schemas.microsoft.com/office/drawing/2014/main" id="{6BA770CF-DF7C-4133-BE1C-3DC062CB4314}"/>
              </a:ext>
            </a:extLst>
          </p:cNvPr>
          <p:cNvPicPr>
            <a:picLocks noChangeAspect="1"/>
          </p:cNvPicPr>
          <p:nvPr/>
        </p:nvPicPr>
        <p:blipFill>
          <a:blip r:embed="rId3"/>
          <a:stretch>
            <a:fillRect/>
          </a:stretch>
        </p:blipFill>
        <p:spPr>
          <a:xfrm>
            <a:off x="1402452" y="2054832"/>
            <a:ext cx="4541381" cy="4516921"/>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t>Creación de estructura</a:t>
            </a:r>
          </a:p>
        </p:txBody>
      </p:sp>
      <p:graphicFrame>
        <p:nvGraphicFramePr>
          <p:cNvPr id="4" name="Marcador de contenido 3">
            <a:extLst>
              <a:ext uri="{FF2B5EF4-FFF2-40B4-BE49-F238E27FC236}">
                <a16:creationId xmlns:a16="http://schemas.microsoft.com/office/drawing/2014/main" id="{EFD58F53-578A-47B8-B74C-731DEE39384D}"/>
              </a:ext>
            </a:extLst>
          </p:cNvPr>
          <p:cNvGraphicFramePr>
            <a:graphicFrameLocks noGrp="1"/>
          </p:cNvGraphicFramePr>
          <p:nvPr>
            <p:ph idx="1"/>
            <p:extLst>
              <p:ext uri="{D42A27DB-BD31-4B8C-83A1-F6EECF244321}">
                <p14:modId xmlns:p14="http://schemas.microsoft.com/office/powerpoint/2010/main" val="1749322307"/>
              </p:ext>
            </p:extLst>
          </p:nvPr>
        </p:nvGraphicFramePr>
        <p:xfrm>
          <a:off x="1084384" y="3620346"/>
          <a:ext cx="6107724" cy="1137840"/>
        </p:xfrm>
        <a:graphic>
          <a:graphicData uri="http://schemas.openxmlformats.org/drawingml/2006/table">
            <a:tbl>
              <a:tblPr firstRow="1" bandRow="1">
                <a:tableStyleId>{8799B23B-EC83-4686-B30A-512413B5E67A}</a:tableStyleId>
              </a:tblPr>
              <a:tblGrid>
                <a:gridCol w="3053862">
                  <a:extLst>
                    <a:ext uri="{9D8B030D-6E8A-4147-A177-3AD203B41FA5}">
                      <a16:colId xmlns:a16="http://schemas.microsoft.com/office/drawing/2014/main" val="3041155335"/>
                    </a:ext>
                  </a:extLst>
                </a:gridCol>
                <a:gridCol w="3053862">
                  <a:extLst>
                    <a:ext uri="{9D8B030D-6E8A-4147-A177-3AD203B41FA5}">
                      <a16:colId xmlns:a16="http://schemas.microsoft.com/office/drawing/2014/main" val="3494610298"/>
                    </a:ext>
                  </a:extLst>
                </a:gridCol>
              </a:tblGrid>
              <a:tr h="379280">
                <a:tc>
                  <a:txBody>
                    <a:bodyPr/>
                    <a:lstStyle/>
                    <a:p>
                      <a:pPr algn="ctr"/>
                      <a:r>
                        <a:rPr lang="es-CL" dirty="0" err="1"/>
                        <a:t>Triangulos</a:t>
                      </a:r>
                      <a:r>
                        <a:rPr lang="es-CL" dirty="0"/>
                        <a:t> (p1,p2,p3)</a:t>
                      </a:r>
                      <a:endParaRPr lang="es-ES" dirty="0"/>
                    </a:p>
                  </a:txBody>
                  <a:tcPr/>
                </a:tc>
                <a:tc>
                  <a:txBody>
                    <a:bodyPr/>
                    <a:lstStyle/>
                    <a:p>
                      <a:pPr algn="ctr"/>
                      <a:r>
                        <a:rPr lang="es-CL" dirty="0"/>
                        <a:t>Lista de referencias</a:t>
                      </a:r>
                      <a:endParaRPr lang="es-ES" dirty="0"/>
                    </a:p>
                  </a:txBody>
                  <a:tcPr/>
                </a:tc>
                <a:extLst>
                  <a:ext uri="{0D108BD9-81ED-4DB2-BD59-A6C34878D82A}">
                    <a16:rowId xmlns:a16="http://schemas.microsoft.com/office/drawing/2014/main" val="469152690"/>
                  </a:ext>
                </a:extLst>
              </a:tr>
              <a:tr h="379280">
                <a:tc>
                  <a:txBody>
                    <a:bodyPr/>
                    <a:lstStyle/>
                    <a:p>
                      <a:pPr algn="ctr"/>
                      <a:r>
                        <a:rPr lang="es-CL" dirty="0"/>
                        <a:t>T1 (</a:t>
                      </a:r>
                      <a:r>
                        <a:rPr lang="es-CL" dirty="0" err="1"/>
                        <a:t>a,b,c</a:t>
                      </a:r>
                      <a:r>
                        <a:rPr lang="es-CL" dirty="0"/>
                        <a:t>)</a:t>
                      </a:r>
                      <a:endParaRPr lang="es-ES" dirty="0"/>
                    </a:p>
                  </a:txBody>
                  <a:tcPr/>
                </a:tc>
                <a:tc>
                  <a:txBody>
                    <a:bodyPr/>
                    <a:lstStyle/>
                    <a:p>
                      <a:pPr algn="ctr"/>
                      <a:r>
                        <a:rPr lang="es-CL" dirty="0"/>
                        <a:t>[None,None,1]</a:t>
                      </a:r>
                      <a:endParaRPr lang="es-ES" dirty="0"/>
                    </a:p>
                  </a:txBody>
                  <a:tcPr/>
                </a:tc>
                <a:extLst>
                  <a:ext uri="{0D108BD9-81ED-4DB2-BD59-A6C34878D82A}">
                    <a16:rowId xmlns:a16="http://schemas.microsoft.com/office/drawing/2014/main" val="3853698287"/>
                  </a:ext>
                </a:extLst>
              </a:tr>
              <a:tr h="379280">
                <a:tc>
                  <a:txBody>
                    <a:bodyPr/>
                    <a:lstStyle/>
                    <a:p>
                      <a:pPr algn="ctr"/>
                      <a:r>
                        <a:rPr lang="es-CL" dirty="0"/>
                        <a:t>T2 (</a:t>
                      </a:r>
                      <a:r>
                        <a:rPr lang="es-CL" dirty="0" err="1"/>
                        <a:t>a,d,b</a:t>
                      </a:r>
                      <a:r>
                        <a:rPr lang="es-CL" dirty="0"/>
                        <a:t>)</a:t>
                      </a:r>
                      <a:endParaRPr lang="es-ES" dirty="0"/>
                    </a:p>
                  </a:txBody>
                  <a:tcPr/>
                </a:tc>
                <a:tc>
                  <a:txBody>
                    <a:bodyPr/>
                    <a:lstStyle/>
                    <a:p>
                      <a:pPr algn="ctr"/>
                      <a:r>
                        <a:rPr lang="es-CL" dirty="0"/>
                        <a:t>[None,0,None]</a:t>
                      </a:r>
                      <a:endParaRPr lang="es-ES" dirty="0"/>
                    </a:p>
                  </a:txBody>
                  <a:tcPr/>
                </a:tc>
                <a:extLst>
                  <a:ext uri="{0D108BD9-81ED-4DB2-BD59-A6C34878D82A}">
                    <a16:rowId xmlns:a16="http://schemas.microsoft.com/office/drawing/2014/main" val="3571796093"/>
                  </a:ext>
                </a:extLst>
              </a:tr>
            </a:tbl>
          </a:graphicData>
        </a:graphic>
      </p:graphicFrame>
      <p:pic>
        <p:nvPicPr>
          <p:cNvPr id="7" name="Imagen 6">
            <a:extLst>
              <a:ext uri="{FF2B5EF4-FFF2-40B4-BE49-F238E27FC236}">
                <a16:creationId xmlns:a16="http://schemas.microsoft.com/office/drawing/2014/main" id="{9F880098-6F80-49DD-BC06-A79362A6C666}"/>
              </a:ext>
            </a:extLst>
          </p:cNvPr>
          <p:cNvPicPr>
            <a:picLocks noChangeAspect="1"/>
          </p:cNvPicPr>
          <p:nvPr/>
        </p:nvPicPr>
        <p:blipFill>
          <a:blip r:embed="rId3"/>
          <a:stretch>
            <a:fillRect/>
          </a:stretch>
        </p:blipFill>
        <p:spPr>
          <a:xfrm>
            <a:off x="7948344" y="1957946"/>
            <a:ext cx="3634056" cy="3467751"/>
          </a:xfrm>
          <a:prstGeom prst="rect">
            <a:avLst/>
          </a:prstGeom>
        </p:spPr>
      </p:pic>
      <p:sp>
        <p:nvSpPr>
          <p:cNvPr id="5" name="CuadroTexto 4">
            <a:extLst>
              <a:ext uri="{FF2B5EF4-FFF2-40B4-BE49-F238E27FC236}">
                <a16:creationId xmlns:a16="http://schemas.microsoft.com/office/drawing/2014/main" id="{FE727134-37B5-497F-A149-2EE0097D56B2}"/>
              </a:ext>
            </a:extLst>
          </p:cNvPr>
          <p:cNvSpPr txBox="1"/>
          <p:nvPr/>
        </p:nvSpPr>
        <p:spPr>
          <a:xfrm>
            <a:off x="785446" y="2202569"/>
            <a:ext cx="6705600" cy="1631216"/>
          </a:xfrm>
          <a:prstGeom prst="rect">
            <a:avLst/>
          </a:prstGeom>
          <a:noFill/>
          <a:ln>
            <a:noFill/>
          </a:ln>
        </p:spPr>
        <p:txBody>
          <a:bodyPr wrap="square" rtlCol="0">
            <a:spAutoFit/>
          </a:bodyPr>
          <a:lstStyle/>
          <a:p>
            <a:pPr marL="285750" indent="-285750" algn="just">
              <a:buFont typeface="Arial" panose="020B0604020202020204" pitchFamily="34" charset="0"/>
              <a:buChar char="•"/>
            </a:pPr>
            <a:r>
              <a:rPr lang="es-CL" sz="1600" dirty="0"/>
              <a:t>La estructura es una matriz que en la primera columna contiene los triángulos y en la segunda columna sus referencias.</a:t>
            </a:r>
          </a:p>
          <a:p>
            <a:pPr marL="285750" indent="-285750" algn="just">
              <a:buFont typeface="Arial" panose="020B0604020202020204" pitchFamily="34" charset="0"/>
              <a:buChar char="•"/>
            </a:pPr>
            <a:endParaRPr lang="es-CL" sz="1600" dirty="0"/>
          </a:p>
          <a:p>
            <a:pPr marL="285750" indent="-285750" algn="just">
              <a:buFont typeface="Arial" panose="020B0604020202020204" pitchFamily="34" charset="0"/>
              <a:buChar char="•"/>
            </a:pPr>
            <a:r>
              <a:rPr lang="es-CL" sz="1600" dirty="0"/>
              <a:t>Las referencias contienen la posición del triángulo opuesto al vértice.</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ES" dirty="0" err="1"/>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t>Inserción de punto</a:t>
            </a:r>
          </a:p>
        </p:txBody>
      </p:sp>
      <p:pic>
        <p:nvPicPr>
          <p:cNvPr id="4" name="Imagen 3">
            <a:extLst>
              <a:ext uri="{FF2B5EF4-FFF2-40B4-BE49-F238E27FC236}">
                <a16:creationId xmlns:a16="http://schemas.microsoft.com/office/drawing/2014/main" id="{7510F8D5-E9C5-4B1E-ACAC-8B7C6482CD9E}"/>
              </a:ext>
            </a:extLst>
          </p:cNvPr>
          <p:cNvPicPr>
            <a:picLocks noChangeAspect="1"/>
          </p:cNvPicPr>
          <p:nvPr/>
        </p:nvPicPr>
        <p:blipFill>
          <a:blip r:embed="rId3"/>
          <a:stretch>
            <a:fillRect/>
          </a:stretch>
        </p:blipFill>
        <p:spPr>
          <a:xfrm>
            <a:off x="1993625" y="2350670"/>
            <a:ext cx="3997216" cy="3843477"/>
          </a:xfrm>
          <a:prstGeom prst="rect">
            <a:avLst/>
          </a:prstGeom>
        </p:spPr>
      </p:pic>
      <p:sp>
        <p:nvSpPr>
          <p:cNvPr id="5" name="CuadroTexto 4">
            <a:extLst>
              <a:ext uri="{FF2B5EF4-FFF2-40B4-BE49-F238E27FC236}">
                <a16:creationId xmlns:a16="http://schemas.microsoft.com/office/drawing/2014/main" id="{67C0F37A-17B7-460D-A47D-BB238AC9C920}"/>
              </a:ext>
            </a:extLst>
          </p:cNvPr>
          <p:cNvSpPr txBox="1"/>
          <p:nvPr/>
        </p:nvSpPr>
        <p:spPr>
          <a:xfrm>
            <a:off x="6997148" y="2570922"/>
            <a:ext cx="4253948" cy="646331"/>
          </a:xfrm>
          <a:prstGeom prst="rect">
            <a:avLst/>
          </a:prstGeom>
          <a:noFill/>
          <a:ln>
            <a:solidFill>
              <a:schemeClr val="bg1"/>
            </a:solidFill>
          </a:ln>
        </p:spPr>
        <p:txBody>
          <a:bodyPr wrap="square" rtlCol="0">
            <a:spAutoFit/>
          </a:bodyPr>
          <a:lstStyle/>
          <a:p>
            <a:pPr marL="285750" indent="-285750">
              <a:buFont typeface="Arial" panose="020B0604020202020204" pitchFamily="34" charset="0"/>
              <a:buChar char="•"/>
            </a:pPr>
            <a:r>
              <a:rPr lang="es-CL" dirty="0"/>
              <a:t>Se fija un punto Q, y se selecciona el triángulo que “envuelve al punto Q”</a:t>
            </a:r>
            <a:endParaRPr lang="es-ES" dirty="0" err="1"/>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dirty="0"/>
              <a:t>Inserción de punto</a:t>
            </a:r>
          </a:p>
        </p:txBody>
      </p:sp>
      <p:pic>
        <p:nvPicPr>
          <p:cNvPr id="6" name="Imagen 5">
            <a:extLst>
              <a:ext uri="{FF2B5EF4-FFF2-40B4-BE49-F238E27FC236}">
                <a16:creationId xmlns:a16="http://schemas.microsoft.com/office/drawing/2014/main" id="{0D81366E-8E7E-4E00-9999-C2AEA38A88C7}"/>
              </a:ext>
            </a:extLst>
          </p:cNvPr>
          <p:cNvPicPr>
            <a:picLocks noChangeAspect="1"/>
          </p:cNvPicPr>
          <p:nvPr/>
        </p:nvPicPr>
        <p:blipFill>
          <a:blip r:embed="rId3"/>
          <a:stretch>
            <a:fillRect/>
          </a:stretch>
        </p:blipFill>
        <p:spPr>
          <a:xfrm>
            <a:off x="1262891" y="2073593"/>
            <a:ext cx="4030636" cy="4112894"/>
          </a:xfrm>
          <a:prstGeom prst="rect">
            <a:avLst/>
          </a:prstGeom>
        </p:spPr>
      </p:pic>
      <p:graphicFrame>
        <p:nvGraphicFramePr>
          <p:cNvPr id="7" name="Tabla 6">
            <a:extLst>
              <a:ext uri="{FF2B5EF4-FFF2-40B4-BE49-F238E27FC236}">
                <a16:creationId xmlns:a16="http://schemas.microsoft.com/office/drawing/2014/main" id="{AA85EFED-7E6F-42E4-BDCA-20A70B3DCC7D}"/>
              </a:ext>
            </a:extLst>
          </p:cNvPr>
          <p:cNvGraphicFramePr>
            <a:graphicFrameLocks noGrp="1"/>
          </p:cNvGraphicFramePr>
          <p:nvPr>
            <p:extLst>
              <p:ext uri="{D42A27DB-BD31-4B8C-83A1-F6EECF244321}">
                <p14:modId xmlns:p14="http://schemas.microsoft.com/office/powerpoint/2010/main" val="527909526"/>
              </p:ext>
            </p:extLst>
          </p:nvPr>
        </p:nvGraphicFramePr>
        <p:xfrm>
          <a:off x="5893527" y="3849494"/>
          <a:ext cx="5906052" cy="1828800"/>
        </p:xfrm>
        <a:graphic>
          <a:graphicData uri="http://schemas.openxmlformats.org/drawingml/2006/table">
            <a:tbl>
              <a:tblPr firstRow="1" bandRow="1">
                <a:tableStyleId>{8799B23B-EC83-4686-B30A-512413B5E67A}</a:tableStyleId>
              </a:tblPr>
              <a:tblGrid>
                <a:gridCol w="2953026">
                  <a:extLst>
                    <a:ext uri="{9D8B030D-6E8A-4147-A177-3AD203B41FA5}">
                      <a16:colId xmlns:a16="http://schemas.microsoft.com/office/drawing/2014/main" val="2248817656"/>
                    </a:ext>
                  </a:extLst>
                </a:gridCol>
                <a:gridCol w="2953026">
                  <a:extLst>
                    <a:ext uri="{9D8B030D-6E8A-4147-A177-3AD203B41FA5}">
                      <a16:colId xmlns:a16="http://schemas.microsoft.com/office/drawing/2014/main" val="1022079934"/>
                    </a:ext>
                  </a:extLst>
                </a:gridCol>
              </a:tblGrid>
              <a:tr h="2497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dirty="0"/>
                        <a:t>Triángulos (p1,p2,p3)</a:t>
                      </a:r>
                      <a:endParaRPr lang="es-E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dirty="0"/>
                        <a:t>Lista de referencias</a:t>
                      </a:r>
                      <a:endParaRPr lang="es-ES" dirty="0"/>
                    </a:p>
                  </a:txBody>
                  <a:tcPr/>
                </a:tc>
                <a:extLst>
                  <a:ext uri="{0D108BD9-81ED-4DB2-BD59-A6C34878D82A}">
                    <a16:rowId xmlns:a16="http://schemas.microsoft.com/office/drawing/2014/main" val="3082387567"/>
                  </a:ext>
                </a:extLst>
              </a:tr>
              <a:tr h="249730">
                <a:tc>
                  <a:txBody>
                    <a:bodyPr/>
                    <a:lstStyle/>
                    <a:p>
                      <a:pPr algn="ctr"/>
                      <a:r>
                        <a:rPr lang="es-CL" dirty="0"/>
                        <a:t>T1 nuevo</a:t>
                      </a:r>
                      <a:endParaRPr lang="es-ES" dirty="0"/>
                    </a:p>
                  </a:txBody>
                  <a:tcPr/>
                </a:tc>
                <a:tc>
                  <a:txBody>
                    <a:bodyPr/>
                    <a:lstStyle/>
                    <a:p>
                      <a:pPr algn="ctr"/>
                      <a:r>
                        <a:rPr lang="es-CL" dirty="0"/>
                        <a:t>[1,2,3]</a:t>
                      </a:r>
                      <a:endParaRPr lang="es-ES" dirty="0"/>
                    </a:p>
                  </a:txBody>
                  <a:tcPr/>
                </a:tc>
                <a:extLst>
                  <a:ext uri="{0D108BD9-81ED-4DB2-BD59-A6C34878D82A}">
                    <a16:rowId xmlns:a16="http://schemas.microsoft.com/office/drawing/2014/main" val="3935413919"/>
                  </a:ext>
                </a:extLst>
              </a:tr>
              <a:tr h="249730">
                <a:tc>
                  <a:txBody>
                    <a:bodyPr/>
                    <a:lstStyle/>
                    <a:p>
                      <a:pPr algn="ctr"/>
                      <a:r>
                        <a:rPr lang="es-CL" dirty="0"/>
                        <a:t>T2</a:t>
                      </a:r>
                      <a:endParaRPr lang="es-E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dirty="0"/>
                        <a:t>[None,0,None]</a:t>
                      </a:r>
                      <a:endParaRPr lang="es-ES" dirty="0"/>
                    </a:p>
                  </a:txBody>
                  <a:tcPr/>
                </a:tc>
                <a:extLst>
                  <a:ext uri="{0D108BD9-81ED-4DB2-BD59-A6C34878D82A}">
                    <a16:rowId xmlns:a16="http://schemas.microsoft.com/office/drawing/2014/main" val="2660039129"/>
                  </a:ext>
                </a:extLst>
              </a:tr>
              <a:tr h="249730">
                <a:tc>
                  <a:txBody>
                    <a:bodyPr/>
                    <a:lstStyle/>
                    <a:p>
                      <a:pPr algn="ctr"/>
                      <a:r>
                        <a:rPr lang="es-CL" dirty="0"/>
                        <a:t>T2 nuevo</a:t>
                      </a:r>
                      <a:endParaRPr lang="es-E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dirty="0"/>
                        <a:t>[None,2,0]</a:t>
                      </a:r>
                      <a:endParaRPr lang="es-ES" dirty="0"/>
                    </a:p>
                  </a:txBody>
                  <a:tcPr/>
                </a:tc>
                <a:extLst>
                  <a:ext uri="{0D108BD9-81ED-4DB2-BD59-A6C34878D82A}">
                    <a16:rowId xmlns:a16="http://schemas.microsoft.com/office/drawing/2014/main" val="216628029"/>
                  </a:ext>
                </a:extLst>
              </a:tr>
              <a:tr h="249730">
                <a:tc>
                  <a:txBody>
                    <a:bodyPr/>
                    <a:lstStyle/>
                    <a:p>
                      <a:pPr algn="ctr"/>
                      <a:r>
                        <a:rPr lang="es-CL" dirty="0"/>
                        <a:t>T3 nuevo</a:t>
                      </a:r>
                      <a:endParaRPr lang="es-E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dirty="0"/>
                        <a:t>[1,None,0]</a:t>
                      </a:r>
                      <a:endParaRPr lang="es-ES" dirty="0"/>
                    </a:p>
                  </a:txBody>
                  <a:tcPr/>
                </a:tc>
                <a:extLst>
                  <a:ext uri="{0D108BD9-81ED-4DB2-BD59-A6C34878D82A}">
                    <a16:rowId xmlns:a16="http://schemas.microsoft.com/office/drawing/2014/main" val="1004866751"/>
                  </a:ext>
                </a:extLst>
              </a:tr>
            </a:tbl>
          </a:graphicData>
        </a:graphic>
      </p:graphicFrame>
      <mc:AlternateContent xmlns:mc="http://schemas.openxmlformats.org/markup-compatibility/2006" xmlns:p14="http://schemas.microsoft.com/office/powerpoint/2010/main">
        <mc:Choice Requires="p14">
          <p:contentPart p14:bwMode="auto" r:id="rId4">
            <p14:nvContentPartPr>
              <p14:cNvPr id="42" name="Entrada de lápiz 41">
                <a:extLst>
                  <a:ext uri="{FF2B5EF4-FFF2-40B4-BE49-F238E27FC236}">
                    <a16:creationId xmlns:a16="http://schemas.microsoft.com/office/drawing/2014/main" id="{91995C01-2E8B-4733-9A24-B889D45F3B10}"/>
                  </a:ext>
                </a:extLst>
              </p14:cNvPr>
              <p14:cNvContentPartPr/>
              <p14:nvPr/>
            </p14:nvContentPartPr>
            <p14:xfrm>
              <a:off x="3197781" y="4452350"/>
              <a:ext cx="854640" cy="513000"/>
            </p14:xfrm>
          </p:contentPart>
        </mc:Choice>
        <mc:Fallback xmlns="">
          <p:pic>
            <p:nvPicPr>
              <p:cNvPr id="42" name="Entrada de lápiz 41">
                <a:extLst>
                  <a:ext uri="{FF2B5EF4-FFF2-40B4-BE49-F238E27FC236}">
                    <a16:creationId xmlns:a16="http://schemas.microsoft.com/office/drawing/2014/main" id="{91995C01-2E8B-4733-9A24-B889D45F3B10}"/>
                  </a:ext>
                </a:extLst>
              </p:cNvPr>
              <p:cNvPicPr/>
              <p:nvPr/>
            </p:nvPicPr>
            <p:blipFill>
              <a:blip r:embed="rId5"/>
              <a:stretch>
                <a:fillRect/>
              </a:stretch>
            </p:blipFill>
            <p:spPr>
              <a:xfrm>
                <a:off x="3159621" y="4446230"/>
                <a:ext cx="898560" cy="556920"/>
              </a:xfrm>
              <a:prstGeom prst="rect">
                <a:avLst/>
              </a:prstGeom>
            </p:spPr>
          </p:pic>
        </mc:Fallback>
      </mc:AlternateContent>
      <p:sp>
        <p:nvSpPr>
          <p:cNvPr id="49" name="CuadroTexto 48">
            <a:extLst>
              <a:ext uri="{FF2B5EF4-FFF2-40B4-BE49-F238E27FC236}">
                <a16:creationId xmlns:a16="http://schemas.microsoft.com/office/drawing/2014/main" id="{AC1EBE27-E4F0-48EF-9C9C-1FFE060ED784}"/>
              </a:ext>
            </a:extLst>
          </p:cNvPr>
          <p:cNvSpPr txBox="1"/>
          <p:nvPr/>
        </p:nvSpPr>
        <p:spPr>
          <a:xfrm>
            <a:off x="5779477" y="2309682"/>
            <a:ext cx="5802923" cy="1077218"/>
          </a:xfrm>
          <a:prstGeom prst="rect">
            <a:avLst/>
          </a:prstGeom>
          <a:noFill/>
          <a:ln>
            <a:noFill/>
          </a:ln>
        </p:spPr>
        <p:txBody>
          <a:bodyPr wrap="square" rtlCol="0">
            <a:spAutoFit/>
          </a:bodyPr>
          <a:lstStyle/>
          <a:p>
            <a:pPr marL="285750" indent="-285750" algn="just">
              <a:buFont typeface="Arial" panose="020B0604020202020204" pitchFamily="34" charset="0"/>
              <a:buChar char="•"/>
            </a:pPr>
            <a:r>
              <a:rPr lang="es-CL" sz="1600" dirty="0"/>
              <a:t>Se insertan tres nuevos triángulos y se elimina al que contiene a los tres.</a:t>
            </a:r>
          </a:p>
          <a:p>
            <a:pPr marL="285750" indent="-285750" algn="just">
              <a:buFont typeface="Arial" panose="020B0604020202020204" pitchFamily="34" charset="0"/>
              <a:buChar char="•"/>
            </a:pPr>
            <a:r>
              <a:rPr lang="es-CL" sz="1600" dirty="0"/>
              <a:t>Los nuevos triángulos se referencian entre sí y también con la referencia del triángulo antiguo.</a:t>
            </a:r>
            <a:endParaRPr lang="es-ES" sz="1600" dirty="0" err="1"/>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CL" dirty="0"/>
              <a:t>Búsqueda de punto</a:t>
            </a:r>
            <a:endParaRPr lang="es-ES" dirty="0"/>
          </a:p>
        </p:txBody>
      </p:sp>
      <p:pic>
        <p:nvPicPr>
          <p:cNvPr id="6" name="Imagen 5">
            <a:extLst>
              <a:ext uri="{FF2B5EF4-FFF2-40B4-BE49-F238E27FC236}">
                <a16:creationId xmlns:a16="http://schemas.microsoft.com/office/drawing/2014/main" id="{79B1957B-D1BA-4EBD-911C-3ACE6BF86492}"/>
              </a:ext>
            </a:extLst>
          </p:cNvPr>
          <p:cNvPicPr>
            <a:picLocks noChangeAspect="1"/>
          </p:cNvPicPr>
          <p:nvPr/>
        </p:nvPicPr>
        <p:blipFill>
          <a:blip r:embed="rId3"/>
          <a:stretch>
            <a:fillRect/>
          </a:stretch>
        </p:blipFill>
        <p:spPr>
          <a:xfrm>
            <a:off x="939673" y="2019366"/>
            <a:ext cx="5156327" cy="4644887"/>
          </a:xfrm>
          <a:prstGeom prst="rect">
            <a:avLst/>
          </a:prstGeom>
        </p:spPr>
      </p:pic>
      <p:sp>
        <p:nvSpPr>
          <p:cNvPr id="7" name="CuadroTexto 6">
            <a:extLst>
              <a:ext uri="{FF2B5EF4-FFF2-40B4-BE49-F238E27FC236}">
                <a16:creationId xmlns:a16="http://schemas.microsoft.com/office/drawing/2014/main" id="{F8414229-0400-40E5-A1FA-702E2C80685E}"/>
              </a:ext>
            </a:extLst>
          </p:cNvPr>
          <p:cNvSpPr txBox="1"/>
          <p:nvPr/>
        </p:nvSpPr>
        <p:spPr>
          <a:xfrm>
            <a:off x="6705599" y="2663687"/>
            <a:ext cx="4970585" cy="923330"/>
          </a:xfrm>
          <a:prstGeom prst="rect">
            <a:avLst/>
          </a:prstGeom>
          <a:noFill/>
          <a:ln>
            <a:solidFill>
              <a:schemeClr val="bg1"/>
            </a:solidFill>
          </a:ln>
        </p:spPr>
        <p:txBody>
          <a:bodyPr wrap="square" rtlCol="0">
            <a:spAutoFit/>
          </a:bodyPr>
          <a:lstStyle/>
          <a:p>
            <a:pPr marL="285750" indent="-285750" algn="just">
              <a:buFont typeface="Arial" panose="020B0604020202020204" pitchFamily="34" charset="0"/>
              <a:buChar char="•"/>
            </a:pPr>
            <a:r>
              <a:rPr lang="es-CL" dirty="0"/>
              <a:t>Se construye un camino con los triángulos que contienen al punto, el Q va variando a medida que se avanza.</a:t>
            </a:r>
            <a:endParaRPr lang="es-ES" dirty="0" err="1"/>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36196-3070-45E3-BE2B-5CFFDE5457FF}"/>
              </a:ext>
            </a:extLst>
          </p:cNvPr>
          <p:cNvSpPr>
            <a:spLocks noGrp="1"/>
          </p:cNvSpPr>
          <p:nvPr>
            <p:ph type="title"/>
          </p:nvPr>
        </p:nvSpPr>
        <p:spPr/>
        <p:txBody>
          <a:bodyPr/>
          <a:lstStyle/>
          <a:p>
            <a:r>
              <a:rPr lang="es-CL" dirty="0"/>
              <a:t>Caso crítico de búsqueda</a:t>
            </a:r>
            <a:endParaRPr lang="es-ES" dirty="0"/>
          </a:p>
        </p:txBody>
      </p:sp>
      <p:pic>
        <p:nvPicPr>
          <p:cNvPr id="4" name="Imagen 3">
            <a:extLst>
              <a:ext uri="{FF2B5EF4-FFF2-40B4-BE49-F238E27FC236}">
                <a16:creationId xmlns:a16="http://schemas.microsoft.com/office/drawing/2014/main" id="{FF096EDC-E3C7-440E-9B27-5E6EFB80653E}"/>
              </a:ext>
            </a:extLst>
          </p:cNvPr>
          <p:cNvPicPr>
            <a:picLocks noChangeAspect="1"/>
          </p:cNvPicPr>
          <p:nvPr/>
        </p:nvPicPr>
        <p:blipFill>
          <a:blip r:embed="rId2"/>
          <a:stretch>
            <a:fillRect/>
          </a:stretch>
        </p:blipFill>
        <p:spPr>
          <a:xfrm>
            <a:off x="689354" y="2000457"/>
            <a:ext cx="4803495" cy="463163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trada de lápiz 6">
                <a:extLst>
                  <a:ext uri="{FF2B5EF4-FFF2-40B4-BE49-F238E27FC236}">
                    <a16:creationId xmlns:a16="http://schemas.microsoft.com/office/drawing/2014/main" id="{829E02BB-C0D5-415B-B13F-6822FE0598D2}"/>
                  </a:ext>
                </a:extLst>
              </p14:cNvPr>
              <p14:cNvContentPartPr/>
              <p14:nvPr/>
            </p14:nvContentPartPr>
            <p14:xfrm>
              <a:off x="5366421" y="1910750"/>
              <a:ext cx="567000" cy="553320"/>
            </p14:xfrm>
          </p:contentPart>
        </mc:Choice>
        <mc:Fallback xmlns="">
          <p:pic>
            <p:nvPicPr>
              <p:cNvPr id="7" name="Entrada de lápiz 6">
                <a:extLst>
                  <a:ext uri="{FF2B5EF4-FFF2-40B4-BE49-F238E27FC236}">
                    <a16:creationId xmlns:a16="http://schemas.microsoft.com/office/drawing/2014/main" id="{829E02BB-C0D5-415B-B13F-6822FE0598D2}"/>
                  </a:ext>
                </a:extLst>
              </p:cNvPr>
              <p:cNvPicPr/>
              <p:nvPr/>
            </p:nvPicPr>
            <p:blipFill>
              <a:blip r:embed="rId4"/>
              <a:stretch>
                <a:fillRect/>
              </a:stretch>
            </p:blipFill>
            <p:spPr>
              <a:xfrm>
                <a:off x="5357421" y="1901750"/>
                <a:ext cx="58464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5" name="Entrada de lápiz 104">
                <a:extLst>
                  <a:ext uri="{FF2B5EF4-FFF2-40B4-BE49-F238E27FC236}">
                    <a16:creationId xmlns:a16="http://schemas.microsoft.com/office/drawing/2014/main" id="{927BC52F-776C-4A69-B289-534BE6B5F7B0}"/>
                  </a:ext>
                </a:extLst>
              </p14:cNvPr>
              <p14:cNvContentPartPr/>
              <p14:nvPr/>
            </p14:nvContentPartPr>
            <p14:xfrm>
              <a:off x="3875661" y="4453430"/>
              <a:ext cx="623160" cy="844920"/>
            </p14:xfrm>
          </p:contentPart>
        </mc:Choice>
        <mc:Fallback xmlns="">
          <p:pic>
            <p:nvPicPr>
              <p:cNvPr id="105" name="Entrada de lápiz 104">
                <a:extLst>
                  <a:ext uri="{FF2B5EF4-FFF2-40B4-BE49-F238E27FC236}">
                    <a16:creationId xmlns:a16="http://schemas.microsoft.com/office/drawing/2014/main" id="{927BC52F-776C-4A69-B289-534BE6B5F7B0}"/>
                  </a:ext>
                </a:extLst>
              </p:cNvPr>
              <p:cNvPicPr/>
              <p:nvPr/>
            </p:nvPicPr>
            <p:blipFill>
              <a:blip r:embed="rId6"/>
              <a:stretch>
                <a:fillRect/>
              </a:stretch>
            </p:blipFill>
            <p:spPr>
              <a:xfrm>
                <a:off x="3869541" y="4444430"/>
                <a:ext cx="638280" cy="86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7" name="Entrada de lápiz 116">
                <a:extLst>
                  <a:ext uri="{FF2B5EF4-FFF2-40B4-BE49-F238E27FC236}">
                    <a16:creationId xmlns:a16="http://schemas.microsoft.com/office/drawing/2014/main" id="{7813A8CE-3BFC-40C6-8B94-9428DEF3BAA7}"/>
                  </a:ext>
                </a:extLst>
              </p14:cNvPr>
              <p14:cNvContentPartPr/>
              <p14:nvPr/>
            </p14:nvContentPartPr>
            <p14:xfrm>
              <a:off x="590661" y="6015110"/>
              <a:ext cx="1329120" cy="763920"/>
            </p14:xfrm>
          </p:contentPart>
        </mc:Choice>
        <mc:Fallback xmlns="">
          <p:pic>
            <p:nvPicPr>
              <p:cNvPr id="117" name="Entrada de lápiz 116">
                <a:extLst>
                  <a:ext uri="{FF2B5EF4-FFF2-40B4-BE49-F238E27FC236}">
                    <a16:creationId xmlns:a16="http://schemas.microsoft.com/office/drawing/2014/main" id="{7813A8CE-3BFC-40C6-8B94-9428DEF3BAA7}"/>
                  </a:ext>
                </a:extLst>
              </p:cNvPr>
              <p:cNvPicPr/>
              <p:nvPr/>
            </p:nvPicPr>
            <p:blipFill>
              <a:blip r:embed="rId8"/>
              <a:stretch>
                <a:fillRect/>
              </a:stretch>
            </p:blipFill>
            <p:spPr>
              <a:xfrm>
                <a:off x="581661" y="6008990"/>
                <a:ext cx="1344240" cy="779040"/>
              </a:xfrm>
              <a:prstGeom prst="rect">
                <a:avLst/>
              </a:prstGeom>
            </p:spPr>
          </p:pic>
        </mc:Fallback>
      </mc:AlternateContent>
      <p:sp>
        <p:nvSpPr>
          <p:cNvPr id="222" name="CuadroTexto 221">
            <a:extLst>
              <a:ext uri="{FF2B5EF4-FFF2-40B4-BE49-F238E27FC236}">
                <a16:creationId xmlns:a16="http://schemas.microsoft.com/office/drawing/2014/main" id="{A8F4F7A9-72A3-43F8-9C06-6957271A9A47}"/>
              </a:ext>
            </a:extLst>
          </p:cNvPr>
          <p:cNvSpPr txBox="1"/>
          <p:nvPr/>
        </p:nvSpPr>
        <p:spPr>
          <a:xfrm>
            <a:off x="6646985" y="2464070"/>
            <a:ext cx="4595446" cy="2062103"/>
          </a:xfrm>
          <a:prstGeom prst="rect">
            <a:avLst/>
          </a:prstGeom>
          <a:noFill/>
          <a:ln>
            <a:noFill/>
          </a:ln>
        </p:spPr>
        <p:txBody>
          <a:bodyPr wrap="square" rtlCol="0">
            <a:spAutoFit/>
          </a:bodyPr>
          <a:lstStyle/>
          <a:p>
            <a:pPr marL="285750" indent="-285750" algn="just">
              <a:buFont typeface="Arial" panose="020B0604020202020204" pitchFamily="34" charset="0"/>
              <a:buChar char="•"/>
            </a:pPr>
            <a:r>
              <a:rPr lang="es-CL" sz="1600" dirty="0"/>
              <a:t>Zona sin ser cubierta para continuar la búsqueda en caso de que el punto se encuentre allí.</a:t>
            </a:r>
          </a:p>
          <a:p>
            <a:pPr marL="285750" indent="-285750" algn="just">
              <a:buFont typeface="Arial" panose="020B0604020202020204" pitchFamily="34" charset="0"/>
              <a:buChar char="•"/>
            </a:pPr>
            <a:endParaRPr lang="es-CL" sz="1600" dirty="0"/>
          </a:p>
          <a:p>
            <a:pPr marL="285750" indent="-285750" algn="just">
              <a:buFont typeface="Arial" panose="020B0604020202020204" pitchFamily="34" charset="0"/>
              <a:buChar char="•"/>
            </a:pPr>
            <a:r>
              <a:rPr lang="es-CL" sz="1600" dirty="0"/>
              <a:t>Se soluciona buscando en el triángulo adyacente a cualquiera de los dos puntos Q1 o Q2 y se procede recursivamente con la búsqueda.</a:t>
            </a:r>
            <a:endParaRPr lang="es-ES" sz="1600" dirty="0" err="1"/>
          </a:p>
        </p:txBody>
      </p:sp>
      <mc:AlternateContent xmlns:mc="http://schemas.openxmlformats.org/markup-compatibility/2006" xmlns:p14="http://schemas.microsoft.com/office/powerpoint/2010/main">
        <mc:Choice Requires="p14">
          <p:contentPart p14:bwMode="auto" r:id="rId9">
            <p14:nvContentPartPr>
              <p14:cNvPr id="245" name="Entrada de lápiz 244">
                <a:extLst>
                  <a:ext uri="{FF2B5EF4-FFF2-40B4-BE49-F238E27FC236}">
                    <a16:creationId xmlns:a16="http://schemas.microsoft.com/office/drawing/2014/main" id="{153E38CD-96D8-43B9-BF6F-6448F92C95A3}"/>
                  </a:ext>
                </a:extLst>
              </p14:cNvPr>
              <p14:cNvContentPartPr/>
              <p14:nvPr/>
            </p14:nvContentPartPr>
            <p14:xfrm>
              <a:off x="2961286" y="6354489"/>
              <a:ext cx="360" cy="360"/>
            </p14:xfrm>
          </p:contentPart>
        </mc:Choice>
        <mc:Fallback xmlns="">
          <p:pic>
            <p:nvPicPr>
              <p:cNvPr id="245" name="Entrada de lápiz 244">
                <a:extLst>
                  <a:ext uri="{FF2B5EF4-FFF2-40B4-BE49-F238E27FC236}">
                    <a16:creationId xmlns:a16="http://schemas.microsoft.com/office/drawing/2014/main" id="{153E38CD-96D8-43B9-BF6F-6448F92C95A3}"/>
                  </a:ext>
                </a:extLst>
              </p:cNvPr>
              <p:cNvPicPr/>
              <p:nvPr/>
            </p:nvPicPr>
            <p:blipFill>
              <a:blip r:embed="rId10"/>
              <a:stretch>
                <a:fillRect/>
              </a:stretch>
            </p:blipFill>
            <p:spPr>
              <a:xfrm>
                <a:off x="2952286" y="63454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6" name="Entrada de lápiz 245">
                <a:extLst>
                  <a:ext uri="{FF2B5EF4-FFF2-40B4-BE49-F238E27FC236}">
                    <a16:creationId xmlns:a16="http://schemas.microsoft.com/office/drawing/2014/main" id="{F7E4D26C-EDBE-4CFE-8525-74C4142F6732}"/>
                  </a:ext>
                </a:extLst>
              </p14:cNvPr>
              <p14:cNvContentPartPr/>
              <p14:nvPr/>
            </p14:nvContentPartPr>
            <p14:xfrm>
              <a:off x="2841046" y="6482649"/>
              <a:ext cx="28800" cy="19800"/>
            </p14:xfrm>
          </p:contentPart>
        </mc:Choice>
        <mc:Fallback xmlns="">
          <p:pic>
            <p:nvPicPr>
              <p:cNvPr id="246" name="Entrada de lápiz 245">
                <a:extLst>
                  <a:ext uri="{FF2B5EF4-FFF2-40B4-BE49-F238E27FC236}">
                    <a16:creationId xmlns:a16="http://schemas.microsoft.com/office/drawing/2014/main" id="{F7E4D26C-EDBE-4CFE-8525-74C4142F6732}"/>
                  </a:ext>
                </a:extLst>
              </p:cNvPr>
              <p:cNvPicPr/>
              <p:nvPr/>
            </p:nvPicPr>
            <p:blipFill>
              <a:blip r:embed="rId12"/>
              <a:stretch>
                <a:fillRect/>
              </a:stretch>
            </p:blipFill>
            <p:spPr>
              <a:xfrm>
                <a:off x="2832046" y="6473649"/>
                <a:ext cx="46440" cy="37440"/>
              </a:xfrm>
              <a:prstGeom prst="rect">
                <a:avLst/>
              </a:prstGeom>
            </p:spPr>
          </p:pic>
        </mc:Fallback>
      </mc:AlternateContent>
      <p:cxnSp>
        <p:nvCxnSpPr>
          <p:cNvPr id="258" name="Conector recto 257">
            <a:extLst>
              <a:ext uri="{FF2B5EF4-FFF2-40B4-BE49-F238E27FC236}">
                <a16:creationId xmlns:a16="http://schemas.microsoft.com/office/drawing/2014/main" id="{AD70F93D-9F07-48C2-B817-7ADAB3A01C54}"/>
              </a:ext>
            </a:extLst>
          </p:cNvPr>
          <p:cNvCxnSpPr>
            <a:cxnSpLocks/>
          </p:cNvCxnSpPr>
          <p:nvPr/>
        </p:nvCxnSpPr>
        <p:spPr>
          <a:xfrm flipV="1">
            <a:off x="3604794" y="4847018"/>
            <a:ext cx="1734575" cy="81684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2" name="Conector recto 261">
            <a:extLst>
              <a:ext uri="{FF2B5EF4-FFF2-40B4-BE49-F238E27FC236}">
                <a16:creationId xmlns:a16="http://schemas.microsoft.com/office/drawing/2014/main" id="{87398520-0696-4CDF-9B1F-EF98CBA7BCA1}"/>
              </a:ext>
            </a:extLst>
          </p:cNvPr>
          <p:cNvCxnSpPr>
            <a:cxnSpLocks/>
          </p:cNvCxnSpPr>
          <p:nvPr/>
        </p:nvCxnSpPr>
        <p:spPr>
          <a:xfrm flipH="1">
            <a:off x="2614246" y="5598205"/>
            <a:ext cx="1017600" cy="90424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277" name="Entrada de lápiz 276">
                <a:extLst>
                  <a:ext uri="{FF2B5EF4-FFF2-40B4-BE49-F238E27FC236}">
                    <a16:creationId xmlns:a16="http://schemas.microsoft.com/office/drawing/2014/main" id="{2414AB78-1211-4E50-9A11-FFA394892027}"/>
                  </a:ext>
                </a:extLst>
              </p14:cNvPr>
              <p14:cNvContentPartPr/>
              <p14:nvPr/>
            </p14:nvContentPartPr>
            <p14:xfrm>
              <a:off x="2966686" y="5700046"/>
              <a:ext cx="705240" cy="754560"/>
            </p14:xfrm>
          </p:contentPart>
        </mc:Choice>
        <mc:Fallback xmlns="">
          <p:pic>
            <p:nvPicPr>
              <p:cNvPr id="277" name="Entrada de lápiz 276">
                <a:extLst>
                  <a:ext uri="{FF2B5EF4-FFF2-40B4-BE49-F238E27FC236}">
                    <a16:creationId xmlns:a16="http://schemas.microsoft.com/office/drawing/2014/main" id="{2414AB78-1211-4E50-9A11-FFA394892027}"/>
                  </a:ext>
                </a:extLst>
              </p:cNvPr>
              <p:cNvPicPr/>
              <p:nvPr/>
            </p:nvPicPr>
            <p:blipFill>
              <a:blip r:embed="rId14"/>
              <a:stretch>
                <a:fillRect/>
              </a:stretch>
            </p:blipFill>
            <p:spPr>
              <a:xfrm>
                <a:off x="2960566" y="5693926"/>
                <a:ext cx="71748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8" name="Entrada de lápiz 277">
                <a:extLst>
                  <a:ext uri="{FF2B5EF4-FFF2-40B4-BE49-F238E27FC236}">
                    <a16:creationId xmlns:a16="http://schemas.microsoft.com/office/drawing/2014/main" id="{2C74A1BE-ADF9-4F78-92E5-7F3B9861710F}"/>
                  </a:ext>
                </a:extLst>
              </p14:cNvPr>
              <p14:cNvContentPartPr/>
              <p14:nvPr/>
            </p14:nvContentPartPr>
            <p14:xfrm>
              <a:off x="3238126" y="5611846"/>
              <a:ext cx="631800" cy="842760"/>
            </p14:xfrm>
          </p:contentPart>
        </mc:Choice>
        <mc:Fallback xmlns="">
          <p:pic>
            <p:nvPicPr>
              <p:cNvPr id="278" name="Entrada de lápiz 277">
                <a:extLst>
                  <a:ext uri="{FF2B5EF4-FFF2-40B4-BE49-F238E27FC236}">
                    <a16:creationId xmlns:a16="http://schemas.microsoft.com/office/drawing/2014/main" id="{2C74A1BE-ADF9-4F78-92E5-7F3B9861710F}"/>
                  </a:ext>
                </a:extLst>
              </p:cNvPr>
              <p:cNvPicPr/>
              <p:nvPr/>
            </p:nvPicPr>
            <p:blipFill>
              <a:blip r:embed="rId16"/>
              <a:stretch>
                <a:fillRect/>
              </a:stretch>
            </p:blipFill>
            <p:spPr>
              <a:xfrm>
                <a:off x="3232006" y="5605726"/>
                <a:ext cx="644040" cy="855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1" name="Entrada de lápiz 280">
                <a:extLst>
                  <a:ext uri="{FF2B5EF4-FFF2-40B4-BE49-F238E27FC236}">
                    <a16:creationId xmlns:a16="http://schemas.microsoft.com/office/drawing/2014/main" id="{A4624E99-8D49-4FC3-AC00-C62E72D02433}"/>
                  </a:ext>
                </a:extLst>
              </p14:cNvPr>
              <p14:cNvContentPartPr/>
              <p14:nvPr/>
            </p14:nvContentPartPr>
            <p14:xfrm>
              <a:off x="3514966" y="5535166"/>
              <a:ext cx="640440" cy="970200"/>
            </p14:xfrm>
          </p:contentPart>
        </mc:Choice>
        <mc:Fallback xmlns="">
          <p:pic>
            <p:nvPicPr>
              <p:cNvPr id="281" name="Entrada de lápiz 280">
                <a:extLst>
                  <a:ext uri="{FF2B5EF4-FFF2-40B4-BE49-F238E27FC236}">
                    <a16:creationId xmlns:a16="http://schemas.microsoft.com/office/drawing/2014/main" id="{A4624E99-8D49-4FC3-AC00-C62E72D02433}"/>
                  </a:ext>
                </a:extLst>
              </p:cNvPr>
              <p:cNvPicPr/>
              <p:nvPr/>
            </p:nvPicPr>
            <p:blipFill>
              <a:blip r:embed="rId18"/>
              <a:stretch>
                <a:fillRect/>
              </a:stretch>
            </p:blipFill>
            <p:spPr>
              <a:xfrm>
                <a:off x="3508846" y="5529046"/>
                <a:ext cx="652680" cy="982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2" name="Entrada de lápiz 281">
                <a:extLst>
                  <a:ext uri="{FF2B5EF4-FFF2-40B4-BE49-F238E27FC236}">
                    <a16:creationId xmlns:a16="http://schemas.microsoft.com/office/drawing/2014/main" id="{DBC63D75-6F8A-47AC-8BE7-D80A4FB875B9}"/>
                  </a:ext>
                </a:extLst>
              </p14:cNvPr>
              <p14:cNvContentPartPr/>
              <p14:nvPr/>
            </p14:nvContentPartPr>
            <p14:xfrm>
              <a:off x="3761926" y="5341846"/>
              <a:ext cx="772560" cy="1238040"/>
            </p14:xfrm>
          </p:contentPart>
        </mc:Choice>
        <mc:Fallback xmlns="">
          <p:pic>
            <p:nvPicPr>
              <p:cNvPr id="282" name="Entrada de lápiz 281">
                <a:extLst>
                  <a:ext uri="{FF2B5EF4-FFF2-40B4-BE49-F238E27FC236}">
                    <a16:creationId xmlns:a16="http://schemas.microsoft.com/office/drawing/2014/main" id="{DBC63D75-6F8A-47AC-8BE7-D80A4FB875B9}"/>
                  </a:ext>
                </a:extLst>
              </p:cNvPr>
              <p:cNvPicPr/>
              <p:nvPr/>
            </p:nvPicPr>
            <p:blipFill>
              <a:blip r:embed="rId20"/>
              <a:stretch>
                <a:fillRect/>
              </a:stretch>
            </p:blipFill>
            <p:spPr>
              <a:xfrm>
                <a:off x="3755806" y="5335726"/>
                <a:ext cx="784800" cy="1250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3" name="Entrada de lápiz 282">
                <a:extLst>
                  <a:ext uri="{FF2B5EF4-FFF2-40B4-BE49-F238E27FC236}">
                    <a16:creationId xmlns:a16="http://schemas.microsoft.com/office/drawing/2014/main" id="{6139DD8D-276B-4FEE-9B44-278BF53947DE}"/>
                  </a:ext>
                </a:extLst>
              </p14:cNvPr>
              <p14:cNvContentPartPr/>
              <p14:nvPr/>
            </p14:nvContentPartPr>
            <p14:xfrm>
              <a:off x="4151086" y="5135206"/>
              <a:ext cx="753480" cy="1289160"/>
            </p14:xfrm>
          </p:contentPart>
        </mc:Choice>
        <mc:Fallback xmlns="">
          <p:pic>
            <p:nvPicPr>
              <p:cNvPr id="283" name="Entrada de lápiz 282">
                <a:extLst>
                  <a:ext uri="{FF2B5EF4-FFF2-40B4-BE49-F238E27FC236}">
                    <a16:creationId xmlns:a16="http://schemas.microsoft.com/office/drawing/2014/main" id="{6139DD8D-276B-4FEE-9B44-278BF53947DE}"/>
                  </a:ext>
                </a:extLst>
              </p:cNvPr>
              <p:cNvPicPr/>
              <p:nvPr/>
            </p:nvPicPr>
            <p:blipFill>
              <a:blip r:embed="rId22"/>
              <a:stretch>
                <a:fillRect/>
              </a:stretch>
            </p:blipFill>
            <p:spPr>
              <a:xfrm>
                <a:off x="4144966" y="5129086"/>
                <a:ext cx="765720" cy="1301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4" name="Entrada de lápiz 283">
                <a:extLst>
                  <a:ext uri="{FF2B5EF4-FFF2-40B4-BE49-F238E27FC236}">
                    <a16:creationId xmlns:a16="http://schemas.microsoft.com/office/drawing/2014/main" id="{43F35CE2-2EEB-4B17-A72C-BC7C7CD3A551}"/>
                  </a:ext>
                </a:extLst>
              </p14:cNvPr>
              <p14:cNvContentPartPr/>
              <p14:nvPr/>
            </p14:nvContentPartPr>
            <p14:xfrm>
              <a:off x="4390846" y="4991926"/>
              <a:ext cx="776880" cy="1462680"/>
            </p14:xfrm>
          </p:contentPart>
        </mc:Choice>
        <mc:Fallback xmlns="">
          <p:pic>
            <p:nvPicPr>
              <p:cNvPr id="284" name="Entrada de lápiz 283">
                <a:extLst>
                  <a:ext uri="{FF2B5EF4-FFF2-40B4-BE49-F238E27FC236}">
                    <a16:creationId xmlns:a16="http://schemas.microsoft.com/office/drawing/2014/main" id="{43F35CE2-2EEB-4B17-A72C-BC7C7CD3A551}"/>
                  </a:ext>
                </a:extLst>
              </p:cNvPr>
              <p:cNvPicPr/>
              <p:nvPr/>
            </p:nvPicPr>
            <p:blipFill>
              <a:blip r:embed="rId24"/>
              <a:stretch>
                <a:fillRect/>
              </a:stretch>
            </p:blipFill>
            <p:spPr>
              <a:xfrm>
                <a:off x="4384726" y="4985806"/>
                <a:ext cx="789120" cy="147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5" name="Entrada de lápiz 284">
                <a:extLst>
                  <a:ext uri="{FF2B5EF4-FFF2-40B4-BE49-F238E27FC236}">
                    <a16:creationId xmlns:a16="http://schemas.microsoft.com/office/drawing/2014/main" id="{0BC96196-392D-4152-B1AC-B743470EBBCF}"/>
                  </a:ext>
                </a:extLst>
              </p14:cNvPr>
              <p14:cNvContentPartPr/>
              <p14:nvPr/>
            </p14:nvContentPartPr>
            <p14:xfrm>
              <a:off x="4577686" y="5438686"/>
              <a:ext cx="622080" cy="984240"/>
            </p14:xfrm>
          </p:contentPart>
        </mc:Choice>
        <mc:Fallback xmlns="">
          <p:pic>
            <p:nvPicPr>
              <p:cNvPr id="285" name="Entrada de lápiz 284">
                <a:extLst>
                  <a:ext uri="{FF2B5EF4-FFF2-40B4-BE49-F238E27FC236}">
                    <a16:creationId xmlns:a16="http://schemas.microsoft.com/office/drawing/2014/main" id="{0BC96196-392D-4152-B1AC-B743470EBBCF}"/>
                  </a:ext>
                </a:extLst>
              </p:cNvPr>
              <p:cNvPicPr/>
              <p:nvPr/>
            </p:nvPicPr>
            <p:blipFill>
              <a:blip r:embed="rId26"/>
              <a:stretch>
                <a:fillRect/>
              </a:stretch>
            </p:blipFill>
            <p:spPr>
              <a:xfrm>
                <a:off x="4571566" y="5432566"/>
                <a:ext cx="634320" cy="996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6" name="Entrada de lápiz 285">
                <a:extLst>
                  <a:ext uri="{FF2B5EF4-FFF2-40B4-BE49-F238E27FC236}">
                    <a16:creationId xmlns:a16="http://schemas.microsoft.com/office/drawing/2014/main" id="{2F98EC8F-8B07-4370-B9BF-B50C785F365C}"/>
                  </a:ext>
                </a:extLst>
              </p14:cNvPr>
              <p14:cNvContentPartPr/>
              <p14:nvPr/>
            </p14:nvContentPartPr>
            <p14:xfrm>
              <a:off x="4684246" y="5730286"/>
              <a:ext cx="488880" cy="727200"/>
            </p14:xfrm>
          </p:contentPart>
        </mc:Choice>
        <mc:Fallback xmlns="">
          <p:pic>
            <p:nvPicPr>
              <p:cNvPr id="286" name="Entrada de lápiz 285">
                <a:extLst>
                  <a:ext uri="{FF2B5EF4-FFF2-40B4-BE49-F238E27FC236}">
                    <a16:creationId xmlns:a16="http://schemas.microsoft.com/office/drawing/2014/main" id="{2F98EC8F-8B07-4370-B9BF-B50C785F365C}"/>
                  </a:ext>
                </a:extLst>
              </p:cNvPr>
              <p:cNvPicPr/>
              <p:nvPr/>
            </p:nvPicPr>
            <p:blipFill>
              <a:blip r:embed="rId28"/>
              <a:stretch>
                <a:fillRect/>
              </a:stretch>
            </p:blipFill>
            <p:spPr>
              <a:xfrm>
                <a:off x="4678126" y="5724166"/>
                <a:ext cx="501120" cy="739440"/>
              </a:xfrm>
              <a:prstGeom prst="rect">
                <a:avLst/>
              </a:prstGeom>
            </p:spPr>
          </p:pic>
        </mc:Fallback>
      </mc:AlternateContent>
    </p:spTree>
    <p:extLst>
      <p:ext uri="{BB962C8B-B14F-4D97-AF65-F5344CB8AC3E}">
        <p14:creationId xmlns:p14="http://schemas.microsoft.com/office/powerpoint/2010/main" val="367793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CL" dirty="0"/>
              <a:t>M</a:t>
            </a:r>
            <a:r>
              <a:rPr lang="es-ES" dirty="0" err="1"/>
              <a:t>alla</a:t>
            </a:r>
            <a:r>
              <a:rPr lang="es-ES" dirty="0"/>
              <a:t> de triángulos sin </a:t>
            </a:r>
            <a:r>
              <a:rPr lang="es-ES" dirty="0" err="1"/>
              <a:t>Delaunay</a:t>
            </a:r>
            <a:endParaRPr lang="es-ES" dirty="0"/>
          </a:p>
        </p:txBody>
      </p:sp>
      <p:pic>
        <p:nvPicPr>
          <p:cNvPr id="4" name="Imagen 3">
            <a:extLst>
              <a:ext uri="{FF2B5EF4-FFF2-40B4-BE49-F238E27FC236}">
                <a16:creationId xmlns:a16="http://schemas.microsoft.com/office/drawing/2014/main" id="{6BE50B26-B3A6-41E0-A092-592B307D7518}"/>
              </a:ext>
            </a:extLst>
          </p:cNvPr>
          <p:cNvPicPr>
            <a:picLocks noChangeAspect="1"/>
          </p:cNvPicPr>
          <p:nvPr/>
        </p:nvPicPr>
        <p:blipFill>
          <a:blip r:embed="rId3"/>
          <a:stretch>
            <a:fillRect/>
          </a:stretch>
        </p:blipFill>
        <p:spPr>
          <a:xfrm>
            <a:off x="784778" y="1961321"/>
            <a:ext cx="4803495" cy="4631635"/>
          </a:xfrm>
          <a:prstGeom prst="rect">
            <a:avLst/>
          </a:prstGeom>
        </p:spPr>
      </p:pic>
      <p:sp>
        <p:nvSpPr>
          <p:cNvPr id="5" name="CuadroTexto 4">
            <a:extLst>
              <a:ext uri="{FF2B5EF4-FFF2-40B4-BE49-F238E27FC236}">
                <a16:creationId xmlns:a16="http://schemas.microsoft.com/office/drawing/2014/main" id="{77E9F2A0-6684-4141-8762-858DAE174D08}"/>
              </a:ext>
            </a:extLst>
          </p:cNvPr>
          <p:cNvSpPr txBox="1"/>
          <p:nvPr/>
        </p:nvSpPr>
        <p:spPr>
          <a:xfrm>
            <a:off x="5985395" y="2681527"/>
            <a:ext cx="5102087" cy="1477328"/>
          </a:xfrm>
          <a:prstGeom prst="rect">
            <a:avLst/>
          </a:prstGeom>
          <a:noFill/>
          <a:ln>
            <a:solidFill>
              <a:schemeClr val="bg1"/>
            </a:solidFill>
          </a:ln>
        </p:spPr>
        <p:txBody>
          <a:bodyPr wrap="square" rtlCol="0">
            <a:spAutoFit/>
          </a:bodyPr>
          <a:lstStyle/>
          <a:p>
            <a:pPr marL="285750" indent="-285750" algn="just">
              <a:buFont typeface="Arial" panose="020B0604020202020204" pitchFamily="34" charset="0"/>
              <a:buChar char="•"/>
            </a:pPr>
            <a:r>
              <a:rPr lang="es-CL" dirty="0"/>
              <a:t>Se genera una malla de triángulos con los puntos insertados.</a:t>
            </a:r>
          </a:p>
          <a:p>
            <a:pPr marL="285750" indent="-285750" algn="just">
              <a:buFont typeface="Arial" panose="020B0604020202020204" pitchFamily="34" charset="0"/>
              <a:buChar char="•"/>
            </a:pPr>
            <a:endParaRPr lang="es-CL" dirty="0"/>
          </a:p>
          <a:p>
            <a:pPr marL="285750" indent="-285750" algn="just">
              <a:buFont typeface="Arial" panose="020B0604020202020204" pitchFamily="34" charset="0"/>
              <a:buChar char="•"/>
            </a:pPr>
            <a:r>
              <a:rPr lang="es-CL" dirty="0"/>
              <a:t>Los puntos se insertan sobre los triángulos existentes</a:t>
            </a:r>
            <a:endParaRPr lang="es-ES" dirty="0" err="1"/>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FA55A-2EEE-4456-B23B-81518B4673A2}"/>
              </a:ext>
            </a:extLst>
          </p:cNvPr>
          <p:cNvSpPr>
            <a:spLocks noGrp="1"/>
          </p:cNvSpPr>
          <p:nvPr>
            <p:ph type="title"/>
          </p:nvPr>
        </p:nvSpPr>
        <p:spPr/>
        <p:txBody>
          <a:bodyPr/>
          <a:lstStyle/>
          <a:p>
            <a:r>
              <a:rPr lang="es-CL" dirty="0"/>
              <a:t>Aplicación de algoritmo </a:t>
            </a:r>
            <a:r>
              <a:rPr lang="es-CL" dirty="0" err="1"/>
              <a:t>Delaunay</a:t>
            </a:r>
            <a:endParaRPr lang="es-ES" dirty="0"/>
          </a:p>
        </p:txBody>
      </p:sp>
      <p:pic>
        <p:nvPicPr>
          <p:cNvPr id="4" name="Imagen 3">
            <a:extLst>
              <a:ext uri="{FF2B5EF4-FFF2-40B4-BE49-F238E27FC236}">
                <a16:creationId xmlns:a16="http://schemas.microsoft.com/office/drawing/2014/main" id="{21C39080-2F5F-4D3F-986E-9245E8523881}"/>
              </a:ext>
            </a:extLst>
          </p:cNvPr>
          <p:cNvPicPr>
            <a:picLocks noChangeAspect="1"/>
          </p:cNvPicPr>
          <p:nvPr/>
        </p:nvPicPr>
        <p:blipFill>
          <a:blip r:embed="rId2"/>
          <a:stretch>
            <a:fillRect/>
          </a:stretch>
        </p:blipFill>
        <p:spPr>
          <a:xfrm>
            <a:off x="1019240" y="2113118"/>
            <a:ext cx="4033406" cy="3889099"/>
          </a:xfrm>
          <a:prstGeom prst="rect">
            <a:avLst/>
          </a:prstGeom>
        </p:spPr>
      </p:pic>
      <p:cxnSp>
        <p:nvCxnSpPr>
          <p:cNvPr id="7" name="Conector recto 6">
            <a:extLst>
              <a:ext uri="{FF2B5EF4-FFF2-40B4-BE49-F238E27FC236}">
                <a16:creationId xmlns:a16="http://schemas.microsoft.com/office/drawing/2014/main" id="{6D34CEC3-E012-47B3-8928-CEC6EBD452B4}"/>
              </a:ext>
            </a:extLst>
          </p:cNvPr>
          <p:cNvCxnSpPr/>
          <p:nvPr/>
        </p:nvCxnSpPr>
        <p:spPr>
          <a:xfrm>
            <a:off x="1957754" y="4114800"/>
            <a:ext cx="2157046" cy="38686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uadroTexto 7">
            <a:extLst>
              <a:ext uri="{FF2B5EF4-FFF2-40B4-BE49-F238E27FC236}">
                <a16:creationId xmlns:a16="http://schemas.microsoft.com/office/drawing/2014/main" id="{E32843C3-22C7-4252-9994-95FE8428FFB5}"/>
              </a:ext>
            </a:extLst>
          </p:cNvPr>
          <p:cNvSpPr txBox="1"/>
          <p:nvPr/>
        </p:nvSpPr>
        <p:spPr>
          <a:xfrm>
            <a:off x="5556738" y="2485293"/>
            <a:ext cx="5767754" cy="3785652"/>
          </a:xfrm>
          <a:prstGeom prst="rect">
            <a:avLst/>
          </a:prstGeom>
          <a:noFill/>
          <a:ln>
            <a:noFill/>
          </a:ln>
        </p:spPr>
        <p:txBody>
          <a:bodyPr wrap="square" rtlCol="0">
            <a:spAutoFit/>
          </a:bodyPr>
          <a:lstStyle/>
          <a:p>
            <a:pPr marL="285750" indent="-285750" algn="just">
              <a:buFont typeface="Arial" panose="020B0604020202020204" pitchFamily="34" charset="0"/>
              <a:buChar char="•"/>
            </a:pPr>
            <a:r>
              <a:rPr lang="es-CL" sz="1600" dirty="0"/>
              <a:t>Se realiza el test </a:t>
            </a:r>
            <a:r>
              <a:rPr lang="es-CL" sz="1600" dirty="0" err="1"/>
              <a:t>InCircle</a:t>
            </a:r>
            <a:r>
              <a:rPr lang="es-CL" sz="1600" dirty="0"/>
              <a:t>, que determina si el punto opuesto al triangulo se encuentra dentro o fuera de la circunferencia circunscrita al triángulo.</a:t>
            </a:r>
          </a:p>
          <a:p>
            <a:pPr marL="285750" indent="-285750" algn="just">
              <a:buFont typeface="Arial" panose="020B0604020202020204" pitchFamily="34" charset="0"/>
              <a:buChar char="•"/>
            </a:pPr>
            <a:endParaRPr lang="es-CL" sz="1600" dirty="0"/>
          </a:p>
          <a:p>
            <a:pPr marL="285750" indent="-285750" algn="just">
              <a:buFont typeface="Arial" panose="020B0604020202020204" pitchFamily="34" charset="0"/>
              <a:buChar char="•"/>
            </a:pPr>
            <a:r>
              <a:rPr lang="es-CL" sz="1600" dirty="0"/>
              <a:t>Si se hace el cambio de arista, se referencian los dos nuevos triángulos con la referencia de los triángulos antiguos.</a:t>
            </a:r>
          </a:p>
          <a:p>
            <a:pPr marL="285750" indent="-285750" algn="just">
              <a:buFont typeface="Arial" panose="020B0604020202020204" pitchFamily="34" charset="0"/>
              <a:buChar char="•"/>
            </a:pPr>
            <a:endParaRPr lang="es-CL" sz="1600" dirty="0"/>
          </a:p>
          <a:p>
            <a:pPr marL="285750" indent="-285750" algn="just">
              <a:buFont typeface="Arial" panose="020B0604020202020204" pitchFamily="34" charset="0"/>
              <a:buChar char="•"/>
            </a:pPr>
            <a:r>
              <a:rPr lang="es-CL" sz="1600" dirty="0"/>
              <a:t>Se aplica el algoritmo recursivamente sobre las aristas de los nuevos triángulos.</a:t>
            </a:r>
          </a:p>
          <a:p>
            <a:pPr marL="285750" indent="-285750" algn="just">
              <a:buFont typeface="Arial" panose="020B0604020202020204" pitchFamily="34" charset="0"/>
              <a:buChar char="•"/>
            </a:pPr>
            <a:endParaRPr lang="es-CL" sz="1600" dirty="0"/>
          </a:p>
          <a:p>
            <a:pPr marL="285750" indent="-285750" algn="just">
              <a:buFont typeface="Arial" panose="020B0604020202020204" pitchFamily="34" charset="0"/>
              <a:buChar char="•"/>
            </a:pPr>
            <a:r>
              <a:rPr lang="es-CL" sz="1600" dirty="0"/>
              <a:t>Los dos nuevos triángulos reemplazan a los triángulos antiguos en la lista de triángulos.</a:t>
            </a:r>
          </a:p>
          <a:p>
            <a:pPr marL="285750" indent="-285750" algn="just">
              <a:buFont typeface="Arial" panose="020B0604020202020204" pitchFamily="34" charset="0"/>
              <a:buChar char="•"/>
            </a:pPr>
            <a:endParaRPr lang="es-CL" sz="1600" dirty="0"/>
          </a:p>
          <a:p>
            <a:pPr marL="285750" indent="-285750" algn="just">
              <a:buFont typeface="Arial" panose="020B0604020202020204" pitchFamily="34" charset="0"/>
              <a:buChar char="•"/>
            </a:pPr>
            <a:endParaRPr lang="es-ES" sz="1600" dirty="0" err="1"/>
          </a:p>
        </p:txBody>
      </p:sp>
    </p:spTree>
    <p:extLst>
      <p:ext uri="{BB962C8B-B14F-4D97-AF65-F5344CB8AC3E}">
        <p14:creationId xmlns:p14="http://schemas.microsoft.com/office/powerpoint/2010/main" val="336073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 lluvia de idea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849_TF03460637.potx" id="{F200C24D-A64B-40C8-A076-385076850F7D}" vid="{61DF3097-A1CE-41D9-9E7C-2786F60E7D4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lluvia de ideas de empresa</Template>
  <TotalTime>1103</TotalTime>
  <Words>896</Words>
  <Application>Microsoft Office PowerPoint</Application>
  <PresentationFormat>Panorámica</PresentationFormat>
  <Paragraphs>94</Paragraphs>
  <Slides>17</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Cambria Math</vt:lpstr>
      <vt:lpstr>Century Gothic</vt:lpstr>
      <vt:lpstr>Palatino Linotype</vt:lpstr>
      <vt:lpstr>Wingdings 2</vt:lpstr>
      <vt:lpstr>Presentación de lluvia de ideas</vt:lpstr>
      <vt:lpstr>Triangulación de Delaunay</vt:lpstr>
      <vt:lpstr>Creación de la malla</vt:lpstr>
      <vt:lpstr>Creación de estructura</vt:lpstr>
      <vt:lpstr>Inserción de punto</vt:lpstr>
      <vt:lpstr>Inserción de punto</vt:lpstr>
      <vt:lpstr>Búsqueda de punto</vt:lpstr>
      <vt:lpstr>Caso crítico de búsqueda</vt:lpstr>
      <vt:lpstr>Malla de triángulos sin Delaunay</vt:lpstr>
      <vt:lpstr>Aplicación de algoritmo Delaunay</vt:lpstr>
      <vt:lpstr>Triangulación con Delaunay</vt:lpstr>
      <vt:lpstr>Dificultades encontradas</vt:lpstr>
      <vt:lpstr>Análisis de errores</vt:lpstr>
      <vt:lpstr>Resultados finales</vt:lpstr>
      <vt:lpstr>Presentación de PowerPoint</vt:lpstr>
      <vt:lpstr>Presentación de PowerPoint</vt:lpstr>
      <vt:lpstr>Aprendizaje y proceso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avance</dc:title>
  <dc:creator>bmelladoc@hotmail.com</dc:creator>
  <cp:lastModifiedBy>bmelladoc@hotmail.com</cp:lastModifiedBy>
  <cp:revision>22</cp:revision>
  <dcterms:created xsi:type="dcterms:W3CDTF">2018-03-28T01:18:36Z</dcterms:created>
  <dcterms:modified xsi:type="dcterms:W3CDTF">2018-04-12T03:42:02Z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