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CF7-9DA5-4E80-8337-48A2E6393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7DBBD-A8B8-4951-86EC-E2F8DFF9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4325-FFE8-4C11-A8AC-556FB4F7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2DCC-84E8-404C-8D2D-0DB6A5FA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EE4C-D43D-4B08-A762-3B51BC31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2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D2B0-6767-4CAA-A2A8-F59DC3BF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897D-E62F-4495-93C8-E89DC67C5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C926-413F-4179-8E80-C4ACCC91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52040-F18E-4823-A325-B2D06864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363A-3C0A-4299-A094-7162CD7A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50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5EFEA-C013-4D97-BB02-7A574DF61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A2BE-0FED-4B4B-BF77-35B6E1617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36BB1-E0FD-4585-B33F-24F6FF0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C111D-FA90-4543-B8E2-52085407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9565-F050-4F32-A534-AB8FDAA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0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3E31-7AC9-48A3-93FE-CEE7EBD4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115D-AA09-4BDC-A2C0-DEB92075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3C05-F6D3-4170-B8EA-E0AE9003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CF57F-136D-49B8-AF5D-F6D7024B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0149-A781-4D29-A4A7-3792EB2E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4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5429-895E-418D-8018-5CADF584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C4AA-960B-486F-A7D5-4757FF768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74B0-2AFD-41DB-B4B7-C867DA7C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B23CF-7762-461A-8FFB-C1971B2FF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80CE-2118-47B0-BD7B-12A68D67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27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17AE-F372-4FF1-A5A5-BE63F8A4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6228-0373-4BAB-974D-83D5402C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77BDE-61AC-4D7A-B265-3B65E575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70F7F-B315-4D58-9232-DDED3C65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84F6-4BCF-48FD-BC7C-4EEA41C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B912-8638-4067-9554-534227E7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5F7E-FEEF-4544-9CF2-B9EBA8EC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612D2-6102-4BB8-993B-691EBE66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E16C-0037-408D-9537-DA767585D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44E91-F28B-4236-B55F-FC837F1E1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50515-2443-47A6-AF13-59006B3C4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631C-AA95-46CC-82AE-60645D7C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52A70-3C2A-49F8-A63E-206B3A6B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DD6ED-E1F4-4BD7-B87D-EA52B787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63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03E9-1550-468C-B058-6140EB26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43831-E4C3-4666-A916-7195303D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C8E2-AA50-47B7-B188-9B3163C14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C78E-AF48-4B87-8EB7-CEEEB230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36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2308F-9CAA-4EF3-949E-1F3F2099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5B1BD-0C48-4C69-859D-51FE19C5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B337A-EE76-4A63-AC9B-CF198826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8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F48F-FFF0-4B63-ABC2-CF33772B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1FD6-2CAE-4998-9313-241F80A4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0F17E-10D9-4AE0-B644-ECF3CDA36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6C510-2F34-4C2F-8D61-42003C81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F2858-8879-428E-8149-E98100AA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17BD4-3EA2-4F96-89FA-8EC5B445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7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EB21-DC79-4662-98FA-5D978963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9AE0-B5BF-4C94-8961-91168697A2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80ABE-525E-427C-AC17-91FFCD2E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C57C2-A233-4716-90FA-AFDB3DAE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B022-9370-42A1-AD16-050DC857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74FA1-B947-4C94-8B6E-5D0598CB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5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82D69-EABC-4311-BA39-AF85C20B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906-1933-45A0-84BC-92E63F7C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23E5-4789-46E5-9AFD-40F58B06F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A1720-269D-4D62-83BF-CFF0B60FF46C}" type="datetimeFigureOut">
              <a:rPr lang="es-ES" smtClean="0"/>
              <a:t>19/10/2021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EE35D-270A-4FEC-A349-CB143D53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3729-5F51-4C1C-B856-28BC50793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5090-5F2C-4001-AEA3-F6CE2E1D1B5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75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90AF3F-F136-43DA-B3C0-3C4846C85651}"/>
              </a:ext>
            </a:extLst>
          </p:cNvPr>
          <p:cNvSpPr txBox="1"/>
          <p:nvPr/>
        </p:nvSpPr>
        <p:spPr>
          <a:xfrm>
            <a:off x="2546808" y="2070601"/>
            <a:ext cx="7098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>
                    <a:lumMod val="50000"/>
                  </a:schemeClr>
                </a:solidFill>
              </a:rPr>
              <a:t>Beat Tracking de una pista de audio mediante algoritmos de inteligencia artificial</a:t>
            </a:r>
            <a:endParaRPr lang="es-ES" sz="360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26" name="Picture 2" descr="Logo Horizontal | Sitio Web DCC">
            <a:extLst>
              <a:ext uri="{FF2B5EF4-FFF2-40B4-BE49-F238E27FC236}">
                <a16:creationId xmlns:a16="http://schemas.microsoft.com/office/drawing/2014/main" id="{DA89BE56-8CCF-4254-865B-0F5741A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47" y="287778"/>
            <a:ext cx="3380145" cy="8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1F9E1-74BD-47F4-B711-2A82CE9572A9}"/>
              </a:ext>
            </a:extLst>
          </p:cNvPr>
          <p:cNvSpPr txBox="1"/>
          <p:nvPr/>
        </p:nvSpPr>
        <p:spPr>
          <a:xfrm>
            <a:off x="1357460" y="4826524"/>
            <a:ext cx="345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Alumno: Benjamín Mellado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Profesor: Daniel Calderón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Auxiliar: Heinich Porro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E0BE07-0450-4D07-B479-082B598F8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097" y="4147150"/>
            <a:ext cx="5814530" cy="240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39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FD485-DF06-409C-AA37-876CC2E8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¿Qué es un beat tracking?</a:t>
            </a:r>
            <a:endParaRPr lang="es-ES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ED47-C784-44FD-85BF-DD9F5E3A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89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Un beat tracking es el proceso de detectar en una pista de audio los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tiempos en los cuales es más probable que el oyente ejecute un acto de percusión </a:t>
            </a:r>
            <a:r>
              <a:rPr lang="en-US" sz="2400"/>
              <a:t>ya sea con la mano o pie, o simplemente en su imaginación, de tal forma que se sincronice con el ritmo predominante.</a:t>
            </a:r>
          </a:p>
          <a:p>
            <a:pPr algn="just"/>
            <a:endParaRPr lang="en-US" sz="2400"/>
          </a:p>
          <a:p>
            <a:pPr algn="just"/>
            <a:r>
              <a:rPr lang="en-US" sz="2400"/>
              <a:t>Esta es una tarea perteneciente al área de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Music information retrieval (MIR)</a:t>
            </a:r>
            <a:r>
              <a:rPr lang="en-US" sz="2400">
                <a:solidFill>
                  <a:srgbClr val="7030A0"/>
                </a:solidFill>
              </a:rPr>
              <a:t>, </a:t>
            </a:r>
            <a:r>
              <a:rPr lang="en-US" sz="2400"/>
              <a:t>que es la ciencia que recupera información a partir de señales de audio. </a:t>
            </a:r>
            <a:endParaRPr lang="en-US" sz="2400">
              <a:solidFill>
                <a:srgbClr val="7030A0"/>
              </a:solidFill>
            </a:endParaRPr>
          </a:p>
          <a:p>
            <a:pPr algn="just"/>
            <a:endParaRPr lang="en-US" sz="2400"/>
          </a:p>
          <a:p>
            <a:pPr algn="just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7252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B9BA-7340-4F1A-BB0E-C54CA473B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Primer acercamiento</a:t>
            </a:r>
            <a:endParaRPr lang="es-ES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6CC6-B40A-460D-9087-CAE05A899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8" y="2070721"/>
            <a:ext cx="5996233" cy="2916057"/>
          </a:xfrm>
        </p:spPr>
        <p:txBody>
          <a:bodyPr>
            <a:normAutofit/>
          </a:bodyPr>
          <a:lstStyle/>
          <a:p>
            <a:pPr algn="just"/>
            <a:r>
              <a:rPr lang="en-US" sz="2000"/>
              <a:t>Una primera propuesta es detectar los tiempos en donde ocurre una ráfaga de tiempo, también llamado </a:t>
            </a:r>
            <a:r>
              <a:rPr lang="en-US" sz="2000">
                <a:solidFill>
                  <a:schemeClr val="accent2">
                    <a:lumMod val="75000"/>
                  </a:schemeClr>
                </a:solidFill>
              </a:rPr>
              <a:t>onset</a:t>
            </a:r>
            <a:r>
              <a:rPr lang="en-US" sz="2000">
                <a:solidFill>
                  <a:srgbClr val="7030A0"/>
                </a:solidFill>
              </a:rPr>
              <a:t>.</a:t>
            </a:r>
          </a:p>
          <a:p>
            <a:pPr algn="just"/>
            <a:endParaRPr lang="en-US" sz="2000">
              <a:solidFill>
                <a:srgbClr val="7030A0"/>
              </a:solidFill>
            </a:endParaRPr>
          </a:p>
          <a:p>
            <a:pPr algn="just"/>
            <a:r>
              <a:rPr lang="en-US" sz="2000"/>
              <a:t>El problema es que la identifiación puede confundirse con falsas señales, por ejemplo una que represente un sonido vocal, y que no necesariamente forme parte de la estructura rítmica principal.</a:t>
            </a:r>
          </a:p>
          <a:p>
            <a:pPr algn="just"/>
            <a:endParaRPr lang="es-ES" sz="2000">
              <a:solidFill>
                <a:srgbClr val="7030A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DD0151-3923-4A64-B225-0135B6A2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81" y="3346495"/>
            <a:ext cx="4547652" cy="1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415B65E-2F6E-46E1-A59E-DF7A464F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80" y="1235075"/>
            <a:ext cx="4547651" cy="1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09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6AA7-6916-4DCB-8B65-A5C258BC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068" y="194540"/>
            <a:ext cx="9125932" cy="1325563"/>
          </a:xfrm>
        </p:spPr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Acercamiento con inteligencia artificial</a:t>
            </a:r>
            <a:endParaRPr lang="es-ES">
              <a:solidFill>
                <a:srgbClr val="002060"/>
              </a:solidFill>
            </a:endParaRPr>
          </a:p>
        </p:txBody>
      </p:sp>
      <p:pic>
        <p:nvPicPr>
          <p:cNvPr id="3074" name="Picture 2" descr="multimodel">
            <a:extLst>
              <a:ext uri="{FF2B5EF4-FFF2-40B4-BE49-F238E27FC236}">
                <a16:creationId xmlns:a16="http://schemas.microsoft.com/office/drawing/2014/main" id="{BBFAC2F5-7CDA-4727-912A-141DCF48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03" y="2132200"/>
            <a:ext cx="6322791" cy="325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F83CF-B501-4EFE-B6FC-310E4FFD3E07}"/>
              </a:ext>
            </a:extLst>
          </p:cNvPr>
          <p:cNvSpPr txBox="1"/>
          <p:nvPr/>
        </p:nvSpPr>
        <p:spPr>
          <a:xfrm>
            <a:off x="7114094" y="4397487"/>
            <a:ext cx="4820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Preprocesamiento de señal de audio, para posteriormente ser procesada por una Red Neuronal Recurrente (RNN) y finalmente ensamblar los outputs en una red Bayesiana.</a:t>
            </a:r>
            <a:endParaRPr lang="es-E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2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1BA6-45F4-499F-89FE-F3B35473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F468F-94C1-46D5-9CE8-A3D68203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87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¿Qué es un beat tracking?</vt:lpstr>
      <vt:lpstr>Primer acercamiento</vt:lpstr>
      <vt:lpstr>Acercamiento con inteligencia artificial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mellado</dc:creator>
  <cp:lastModifiedBy>benjamin mellado</cp:lastModifiedBy>
  <cp:revision>2</cp:revision>
  <dcterms:created xsi:type="dcterms:W3CDTF">2021-10-19T19:46:13Z</dcterms:created>
  <dcterms:modified xsi:type="dcterms:W3CDTF">2021-10-19T20:38:24Z</dcterms:modified>
</cp:coreProperties>
</file>