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A573E-9016-40FE-94B2-386FA94C5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2CDBC2-A0E8-47E2-9E57-AA35A50CC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solução para os iniciantes no mundo das cervejas artesanais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0CFA64-423C-4D89-B24C-2CE01C90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887" y="1487307"/>
            <a:ext cx="3997188" cy="361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2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52603-1D0E-4639-94BB-E48BACF5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6F13E-4484-4712-B943-D89579F4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sz="3200" dirty="0"/>
              <a:t>Clientes menos experientes no mundo das cervejas artesanais podem não ter uma boa impressão no primeiro contato com os produtos, pois o sabor das cervejas artesanais estão muito distintos daquele que estamos acostumados, isso pode causar um bloqueio no gosto das cervejas artesanais.</a:t>
            </a:r>
          </a:p>
        </p:txBody>
      </p:sp>
    </p:spTree>
    <p:extLst>
      <p:ext uri="{BB962C8B-B14F-4D97-AF65-F5344CB8AC3E}">
        <p14:creationId xmlns:p14="http://schemas.microsoft.com/office/powerpoint/2010/main" val="165184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25411-C2AC-416F-9A5D-2BED21AA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aplicativo: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beer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FDEEF-E035-402A-95B1-97008F79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Focado para auxiliar os inexperientes, o app fornece um cardápio atualizado com a opção de saber as propriedades da cerveja, e as avaliações da mesma. </a:t>
            </a:r>
          </a:p>
          <a:p>
            <a:pPr marL="0" indent="0" algn="just">
              <a:buNone/>
            </a:pPr>
            <a:r>
              <a:rPr lang="pt-BR" sz="2400" dirty="0"/>
              <a:t>	O cliente também poderá avaliar as cervejas, onde ficará guardado na base de dados e com isso auxiliará os próximos clientes na escolha da sua cerveja.</a:t>
            </a:r>
          </a:p>
          <a:p>
            <a:pPr marL="0" indent="0" algn="just">
              <a:buNone/>
            </a:pPr>
            <a:r>
              <a:rPr lang="pt-BR" sz="2400" dirty="0"/>
              <a:t>	Para quem não conhece a história da cerveja, o aplicativo também fornece a história completa.</a:t>
            </a:r>
          </a:p>
        </p:txBody>
      </p:sp>
    </p:spTree>
    <p:extLst>
      <p:ext uri="{BB962C8B-B14F-4D97-AF65-F5344CB8AC3E}">
        <p14:creationId xmlns:p14="http://schemas.microsoft.com/office/powerpoint/2010/main" val="21640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403A-AC4E-4527-B643-5CEB042D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Lean</a:t>
            </a:r>
            <a:r>
              <a:rPr lang="pt-BR" dirty="0"/>
              <a:t> </a:t>
            </a:r>
            <a:r>
              <a:rPr lang="pt-BR" dirty="0" err="1"/>
              <a:t>canvas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94BE583-B44F-4745-A217-727C31CAD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402" y="1128451"/>
            <a:ext cx="11035552" cy="4414220"/>
          </a:xfrm>
        </p:spPr>
      </p:pic>
    </p:spTree>
    <p:extLst>
      <p:ext uri="{BB962C8B-B14F-4D97-AF65-F5344CB8AC3E}">
        <p14:creationId xmlns:p14="http://schemas.microsoft.com/office/powerpoint/2010/main" val="304742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999F6-6A26-4514-917A-EE0A14FD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C9E11-FEA0-4A19-91C4-8BDD882A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/>
              <a:t>FIM!</a:t>
            </a:r>
          </a:p>
          <a:p>
            <a:pPr algn="ctr"/>
            <a:r>
              <a:rPr lang="pt-BR" sz="3200" dirty="0"/>
              <a:t>Bruno Paula Mendes</a:t>
            </a:r>
          </a:p>
          <a:p>
            <a:pPr algn="ctr"/>
            <a:r>
              <a:rPr lang="pt-BR" sz="3200" dirty="0"/>
              <a:t>Michael Douglas Soares</a:t>
            </a:r>
          </a:p>
        </p:txBody>
      </p:sp>
    </p:spTree>
    <p:extLst>
      <p:ext uri="{BB962C8B-B14F-4D97-AF65-F5344CB8AC3E}">
        <p14:creationId xmlns:p14="http://schemas.microsoft.com/office/powerpoint/2010/main" val="364774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29</TotalTime>
  <Words>28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Apresentação do PowerPoint</vt:lpstr>
      <vt:lpstr>Público alvo</vt:lpstr>
      <vt:lpstr>o aplicativo: the best beer </vt:lpstr>
      <vt:lpstr>Lean canvas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BRUNO PAULA MENDES</cp:lastModifiedBy>
  <cp:revision>4</cp:revision>
  <dcterms:created xsi:type="dcterms:W3CDTF">2018-07-02T19:41:49Z</dcterms:created>
  <dcterms:modified xsi:type="dcterms:W3CDTF">2018-07-02T20:11:30Z</dcterms:modified>
</cp:coreProperties>
</file>