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7" r:id="rId10"/>
    <p:sldId id="261" r:id="rId11"/>
    <p:sldId id="262" r:id="rId12"/>
    <p:sldId id="266" r:id="rId13"/>
    <p:sldId id="268" r:id="rId14"/>
    <p:sldId id="269" r:id="rId15"/>
    <p:sldId id="270" r:id="rId16"/>
    <p:sldId id="271" r:id="rId17"/>
    <p:sldId id="275" r:id="rId18"/>
    <p:sldId id="272" r:id="rId19"/>
    <p:sldId id="276" r:id="rId20"/>
    <p:sldId id="273" r:id="rId21"/>
    <p:sldId id="274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73" d="100"/>
          <a:sy n="73" d="100"/>
        </p:scale>
        <p:origin x="17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30BB-D471-4FB5-A225-B40B9FA6B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Microcontrollers</a:t>
            </a:r>
            <a:br>
              <a:rPr lang="ro-RO" dirty="0"/>
            </a:br>
            <a:r>
              <a:rPr lang="en-US" dirty="0"/>
              <a:t>-Final project: Room thermostat-</a:t>
            </a:r>
            <a:br>
              <a:rPr lang="en-US" dirty="0"/>
            </a:b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7FB19-55A2-4BDD-9D56-A02B2D030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Bogdan </a:t>
            </a:r>
            <a:r>
              <a:rPr lang="en-US" dirty="0" err="1"/>
              <a:t>Meseșan</a:t>
            </a:r>
            <a:endParaRPr lang="en-US" dirty="0"/>
          </a:p>
          <a:p>
            <a:r>
              <a:rPr lang="en-US" dirty="0"/>
              <a:t>Coordinating teacher: </a:t>
            </a:r>
            <a:r>
              <a:rPr lang="en-US" dirty="0" err="1"/>
              <a:t>Andreea</a:t>
            </a:r>
            <a:r>
              <a:rPr lang="en-US" dirty="0"/>
              <a:t> </a:t>
            </a:r>
            <a:r>
              <a:rPr lang="en-US" dirty="0" err="1"/>
              <a:t>Ignat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7039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76B998-5589-4647-92B0-26EE6F4D3D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B3B4E0-62FE-4271-8703-A7AB37D2E4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7563"/>
            <a:ext cx="3352800" cy="525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0064F6-4F6E-4024-A1DE-8DA71B5808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215900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855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927242-CA6E-43D0-AB80-4E3509E9E8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" y="-1"/>
            <a:ext cx="4495800" cy="5381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F9F23-F43A-40F1-9FF6-649326608A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03"/>
            <a:ext cx="4495800" cy="5352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6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7A0135-5981-43A6-A39E-AA94363AB7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4200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DE0E46-BDB9-409A-88F0-178B394C5F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-5256"/>
            <a:ext cx="2895602" cy="4272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12B15B-403F-4240-B2D8-F67F699969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960" y="0"/>
            <a:ext cx="2632839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512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6E45AC-4E12-437A-BFFD-3D538D340B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10"/>
            <a:ext cx="3733800" cy="5247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142297-EF5C-426E-B901-5CD5A153F00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-17463"/>
            <a:ext cx="3581400" cy="5275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69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67AE-AA8E-473D-BE76-E8835162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EC5DB-64D0-4E9B-9A13-68C1F1BB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E24784-BC04-4C13-BDB0-36E11DFE1A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87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F14D-B1DF-4820-8884-FFCAF2A3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0FD95-264C-43C5-B345-C20659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5EECE-2A09-473D-B859-60AFC4D69C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" y="0"/>
            <a:ext cx="9141372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06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1043-16F5-4FE0-8A43-6FE8717D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The program in 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0708E7-62A3-4B59-A5A1-785E1A9E43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66018"/>
            <a:ext cx="4419600" cy="5082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463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7C11-DD54-4E91-B715-FCAE2EED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53FF5B-4470-42DD-BA58-780656BD53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" y="34159"/>
            <a:ext cx="4164724" cy="5452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66F550-4462-4CA4-BEA0-9A2D2D62589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530" y="68318"/>
            <a:ext cx="4540469" cy="5418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82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4166-989B-4AB6-97F1-BA3E14D5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D9878-5CF6-4A65-9610-7C89AF36DA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24400" cy="56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D56D2-C075-49AA-9E1E-A81CF4FA9A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0"/>
            <a:ext cx="42672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14F92-E56D-463F-8A62-7A34C4CD56E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421" y="2871952"/>
            <a:ext cx="4419600" cy="1811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327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4D14-6A17-4F39-A885-AA582662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74525-E274-4E7C-B47B-8628EF06E5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0060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0C4FB-EC3B-43BC-8C4B-AA762CDEA2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2552"/>
            <a:ext cx="4272455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91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8CE0-2BBA-4562-B951-87AF0CBC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sensor-LM35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4A7503-63AB-4204-931C-5B573B5D47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30776"/>
            <a:ext cx="7239000" cy="4436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7445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2B24-0657-4C78-BD1F-B6F033A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0068-6B2A-49BB-8A13-D2E75BCF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EA85E-6A82-4A1A-9F9F-2DBAB6F481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28"/>
            <a:ext cx="9144000" cy="6860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45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8316-B3AB-4D1E-A3C9-5B2E9A11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517A-6AF4-4564-AC45-926CC6B2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B4747-C33F-478B-AD36-A9CC1F0812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48"/>
            <a:ext cx="9144000" cy="6834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452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E9A7-004A-442A-8DB7-CF5C8B3D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558A2-0EA3-4EB1-B8E5-9635A43E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7988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1FA1-D983-497A-97B5-4D0CCBE9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ADC stage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E32D62-69EC-4887-B8C2-D3A5603840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5943599" cy="3200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0559AD-D9D6-4898-B922-4E9A3C59CE82}"/>
                  </a:ext>
                </a:extLst>
              </p:cNvPr>
              <p:cNvSpPr txBox="1"/>
              <p:nvPr/>
            </p:nvSpPr>
            <p:spPr>
              <a:xfrm>
                <a:off x="1371600" y="4572000"/>
                <a:ext cx="6705600" cy="1614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𝐿𝑆𝐵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5</m:t>
                        </m:r>
                        <m:r>
                          <a:rPr lang="en-US" i="1"/>
                          <m:t>𝑉</m:t>
                        </m:r>
                      </m:num>
                      <m:den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2</m:t>
                            </m:r>
                          </m:e>
                          <m:sup>
                            <m:r>
                              <a:rPr lang="en-US" i="1"/>
                              <m:t>8</m:t>
                            </m:r>
                          </m:sup>
                        </m:sSup>
                        <m:r>
                          <a:rPr lang="en-US" i="1"/>
                          <m:t>−1</m:t>
                        </m:r>
                      </m:den>
                    </m:f>
                    <m:r>
                      <a:rPr lang="en-US" i="1"/>
                      <m:t>=19.6 </m:t>
                    </m:r>
                    <m:r>
                      <a:rPr lang="en-US" i="1"/>
                      <m:t>𝑚𝑉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/>
                        <m:t>𝐴</m:t>
                      </m:r>
                      <m:r>
                        <a:rPr lang="en-US" i="1"/>
                        <m:t>=1+ 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𝑅</m:t>
                              </m:r>
                            </m:e>
                            <m:sub>
                              <m:r>
                                <a:rPr lang="en-US" i="1"/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𝑅</m:t>
                              </m:r>
                            </m:e>
                            <m:sub>
                              <m:r>
                                <a:rPr lang="en-US" i="1"/>
                                <m:t>𝐺</m:t>
                              </m:r>
                            </m:sub>
                          </m:sSub>
                        </m:den>
                      </m:f>
                      <m:r>
                        <a:rPr lang="en-US" i="1"/>
                        <m:t>=10</m:t>
                      </m:r>
                    </m:oMath>
                  </m:oMathPara>
                </a14:m>
                <a:endParaRPr lang="en-US" dirty="0"/>
              </a:p>
              <a:p>
                <a:endParaRPr lang="ro-RO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0559AD-D9D6-4898-B922-4E9A3C59C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572000"/>
                <a:ext cx="6705600" cy="1614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32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D85B-4293-4933-9BDE-54E78B66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configuration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1036-6E9B-43A7-96C2-A7539578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I use to initialize the Display: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-instruction1: function set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-instruction2: display off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-instruction3: display 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-instruction4: display on/off control</a:t>
            </a:r>
          </a:p>
          <a:p>
            <a:endParaRPr lang="ro-RO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395519-B851-47C9-B732-83FC66573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54380"/>
              </p:ext>
            </p:extLst>
          </p:nvPr>
        </p:nvGraphicFramePr>
        <p:xfrm>
          <a:off x="381000" y="3213448"/>
          <a:ext cx="4343400" cy="2464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340">
                  <a:extLst>
                    <a:ext uri="{9D8B030D-6E8A-4147-A177-3AD203B41FA5}">
                      <a16:colId xmlns:a16="http://schemas.microsoft.com/office/drawing/2014/main" val="2974018182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4140177202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3718631071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1881740098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3471421742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1493183900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4227443736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3223343620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1139191942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1382487965"/>
                    </a:ext>
                  </a:extLst>
                </a:gridCol>
              </a:tblGrid>
              <a:tr h="492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R/W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3184602"/>
                  </a:ext>
                </a:extLst>
              </a:tr>
              <a:tr h="492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9309347"/>
                  </a:ext>
                </a:extLst>
              </a:tr>
              <a:tr h="492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0519509"/>
                  </a:ext>
                </a:extLst>
              </a:tr>
              <a:tr h="492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3043639"/>
                  </a:ext>
                </a:extLst>
              </a:tr>
              <a:tr h="492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5656602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EA8F0FE-CC35-41E5-A1E2-9F2F4E3E2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240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C0C98-789F-4E42-A966-1318764DB0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52600"/>
            <a:ext cx="3962400" cy="39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5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5988-0B8F-48E7-BB87-C62DE9F7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The relay stage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675A75-848C-4DDF-8FEE-E586453C01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5410200" cy="419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4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2238-46BE-4B83-B031-4B45C74B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microcontroller-AT89C51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AA703D-BFF5-46E9-91EC-C44F98F8E9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6018"/>
            <a:ext cx="2891587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0D9FD-AAAF-4E64-B41B-FA5D2F1CECF4}"/>
              </a:ext>
            </a:extLst>
          </p:cNvPr>
          <p:cNvSpPr txBox="1"/>
          <p:nvPr/>
        </p:nvSpPr>
        <p:spPr>
          <a:xfrm>
            <a:off x="3581400" y="1524000"/>
            <a:ext cx="5257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of the Ports and Pins:</a:t>
            </a:r>
          </a:p>
          <a:p>
            <a:r>
              <a:rPr lang="en-US" dirty="0"/>
              <a:t>-Port 1: Input port, connected to the output of the ADC, tasked with receiving temperature information in digital form.</a:t>
            </a:r>
          </a:p>
          <a:p>
            <a:r>
              <a:rPr lang="en-US" dirty="0"/>
              <a:t>-Port 2: Output port, connected to the Data lines of the LCD, tasked with sending instructions to the Display</a:t>
            </a:r>
          </a:p>
          <a:p>
            <a:r>
              <a:rPr lang="en-US" dirty="0"/>
              <a:t>-Port 3: Output port: </a:t>
            </a:r>
          </a:p>
          <a:p>
            <a:r>
              <a:rPr lang="en-US" dirty="0"/>
              <a:t> P3.0-Relay control;</a:t>
            </a:r>
          </a:p>
          <a:p>
            <a:r>
              <a:rPr lang="en-US" dirty="0"/>
              <a:t> P3.2 – “Button+” external interrupt 0;</a:t>
            </a:r>
          </a:p>
          <a:p>
            <a:r>
              <a:rPr lang="en-US" dirty="0"/>
              <a:t> P3.3 - “Button-” external interrupt 1;</a:t>
            </a:r>
          </a:p>
          <a:p>
            <a:r>
              <a:rPr lang="en-US" dirty="0"/>
              <a:t> P3.4 – LCD RS;</a:t>
            </a:r>
          </a:p>
          <a:p>
            <a:r>
              <a:rPr lang="en-US" dirty="0"/>
              <a:t> P3.5 – LCD R/W; </a:t>
            </a:r>
          </a:p>
          <a:p>
            <a:r>
              <a:rPr lang="en-US" dirty="0"/>
              <a:t> P3.6 – LCD Enable;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2259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750C-3F65-4367-BF33-078126E7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03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The final circuit</a:t>
            </a:r>
            <a:endParaRPr lang="ro-RO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69B549-280A-4C54-82A3-DE876ED0EA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76" y="1319103"/>
            <a:ext cx="8126448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91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7C6A-83FE-45D4-BB66-74F7F561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 ASM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5D2EE-BAD8-47BF-BDE9-A25BB8730F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07128"/>
            <a:ext cx="4038600" cy="522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67E3E-08AB-4F6A-9608-BE5EF8E0AC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70341"/>
            <a:ext cx="3962400" cy="5474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10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948874-E2FC-4BFA-8FF1-964D1BB668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66"/>
            <a:ext cx="3429000" cy="405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AB015C4-0C8D-436E-9EF4-A326697EA9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786"/>
            <a:ext cx="4419600" cy="405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112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237</Words>
  <Application>Microsoft Office PowerPoint</Application>
  <PresentationFormat>On-screen Show (4:3)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Microcontrollers -Final project: Room thermostat- </vt:lpstr>
      <vt:lpstr>Temperature sensor-LM35</vt:lpstr>
      <vt:lpstr>The ADC stage</vt:lpstr>
      <vt:lpstr>LCD configuration</vt:lpstr>
      <vt:lpstr>The relay stage</vt:lpstr>
      <vt:lpstr>The microcontroller-AT89C51</vt:lpstr>
      <vt:lpstr>The final circuit</vt:lpstr>
      <vt:lpstr>Program in ASM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program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Microcontrollers -Project no. 2-</dc:title>
  <dc:creator>Bogdan</dc:creator>
  <cp:lastModifiedBy>Bogdan</cp:lastModifiedBy>
  <cp:revision>10</cp:revision>
  <dcterms:created xsi:type="dcterms:W3CDTF">2006-08-16T00:00:00Z</dcterms:created>
  <dcterms:modified xsi:type="dcterms:W3CDTF">2019-05-28T12:22:25Z</dcterms:modified>
</cp:coreProperties>
</file>