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diagrams/drawing5.xml" ContentType="application/vnd.ms-office.drawingml.diagramDrawing+xml"/>
  <Override PartName="/ppt/diagrams/colors5.xml" ContentType="application/vnd.openxmlformats-officedocument.drawingml.diagramColors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quickStyle2.xml" ContentType="application/vnd.openxmlformats-officedocument.drawingml.diagramStyle+xml"/>
  <Override PartName="/ppt/diagrams/data4.xml" ContentType="application/vnd.openxmlformats-officedocument.drawingml.diagramData+xml"/>
  <Override PartName="/ppt/diagrams/layout2.xml" ContentType="application/vnd.openxmlformats-officedocument.drawingml.diagramLayout+xml"/>
  <Override PartName="/ppt/diagrams/drawing2.xml" ContentType="application/vnd.ms-office.drawingml.diagramDrawing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data1.xml" ContentType="application/vnd.openxmlformats-officedocument.drawingml.diagramData+xml"/>
  <Override PartName="/ppt/diagrams/layout3.xml" ContentType="application/vnd.openxmlformats-officedocument.drawingml.diagramLayout+xml"/>
  <Override PartName="/ppt/diagrams/drawing3.xml" ContentType="application/vnd.ms-office.drawingml.diagramDrawing+xml"/>
  <Override PartName="/ppt/diagrams/quickStyle3.xml" ContentType="application/vnd.openxmlformats-officedocument.drawingml.diagramStyle+xml"/>
  <Override PartName="/ppt/diagrams/data5.xml" ContentType="application/vnd.openxmlformats-officedocument.drawingml.diagramData+xml"/>
  <Override PartName="/ppt/diagrams/colors3.xml" ContentType="application/vnd.openxmlformats-officedocument.drawingml.diagramColors+xml"/>
  <Override PartName="/ppt/diagrams/layout4.xml" ContentType="application/vnd.openxmlformats-officedocument.drawingml.diagramLayout+xml"/>
  <Override PartName="/ppt/diagrams/drawing4.xml" ContentType="application/vnd.ms-office.drawingml.diagramDrawing+xml"/>
  <Override PartName="/ppt/diagrams/colors4.xml" ContentType="application/vnd.openxmlformats-officedocument.drawingml.diagramColors+xml"/>
  <Override PartName="/ppt/diagrams/layout5.xml" ContentType="application/vnd.openxmlformats-officedocument.drawingml.diagramLayout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E6C901-0E2A-46BD-960A-02A26C9178EA}" type="doc">
      <dgm:prSet loTypeId="urn:microsoft.com/office/officeart/2005/8/layout/vProcess5" loCatId="process" qsTypeId="urn:microsoft.com/office/officeart/2005/8/quickstyle/3d3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795E825-0342-4B40-B47B-997ED9ACDA46}">
      <dgm:prSet/>
      <dgm:spPr/>
      <dgm:t>
        <a:bodyPr/>
        <a:lstStyle/>
        <a:p>
          <a:r>
            <a:rPr lang="en-US" baseline="0" dirty="0"/>
            <a:t>R Shiny Tips and Tricks:</a:t>
          </a:r>
          <a:br>
            <a:rPr lang="en-US" baseline="0" dirty="0"/>
          </a:br>
          <a:r>
            <a:rPr lang="en-US" baseline="0" dirty="0"/>
            <a:t>An App Store Project Demo</a:t>
          </a:r>
          <a:endParaRPr lang="en-US" dirty="0"/>
        </a:p>
      </dgm:t>
    </dgm:pt>
    <dgm:pt modelId="{02A58F18-F780-4AE6-84E5-018081EE8A21}" type="parTrans" cxnId="{4A2AD18A-05FF-45DF-A5A3-B5B6DA57A10A}">
      <dgm:prSet/>
      <dgm:spPr/>
      <dgm:t>
        <a:bodyPr/>
        <a:lstStyle/>
        <a:p>
          <a:endParaRPr lang="en-US"/>
        </a:p>
      </dgm:t>
    </dgm:pt>
    <dgm:pt modelId="{5A578C98-7B14-4C6A-BFFB-0AEDDC9050A4}" type="sibTrans" cxnId="{4A2AD18A-05FF-45DF-A5A3-B5B6DA57A10A}">
      <dgm:prSet/>
      <dgm:spPr/>
      <dgm:t>
        <a:bodyPr/>
        <a:lstStyle/>
        <a:p>
          <a:endParaRPr lang="en-US"/>
        </a:p>
      </dgm:t>
    </dgm:pt>
    <dgm:pt modelId="{DA276EE9-6BE8-42A2-A440-06F351EB140C}" type="pres">
      <dgm:prSet presAssocID="{8EE6C901-0E2A-46BD-960A-02A26C9178EA}" presName="outerComposite" presStyleCnt="0">
        <dgm:presLayoutVars>
          <dgm:chMax val="5"/>
          <dgm:dir/>
          <dgm:resizeHandles val="exact"/>
        </dgm:presLayoutVars>
      </dgm:prSet>
      <dgm:spPr/>
    </dgm:pt>
    <dgm:pt modelId="{AE410F34-20E7-4A75-B3C0-680C680DC6C1}" type="pres">
      <dgm:prSet presAssocID="{8EE6C901-0E2A-46BD-960A-02A26C9178EA}" presName="dummyMaxCanvas" presStyleCnt="0">
        <dgm:presLayoutVars/>
      </dgm:prSet>
      <dgm:spPr/>
    </dgm:pt>
    <dgm:pt modelId="{65130000-7F3F-4535-8B6B-DD446FC1E8EE}" type="pres">
      <dgm:prSet presAssocID="{8EE6C901-0E2A-46BD-960A-02A26C9178EA}" presName="OneNode_1" presStyleLbl="node1" presStyleIdx="0" presStyleCnt="1">
        <dgm:presLayoutVars>
          <dgm:bulletEnabled val="1"/>
        </dgm:presLayoutVars>
      </dgm:prSet>
      <dgm:spPr/>
    </dgm:pt>
  </dgm:ptLst>
  <dgm:cxnLst>
    <dgm:cxn modelId="{992AC413-1D5D-49BB-AE6B-22B5CA7E4C03}" type="presOf" srcId="{2795E825-0342-4B40-B47B-997ED9ACDA46}" destId="{65130000-7F3F-4535-8B6B-DD446FC1E8EE}" srcOrd="0" destOrd="0" presId="urn:microsoft.com/office/officeart/2005/8/layout/vProcess5"/>
    <dgm:cxn modelId="{50B83719-A5D1-420F-8DCF-60A53A5279CE}" type="presOf" srcId="{8EE6C901-0E2A-46BD-960A-02A26C9178EA}" destId="{DA276EE9-6BE8-42A2-A440-06F351EB140C}" srcOrd="0" destOrd="0" presId="urn:microsoft.com/office/officeart/2005/8/layout/vProcess5"/>
    <dgm:cxn modelId="{4A2AD18A-05FF-45DF-A5A3-B5B6DA57A10A}" srcId="{8EE6C901-0E2A-46BD-960A-02A26C9178EA}" destId="{2795E825-0342-4B40-B47B-997ED9ACDA46}" srcOrd="0" destOrd="0" parTransId="{02A58F18-F780-4AE6-84E5-018081EE8A21}" sibTransId="{5A578C98-7B14-4C6A-BFFB-0AEDDC9050A4}"/>
    <dgm:cxn modelId="{F02509A9-528B-4C8E-910E-9B0E1CCBC316}" type="presParOf" srcId="{DA276EE9-6BE8-42A2-A440-06F351EB140C}" destId="{AE410F34-20E7-4A75-B3C0-680C680DC6C1}" srcOrd="0" destOrd="0" presId="urn:microsoft.com/office/officeart/2005/8/layout/vProcess5"/>
    <dgm:cxn modelId="{7FCE68CA-7BF9-4889-90F1-3730F5DDE35E}" type="presParOf" srcId="{DA276EE9-6BE8-42A2-A440-06F351EB140C}" destId="{65130000-7F3F-4535-8B6B-DD446FC1E8EE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72D5F9-8BD2-48DC-AFEA-D32822610AC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643DD2C-DDD4-40C7-9DA2-5243DE141872}">
      <dgm:prSet/>
      <dgm:spPr>
        <a:solidFill>
          <a:srgbClr val="0070C0"/>
        </a:solidFill>
      </dgm:spPr>
      <dgm:t>
        <a:bodyPr/>
        <a:lstStyle/>
        <a:p>
          <a:r>
            <a:rPr lang="en-US" baseline="0" dirty="0"/>
            <a:t>In Practice:</a:t>
          </a:r>
          <a:endParaRPr lang="en-US" dirty="0"/>
        </a:p>
      </dgm:t>
    </dgm:pt>
    <dgm:pt modelId="{BFC43A24-0BC0-453A-96A2-3E4A48868386}" type="parTrans" cxnId="{0CD1F99E-55ED-43FC-A2B3-A8D99260B744}">
      <dgm:prSet/>
      <dgm:spPr/>
      <dgm:t>
        <a:bodyPr/>
        <a:lstStyle/>
        <a:p>
          <a:endParaRPr lang="en-US"/>
        </a:p>
      </dgm:t>
    </dgm:pt>
    <dgm:pt modelId="{8CAC5F04-5F4A-40A4-8B22-D8596B61C4B3}" type="sibTrans" cxnId="{0CD1F99E-55ED-43FC-A2B3-A8D99260B744}">
      <dgm:prSet/>
      <dgm:spPr/>
      <dgm:t>
        <a:bodyPr/>
        <a:lstStyle/>
        <a:p>
          <a:endParaRPr lang="en-US"/>
        </a:p>
      </dgm:t>
    </dgm:pt>
    <dgm:pt modelId="{0BAA1211-DEBC-4AB6-9CFD-AF5D16FC59D0}">
      <dgm:prSet/>
      <dgm:spPr>
        <a:solidFill>
          <a:srgbClr val="00B0F0"/>
        </a:solidFill>
      </dgm:spPr>
      <dgm:t>
        <a:bodyPr/>
        <a:lstStyle/>
        <a:p>
          <a:r>
            <a:rPr lang="en-US" baseline="0" dirty="0"/>
            <a:t>Multiple choices for CSS:</a:t>
          </a:r>
          <a:endParaRPr lang="en-US" dirty="0"/>
        </a:p>
      </dgm:t>
    </dgm:pt>
    <dgm:pt modelId="{156C1913-15FF-4124-BB51-E1032EE2C716}" type="parTrans" cxnId="{D39ADE50-920D-4215-895D-7A8A8BDFD3D9}">
      <dgm:prSet/>
      <dgm:spPr/>
      <dgm:t>
        <a:bodyPr/>
        <a:lstStyle/>
        <a:p>
          <a:endParaRPr lang="en-US"/>
        </a:p>
      </dgm:t>
    </dgm:pt>
    <dgm:pt modelId="{8EC554C1-AF74-43B5-9E95-183A46D99379}" type="sibTrans" cxnId="{D39ADE50-920D-4215-895D-7A8A8BDFD3D9}">
      <dgm:prSet/>
      <dgm:spPr/>
      <dgm:t>
        <a:bodyPr/>
        <a:lstStyle/>
        <a:p>
          <a:endParaRPr lang="en-US"/>
        </a:p>
      </dgm:t>
    </dgm:pt>
    <dgm:pt modelId="{47031D47-36B5-4A49-B164-5C2BECBA40A8}">
      <dgm:prSet/>
      <dgm:spPr/>
      <dgm:t>
        <a:bodyPr/>
        <a:lstStyle/>
        <a:p>
          <a:r>
            <a:rPr lang="en-US"/>
            <a:t>Inside specific elements of the app</a:t>
          </a:r>
        </a:p>
      </dgm:t>
    </dgm:pt>
    <dgm:pt modelId="{3616E832-3044-43BD-AACA-76FEA392709A}" type="parTrans" cxnId="{1C4E24B0-9958-47A2-B48C-14C86502C36C}">
      <dgm:prSet/>
      <dgm:spPr/>
      <dgm:t>
        <a:bodyPr/>
        <a:lstStyle/>
        <a:p>
          <a:endParaRPr lang="en-US"/>
        </a:p>
      </dgm:t>
    </dgm:pt>
    <dgm:pt modelId="{3A1B60E9-1E2B-4EF9-807A-D3250DA93D6F}" type="sibTrans" cxnId="{1C4E24B0-9958-47A2-B48C-14C86502C36C}">
      <dgm:prSet/>
      <dgm:spPr/>
      <dgm:t>
        <a:bodyPr/>
        <a:lstStyle/>
        <a:p>
          <a:endParaRPr lang="en-US"/>
        </a:p>
      </dgm:t>
    </dgm:pt>
    <dgm:pt modelId="{7AAA4735-3EA7-45FA-891D-B55C6194075A}">
      <dgm:prSet/>
      <dgm:spPr/>
      <dgm:t>
        <a:bodyPr/>
        <a:lstStyle/>
        <a:p>
          <a:r>
            <a:rPr lang="en-US"/>
            <a:t>Example picture of code. (EPOC)</a:t>
          </a:r>
        </a:p>
      </dgm:t>
    </dgm:pt>
    <dgm:pt modelId="{56A58701-EFF4-4B4C-8EB7-CAC94B876C37}" type="parTrans" cxnId="{5C5FEF41-2811-42B3-ABAF-D7ED4B425917}">
      <dgm:prSet/>
      <dgm:spPr/>
      <dgm:t>
        <a:bodyPr/>
        <a:lstStyle/>
        <a:p>
          <a:endParaRPr lang="en-US"/>
        </a:p>
      </dgm:t>
    </dgm:pt>
    <dgm:pt modelId="{3B2D2773-1122-41C3-B451-138CA84F3490}" type="sibTrans" cxnId="{5C5FEF41-2811-42B3-ABAF-D7ED4B425917}">
      <dgm:prSet/>
      <dgm:spPr/>
      <dgm:t>
        <a:bodyPr/>
        <a:lstStyle/>
        <a:p>
          <a:endParaRPr lang="en-US"/>
        </a:p>
      </dgm:t>
    </dgm:pt>
    <dgm:pt modelId="{752022E6-83A0-49B1-9B2C-E200F83B401D}">
      <dgm:prSet/>
      <dgm:spPr/>
      <dgm:t>
        <a:bodyPr/>
        <a:lstStyle/>
        <a:p>
          <a:r>
            <a:rPr lang="en-US"/>
            <a:t>In the header element of your main app body.</a:t>
          </a:r>
        </a:p>
      </dgm:t>
    </dgm:pt>
    <dgm:pt modelId="{F3225AA5-B550-42A4-BDF6-C7109D7F2E1E}" type="parTrans" cxnId="{0E24946E-AAE6-4B1E-BEFA-1BE9ED40C801}">
      <dgm:prSet/>
      <dgm:spPr/>
      <dgm:t>
        <a:bodyPr/>
        <a:lstStyle/>
        <a:p>
          <a:endParaRPr lang="en-US"/>
        </a:p>
      </dgm:t>
    </dgm:pt>
    <dgm:pt modelId="{BE3005E1-AEE5-4A7C-93D3-B3EC08874D29}" type="sibTrans" cxnId="{0E24946E-AAE6-4B1E-BEFA-1BE9ED40C801}">
      <dgm:prSet/>
      <dgm:spPr/>
      <dgm:t>
        <a:bodyPr/>
        <a:lstStyle/>
        <a:p>
          <a:endParaRPr lang="en-US"/>
        </a:p>
      </dgm:t>
    </dgm:pt>
    <dgm:pt modelId="{0468F208-CF00-4CC2-B975-DCB1A2997BE8}">
      <dgm:prSet/>
      <dgm:spPr/>
      <dgm:t>
        <a:bodyPr/>
        <a:lstStyle/>
        <a:p>
          <a:r>
            <a:rPr lang="en-US"/>
            <a:t>EPOC</a:t>
          </a:r>
        </a:p>
      </dgm:t>
    </dgm:pt>
    <dgm:pt modelId="{557E631B-7D37-4614-884E-D4DBE228C1CF}" type="parTrans" cxnId="{57F14F7C-5286-4761-939A-E92B5AA84872}">
      <dgm:prSet/>
      <dgm:spPr/>
      <dgm:t>
        <a:bodyPr/>
        <a:lstStyle/>
        <a:p>
          <a:endParaRPr lang="en-US"/>
        </a:p>
      </dgm:t>
    </dgm:pt>
    <dgm:pt modelId="{761E0E75-4080-4189-B0B7-D71C95CA9F86}" type="sibTrans" cxnId="{57F14F7C-5286-4761-939A-E92B5AA84872}">
      <dgm:prSet/>
      <dgm:spPr/>
      <dgm:t>
        <a:bodyPr/>
        <a:lstStyle/>
        <a:p>
          <a:endParaRPr lang="en-US"/>
        </a:p>
      </dgm:t>
    </dgm:pt>
    <dgm:pt modelId="{6CA9526A-A11E-4AC3-91C0-BE128908155D}">
      <dgm:prSet/>
      <dgm:spPr/>
      <dgm:t>
        <a:bodyPr/>
        <a:lstStyle/>
        <a:p>
          <a:r>
            <a:rPr lang="en-US"/>
            <a:t>Personal and seperate stylesheet and reference.</a:t>
          </a:r>
        </a:p>
      </dgm:t>
    </dgm:pt>
    <dgm:pt modelId="{71E5703F-D59F-472B-8F56-CC4643CF625E}" type="parTrans" cxnId="{E2455645-4817-4180-8332-E316A014A8EF}">
      <dgm:prSet/>
      <dgm:spPr/>
      <dgm:t>
        <a:bodyPr/>
        <a:lstStyle/>
        <a:p>
          <a:endParaRPr lang="en-US"/>
        </a:p>
      </dgm:t>
    </dgm:pt>
    <dgm:pt modelId="{E2ED9D28-11DD-485F-85D0-933487213961}" type="sibTrans" cxnId="{E2455645-4817-4180-8332-E316A014A8EF}">
      <dgm:prSet/>
      <dgm:spPr/>
      <dgm:t>
        <a:bodyPr/>
        <a:lstStyle/>
        <a:p>
          <a:endParaRPr lang="en-US"/>
        </a:p>
      </dgm:t>
    </dgm:pt>
    <dgm:pt modelId="{30185AF4-EF30-4C9B-8AC7-006EB5EC6A00}">
      <dgm:prSet/>
      <dgm:spPr/>
      <dgm:t>
        <a:bodyPr/>
        <a:lstStyle/>
        <a:p>
          <a:r>
            <a:rPr lang="en-US"/>
            <a:t>EPOC</a:t>
          </a:r>
        </a:p>
      </dgm:t>
    </dgm:pt>
    <dgm:pt modelId="{8DE0286F-9E7D-4F97-ACF8-80467948EBF3}" type="parTrans" cxnId="{2EDB2489-EA84-42C5-8068-AA201E3CB323}">
      <dgm:prSet/>
      <dgm:spPr/>
      <dgm:t>
        <a:bodyPr/>
        <a:lstStyle/>
        <a:p>
          <a:endParaRPr lang="en-US"/>
        </a:p>
      </dgm:t>
    </dgm:pt>
    <dgm:pt modelId="{F9845939-0F07-4F56-856D-0D9E75A64C82}" type="sibTrans" cxnId="{2EDB2489-EA84-42C5-8068-AA201E3CB323}">
      <dgm:prSet/>
      <dgm:spPr/>
      <dgm:t>
        <a:bodyPr/>
        <a:lstStyle/>
        <a:p>
          <a:endParaRPr lang="en-US"/>
        </a:p>
      </dgm:t>
    </dgm:pt>
    <dgm:pt modelId="{BDAC44D4-06A6-40C3-AFCC-D8C298F0F60D}">
      <dgm:prSet/>
      <dgm:spPr/>
      <dgm:t>
        <a:bodyPr/>
        <a:lstStyle/>
        <a:p>
          <a:r>
            <a:rPr lang="en-US"/>
            <a:t>External Specialized Stylesheet</a:t>
          </a:r>
        </a:p>
      </dgm:t>
    </dgm:pt>
    <dgm:pt modelId="{FF2C72D1-5839-434E-92AE-E353436D2B4E}" type="parTrans" cxnId="{F8FB6493-3328-496E-BD46-2900F9327BDD}">
      <dgm:prSet/>
      <dgm:spPr/>
      <dgm:t>
        <a:bodyPr/>
        <a:lstStyle/>
        <a:p>
          <a:endParaRPr lang="en-US"/>
        </a:p>
      </dgm:t>
    </dgm:pt>
    <dgm:pt modelId="{96D43DC8-A356-4ADE-B41C-EA5166D3AD63}" type="sibTrans" cxnId="{F8FB6493-3328-496E-BD46-2900F9327BDD}">
      <dgm:prSet/>
      <dgm:spPr/>
      <dgm:t>
        <a:bodyPr/>
        <a:lstStyle/>
        <a:p>
          <a:endParaRPr lang="en-US"/>
        </a:p>
      </dgm:t>
    </dgm:pt>
    <dgm:pt modelId="{56AD17EC-1F21-480E-B484-F4D85417AC21}">
      <dgm:prSet/>
      <dgm:spPr/>
      <dgm:t>
        <a:bodyPr/>
        <a:lstStyle/>
        <a:p>
          <a:r>
            <a:rPr lang="en-US"/>
            <a:t>EPOC – Tailwind CSS</a:t>
          </a:r>
        </a:p>
      </dgm:t>
    </dgm:pt>
    <dgm:pt modelId="{94A612FB-99B8-47B3-A603-A086FAA78510}" type="parTrans" cxnId="{094D98E6-9BDD-410F-8F1E-CCD6857581DA}">
      <dgm:prSet/>
      <dgm:spPr/>
      <dgm:t>
        <a:bodyPr/>
        <a:lstStyle/>
        <a:p>
          <a:endParaRPr lang="en-US"/>
        </a:p>
      </dgm:t>
    </dgm:pt>
    <dgm:pt modelId="{D7B00741-62B3-4B18-870F-36EE37689D5B}" type="sibTrans" cxnId="{094D98E6-9BDD-410F-8F1E-CCD6857581DA}">
      <dgm:prSet/>
      <dgm:spPr/>
      <dgm:t>
        <a:bodyPr/>
        <a:lstStyle/>
        <a:p>
          <a:endParaRPr lang="en-US"/>
        </a:p>
      </dgm:t>
    </dgm:pt>
    <dgm:pt modelId="{764C1619-0431-48BD-BB7A-EEFB4B2E24B8}" type="pres">
      <dgm:prSet presAssocID="{0672D5F9-8BD2-48DC-AFEA-D32822610ACD}" presName="linear" presStyleCnt="0">
        <dgm:presLayoutVars>
          <dgm:animLvl val="lvl"/>
          <dgm:resizeHandles val="exact"/>
        </dgm:presLayoutVars>
      </dgm:prSet>
      <dgm:spPr/>
    </dgm:pt>
    <dgm:pt modelId="{DFA729BC-960E-4084-AA4C-2CBF8E8D07DB}" type="pres">
      <dgm:prSet presAssocID="{8643DD2C-DDD4-40C7-9DA2-5243DE14187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16E6F06-81C7-44E2-8203-8758032500DC}" type="pres">
      <dgm:prSet presAssocID="{8CAC5F04-5F4A-40A4-8B22-D8596B61C4B3}" presName="spacer" presStyleCnt="0"/>
      <dgm:spPr/>
    </dgm:pt>
    <dgm:pt modelId="{1BF686DE-2471-4377-B380-E3D936BF2BC9}" type="pres">
      <dgm:prSet presAssocID="{0BAA1211-DEBC-4AB6-9CFD-AF5D16FC59D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044463D-FE9A-4424-AE7A-52E7EE93EA5E}" type="pres">
      <dgm:prSet presAssocID="{0BAA1211-DEBC-4AB6-9CFD-AF5D16FC59D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14A1111-C895-4F6B-B632-8D72382C38D6}" type="presOf" srcId="{752022E6-83A0-49B1-9B2C-E200F83B401D}" destId="{7044463D-FE9A-4424-AE7A-52E7EE93EA5E}" srcOrd="0" destOrd="2" presId="urn:microsoft.com/office/officeart/2005/8/layout/vList2"/>
    <dgm:cxn modelId="{C2C4F43E-CA44-46C3-BB37-91A6354259AA}" type="presOf" srcId="{56AD17EC-1F21-480E-B484-F4D85417AC21}" destId="{7044463D-FE9A-4424-AE7A-52E7EE93EA5E}" srcOrd="0" destOrd="7" presId="urn:microsoft.com/office/officeart/2005/8/layout/vList2"/>
    <dgm:cxn modelId="{04D2FB5F-3308-43CA-826C-6527949B7CA1}" type="presOf" srcId="{6CA9526A-A11E-4AC3-91C0-BE128908155D}" destId="{7044463D-FE9A-4424-AE7A-52E7EE93EA5E}" srcOrd="0" destOrd="4" presId="urn:microsoft.com/office/officeart/2005/8/layout/vList2"/>
    <dgm:cxn modelId="{5C5FEF41-2811-42B3-ABAF-D7ED4B425917}" srcId="{0BAA1211-DEBC-4AB6-9CFD-AF5D16FC59D0}" destId="{7AAA4735-3EA7-45FA-891D-B55C6194075A}" srcOrd="1" destOrd="0" parTransId="{56A58701-EFF4-4B4C-8EB7-CAC94B876C37}" sibTransId="{3B2D2773-1122-41C3-B451-138CA84F3490}"/>
    <dgm:cxn modelId="{C426C842-362A-4CEA-BA1F-BAD94625117E}" type="presOf" srcId="{8643DD2C-DDD4-40C7-9DA2-5243DE141872}" destId="{DFA729BC-960E-4084-AA4C-2CBF8E8D07DB}" srcOrd="0" destOrd="0" presId="urn:microsoft.com/office/officeart/2005/8/layout/vList2"/>
    <dgm:cxn modelId="{E2455645-4817-4180-8332-E316A014A8EF}" srcId="{0BAA1211-DEBC-4AB6-9CFD-AF5D16FC59D0}" destId="{6CA9526A-A11E-4AC3-91C0-BE128908155D}" srcOrd="4" destOrd="0" parTransId="{71E5703F-D59F-472B-8F56-CC4643CF625E}" sibTransId="{E2ED9D28-11DD-485F-85D0-933487213961}"/>
    <dgm:cxn modelId="{0E24946E-AAE6-4B1E-BEFA-1BE9ED40C801}" srcId="{0BAA1211-DEBC-4AB6-9CFD-AF5D16FC59D0}" destId="{752022E6-83A0-49B1-9B2C-E200F83B401D}" srcOrd="2" destOrd="0" parTransId="{F3225AA5-B550-42A4-BDF6-C7109D7F2E1E}" sibTransId="{BE3005E1-AEE5-4A7C-93D3-B3EC08874D29}"/>
    <dgm:cxn modelId="{D39ADE50-920D-4215-895D-7A8A8BDFD3D9}" srcId="{0672D5F9-8BD2-48DC-AFEA-D32822610ACD}" destId="{0BAA1211-DEBC-4AB6-9CFD-AF5D16FC59D0}" srcOrd="1" destOrd="0" parTransId="{156C1913-15FF-4124-BB51-E1032EE2C716}" sibTransId="{8EC554C1-AF74-43B5-9E95-183A46D99379}"/>
    <dgm:cxn modelId="{C26DAB72-99E0-46AE-817C-BA8E5F8B62CF}" type="presOf" srcId="{BDAC44D4-06A6-40C3-AFCC-D8C298F0F60D}" destId="{7044463D-FE9A-4424-AE7A-52E7EE93EA5E}" srcOrd="0" destOrd="6" presId="urn:microsoft.com/office/officeart/2005/8/layout/vList2"/>
    <dgm:cxn modelId="{2AB5F97A-A10D-4F87-B3E6-60DD2C001F7F}" type="presOf" srcId="{7AAA4735-3EA7-45FA-891D-B55C6194075A}" destId="{7044463D-FE9A-4424-AE7A-52E7EE93EA5E}" srcOrd="0" destOrd="1" presId="urn:microsoft.com/office/officeart/2005/8/layout/vList2"/>
    <dgm:cxn modelId="{57F14F7C-5286-4761-939A-E92B5AA84872}" srcId="{0BAA1211-DEBC-4AB6-9CFD-AF5D16FC59D0}" destId="{0468F208-CF00-4CC2-B975-DCB1A2997BE8}" srcOrd="3" destOrd="0" parTransId="{557E631B-7D37-4614-884E-D4DBE228C1CF}" sibTransId="{761E0E75-4080-4189-B0B7-D71C95CA9F86}"/>
    <dgm:cxn modelId="{2EDB2489-EA84-42C5-8068-AA201E3CB323}" srcId="{0BAA1211-DEBC-4AB6-9CFD-AF5D16FC59D0}" destId="{30185AF4-EF30-4C9B-8AC7-006EB5EC6A00}" srcOrd="5" destOrd="0" parTransId="{8DE0286F-9E7D-4F97-ACF8-80467948EBF3}" sibTransId="{F9845939-0F07-4F56-856D-0D9E75A64C82}"/>
    <dgm:cxn modelId="{F8FB6493-3328-496E-BD46-2900F9327BDD}" srcId="{0BAA1211-DEBC-4AB6-9CFD-AF5D16FC59D0}" destId="{BDAC44D4-06A6-40C3-AFCC-D8C298F0F60D}" srcOrd="6" destOrd="0" parTransId="{FF2C72D1-5839-434E-92AE-E353436D2B4E}" sibTransId="{96D43DC8-A356-4ADE-B41C-EA5166D3AD63}"/>
    <dgm:cxn modelId="{AC29499C-7833-49F9-84C9-DF4A29371358}" type="presOf" srcId="{0672D5F9-8BD2-48DC-AFEA-D32822610ACD}" destId="{764C1619-0431-48BD-BB7A-EEFB4B2E24B8}" srcOrd="0" destOrd="0" presId="urn:microsoft.com/office/officeart/2005/8/layout/vList2"/>
    <dgm:cxn modelId="{0CD1F99E-55ED-43FC-A2B3-A8D99260B744}" srcId="{0672D5F9-8BD2-48DC-AFEA-D32822610ACD}" destId="{8643DD2C-DDD4-40C7-9DA2-5243DE141872}" srcOrd="0" destOrd="0" parTransId="{BFC43A24-0BC0-453A-96A2-3E4A48868386}" sibTransId="{8CAC5F04-5F4A-40A4-8B22-D8596B61C4B3}"/>
    <dgm:cxn modelId="{1C4E24B0-9958-47A2-B48C-14C86502C36C}" srcId="{0BAA1211-DEBC-4AB6-9CFD-AF5D16FC59D0}" destId="{47031D47-36B5-4A49-B164-5C2BECBA40A8}" srcOrd="0" destOrd="0" parTransId="{3616E832-3044-43BD-AACA-76FEA392709A}" sibTransId="{3A1B60E9-1E2B-4EF9-807A-D3250DA93D6F}"/>
    <dgm:cxn modelId="{403B98B8-81CC-4CB6-B0C6-CE7AC513A93E}" type="presOf" srcId="{47031D47-36B5-4A49-B164-5C2BECBA40A8}" destId="{7044463D-FE9A-4424-AE7A-52E7EE93EA5E}" srcOrd="0" destOrd="0" presId="urn:microsoft.com/office/officeart/2005/8/layout/vList2"/>
    <dgm:cxn modelId="{855CADD8-8AD3-4222-AFFA-357CFB9174C2}" type="presOf" srcId="{0BAA1211-DEBC-4AB6-9CFD-AF5D16FC59D0}" destId="{1BF686DE-2471-4377-B380-E3D936BF2BC9}" srcOrd="0" destOrd="0" presId="urn:microsoft.com/office/officeart/2005/8/layout/vList2"/>
    <dgm:cxn modelId="{A443CBDC-EBB5-4382-84E8-3457C50B1102}" type="presOf" srcId="{0468F208-CF00-4CC2-B975-DCB1A2997BE8}" destId="{7044463D-FE9A-4424-AE7A-52E7EE93EA5E}" srcOrd="0" destOrd="3" presId="urn:microsoft.com/office/officeart/2005/8/layout/vList2"/>
    <dgm:cxn modelId="{094D98E6-9BDD-410F-8F1E-CCD6857581DA}" srcId="{0BAA1211-DEBC-4AB6-9CFD-AF5D16FC59D0}" destId="{56AD17EC-1F21-480E-B484-F4D85417AC21}" srcOrd="7" destOrd="0" parTransId="{94A612FB-99B8-47B3-A603-A086FAA78510}" sibTransId="{D7B00741-62B3-4B18-870F-36EE37689D5B}"/>
    <dgm:cxn modelId="{EE05E0EA-A93E-46C6-BD90-5D9E4530F071}" type="presOf" srcId="{30185AF4-EF30-4C9B-8AC7-006EB5EC6A00}" destId="{7044463D-FE9A-4424-AE7A-52E7EE93EA5E}" srcOrd="0" destOrd="5" presId="urn:microsoft.com/office/officeart/2005/8/layout/vList2"/>
    <dgm:cxn modelId="{0E0924B5-CEE5-4E5E-9E9B-70FC2F62E945}" type="presParOf" srcId="{764C1619-0431-48BD-BB7A-EEFB4B2E24B8}" destId="{DFA729BC-960E-4084-AA4C-2CBF8E8D07DB}" srcOrd="0" destOrd="0" presId="urn:microsoft.com/office/officeart/2005/8/layout/vList2"/>
    <dgm:cxn modelId="{46801030-CAB1-4389-B3BE-95352F32D002}" type="presParOf" srcId="{764C1619-0431-48BD-BB7A-EEFB4B2E24B8}" destId="{516E6F06-81C7-44E2-8203-8758032500DC}" srcOrd="1" destOrd="0" presId="urn:microsoft.com/office/officeart/2005/8/layout/vList2"/>
    <dgm:cxn modelId="{DF8F01B6-4497-432C-9A68-6CAB818B6B51}" type="presParOf" srcId="{764C1619-0431-48BD-BB7A-EEFB4B2E24B8}" destId="{1BF686DE-2471-4377-B380-E3D936BF2BC9}" srcOrd="2" destOrd="0" presId="urn:microsoft.com/office/officeart/2005/8/layout/vList2"/>
    <dgm:cxn modelId="{B90A278A-84A4-4EEA-AF6E-25DB94BAAD09}" type="presParOf" srcId="{764C1619-0431-48BD-BB7A-EEFB4B2E24B8}" destId="{7044463D-FE9A-4424-AE7A-52E7EE93EA5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72D5F9-8BD2-48DC-AFEA-D32822610AC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643DD2C-DDD4-40C7-9DA2-5243DE141872}">
      <dgm:prSet/>
      <dgm:spPr>
        <a:solidFill>
          <a:srgbClr val="0070C0"/>
        </a:solidFill>
      </dgm:spPr>
      <dgm:t>
        <a:bodyPr/>
        <a:lstStyle/>
        <a:p>
          <a:r>
            <a:rPr lang="en-US" baseline="0" dirty="0"/>
            <a:t>In Practice:</a:t>
          </a:r>
          <a:endParaRPr lang="en-US" dirty="0"/>
        </a:p>
      </dgm:t>
    </dgm:pt>
    <dgm:pt modelId="{BFC43A24-0BC0-453A-96A2-3E4A48868386}" type="parTrans" cxnId="{0CD1F99E-55ED-43FC-A2B3-A8D99260B744}">
      <dgm:prSet/>
      <dgm:spPr/>
      <dgm:t>
        <a:bodyPr/>
        <a:lstStyle/>
        <a:p>
          <a:endParaRPr lang="en-US"/>
        </a:p>
      </dgm:t>
    </dgm:pt>
    <dgm:pt modelId="{8CAC5F04-5F4A-40A4-8B22-D8596B61C4B3}" type="sibTrans" cxnId="{0CD1F99E-55ED-43FC-A2B3-A8D99260B744}">
      <dgm:prSet/>
      <dgm:spPr/>
      <dgm:t>
        <a:bodyPr/>
        <a:lstStyle/>
        <a:p>
          <a:endParaRPr lang="en-US"/>
        </a:p>
      </dgm:t>
    </dgm:pt>
    <dgm:pt modelId="{0BAA1211-DEBC-4AB6-9CFD-AF5D16FC59D0}">
      <dgm:prSet/>
      <dgm:spPr>
        <a:solidFill>
          <a:srgbClr val="00B0F0"/>
        </a:solidFill>
      </dgm:spPr>
      <dgm:t>
        <a:bodyPr/>
        <a:lstStyle/>
        <a:p>
          <a:r>
            <a:rPr lang="en-US" baseline="0" dirty="0"/>
            <a:t>Multiple choices for CSS:</a:t>
          </a:r>
          <a:endParaRPr lang="en-US" dirty="0"/>
        </a:p>
      </dgm:t>
    </dgm:pt>
    <dgm:pt modelId="{156C1913-15FF-4124-BB51-E1032EE2C716}" type="parTrans" cxnId="{D39ADE50-920D-4215-895D-7A8A8BDFD3D9}">
      <dgm:prSet/>
      <dgm:spPr/>
      <dgm:t>
        <a:bodyPr/>
        <a:lstStyle/>
        <a:p>
          <a:endParaRPr lang="en-US"/>
        </a:p>
      </dgm:t>
    </dgm:pt>
    <dgm:pt modelId="{8EC554C1-AF74-43B5-9E95-183A46D99379}" type="sibTrans" cxnId="{D39ADE50-920D-4215-895D-7A8A8BDFD3D9}">
      <dgm:prSet/>
      <dgm:spPr/>
      <dgm:t>
        <a:bodyPr/>
        <a:lstStyle/>
        <a:p>
          <a:endParaRPr lang="en-US"/>
        </a:p>
      </dgm:t>
    </dgm:pt>
    <dgm:pt modelId="{47031D47-36B5-4A49-B164-5C2BECBA40A8}">
      <dgm:prSet/>
      <dgm:spPr/>
      <dgm:t>
        <a:bodyPr/>
        <a:lstStyle/>
        <a:p>
          <a:r>
            <a:rPr lang="en-US"/>
            <a:t>Inside specific elements of the app</a:t>
          </a:r>
        </a:p>
      </dgm:t>
    </dgm:pt>
    <dgm:pt modelId="{3616E832-3044-43BD-AACA-76FEA392709A}" type="parTrans" cxnId="{1C4E24B0-9958-47A2-B48C-14C86502C36C}">
      <dgm:prSet/>
      <dgm:spPr/>
      <dgm:t>
        <a:bodyPr/>
        <a:lstStyle/>
        <a:p>
          <a:endParaRPr lang="en-US"/>
        </a:p>
      </dgm:t>
    </dgm:pt>
    <dgm:pt modelId="{3A1B60E9-1E2B-4EF9-807A-D3250DA93D6F}" type="sibTrans" cxnId="{1C4E24B0-9958-47A2-B48C-14C86502C36C}">
      <dgm:prSet/>
      <dgm:spPr/>
      <dgm:t>
        <a:bodyPr/>
        <a:lstStyle/>
        <a:p>
          <a:endParaRPr lang="en-US"/>
        </a:p>
      </dgm:t>
    </dgm:pt>
    <dgm:pt modelId="{7AAA4735-3EA7-45FA-891D-B55C6194075A}">
      <dgm:prSet/>
      <dgm:spPr/>
      <dgm:t>
        <a:bodyPr/>
        <a:lstStyle/>
        <a:p>
          <a:r>
            <a:rPr lang="en-US"/>
            <a:t>Example picture of code. (EPOC)</a:t>
          </a:r>
        </a:p>
      </dgm:t>
    </dgm:pt>
    <dgm:pt modelId="{56A58701-EFF4-4B4C-8EB7-CAC94B876C37}" type="parTrans" cxnId="{5C5FEF41-2811-42B3-ABAF-D7ED4B425917}">
      <dgm:prSet/>
      <dgm:spPr/>
      <dgm:t>
        <a:bodyPr/>
        <a:lstStyle/>
        <a:p>
          <a:endParaRPr lang="en-US"/>
        </a:p>
      </dgm:t>
    </dgm:pt>
    <dgm:pt modelId="{3B2D2773-1122-41C3-B451-138CA84F3490}" type="sibTrans" cxnId="{5C5FEF41-2811-42B3-ABAF-D7ED4B425917}">
      <dgm:prSet/>
      <dgm:spPr/>
      <dgm:t>
        <a:bodyPr/>
        <a:lstStyle/>
        <a:p>
          <a:endParaRPr lang="en-US"/>
        </a:p>
      </dgm:t>
    </dgm:pt>
    <dgm:pt modelId="{752022E6-83A0-49B1-9B2C-E200F83B401D}">
      <dgm:prSet/>
      <dgm:spPr/>
      <dgm:t>
        <a:bodyPr/>
        <a:lstStyle/>
        <a:p>
          <a:r>
            <a:rPr lang="en-US"/>
            <a:t>In the header element of your main app body.</a:t>
          </a:r>
        </a:p>
      </dgm:t>
    </dgm:pt>
    <dgm:pt modelId="{F3225AA5-B550-42A4-BDF6-C7109D7F2E1E}" type="parTrans" cxnId="{0E24946E-AAE6-4B1E-BEFA-1BE9ED40C801}">
      <dgm:prSet/>
      <dgm:spPr/>
      <dgm:t>
        <a:bodyPr/>
        <a:lstStyle/>
        <a:p>
          <a:endParaRPr lang="en-US"/>
        </a:p>
      </dgm:t>
    </dgm:pt>
    <dgm:pt modelId="{BE3005E1-AEE5-4A7C-93D3-B3EC08874D29}" type="sibTrans" cxnId="{0E24946E-AAE6-4B1E-BEFA-1BE9ED40C801}">
      <dgm:prSet/>
      <dgm:spPr/>
      <dgm:t>
        <a:bodyPr/>
        <a:lstStyle/>
        <a:p>
          <a:endParaRPr lang="en-US"/>
        </a:p>
      </dgm:t>
    </dgm:pt>
    <dgm:pt modelId="{0468F208-CF00-4CC2-B975-DCB1A2997BE8}">
      <dgm:prSet/>
      <dgm:spPr/>
      <dgm:t>
        <a:bodyPr/>
        <a:lstStyle/>
        <a:p>
          <a:r>
            <a:rPr lang="en-US"/>
            <a:t>EPOC</a:t>
          </a:r>
        </a:p>
      </dgm:t>
    </dgm:pt>
    <dgm:pt modelId="{557E631B-7D37-4614-884E-D4DBE228C1CF}" type="parTrans" cxnId="{57F14F7C-5286-4761-939A-E92B5AA84872}">
      <dgm:prSet/>
      <dgm:spPr/>
      <dgm:t>
        <a:bodyPr/>
        <a:lstStyle/>
        <a:p>
          <a:endParaRPr lang="en-US"/>
        </a:p>
      </dgm:t>
    </dgm:pt>
    <dgm:pt modelId="{761E0E75-4080-4189-B0B7-D71C95CA9F86}" type="sibTrans" cxnId="{57F14F7C-5286-4761-939A-E92B5AA84872}">
      <dgm:prSet/>
      <dgm:spPr/>
      <dgm:t>
        <a:bodyPr/>
        <a:lstStyle/>
        <a:p>
          <a:endParaRPr lang="en-US"/>
        </a:p>
      </dgm:t>
    </dgm:pt>
    <dgm:pt modelId="{6CA9526A-A11E-4AC3-91C0-BE128908155D}">
      <dgm:prSet/>
      <dgm:spPr/>
      <dgm:t>
        <a:bodyPr/>
        <a:lstStyle/>
        <a:p>
          <a:r>
            <a:rPr lang="en-US"/>
            <a:t>Personal and seperate stylesheet and reference.</a:t>
          </a:r>
        </a:p>
      </dgm:t>
    </dgm:pt>
    <dgm:pt modelId="{71E5703F-D59F-472B-8F56-CC4643CF625E}" type="parTrans" cxnId="{E2455645-4817-4180-8332-E316A014A8EF}">
      <dgm:prSet/>
      <dgm:spPr/>
      <dgm:t>
        <a:bodyPr/>
        <a:lstStyle/>
        <a:p>
          <a:endParaRPr lang="en-US"/>
        </a:p>
      </dgm:t>
    </dgm:pt>
    <dgm:pt modelId="{E2ED9D28-11DD-485F-85D0-933487213961}" type="sibTrans" cxnId="{E2455645-4817-4180-8332-E316A014A8EF}">
      <dgm:prSet/>
      <dgm:spPr/>
      <dgm:t>
        <a:bodyPr/>
        <a:lstStyle/>
        <a:p>
          <a:endParaRPr lang="en-US"/>
        </a:p>
      </dgm:t>
    </dgm:pt>
    <dgm:pt modelId="{30185AF4-EF30-4C9B-8AC7-006EB5EC6A00}">
      <dgm:prSet/>
      <dgm:spPr/>
      <dgm:t>
        <a:bodyPr/>
        <a:lstStyle/>
        <a:p>
          <a:r>
            <a:rPr lang="en-US"/>
            <a:t>EPOC</a:t>
          </a:r>
        </a:p>
      </dgm:t>
    </dgm:pt>
    <dgm:pt modelId="{8DE0286F-9E7D-4F97-ACF8-80467948EBF3}" type="parTrans" cxnId="{2EDB2489-EA84-42C5-8068-AA201E3CB323}">
      <dgm:prSet/>
      <dgm:spPr/>
      <dgm:t>
        <a:bodyPr/>
        <a:lstStyle/>
        <a:p>
          <a:endParaRPr lang="en-US"/>
        </a:p>
      </dgm:t>
    </dgm:pt>
    <dgm:pt modelId="{F9845939-0F07-4F56-856D-0D9E75A64C82}" type="sibTrans" cxnId="{2EDB2489-EA84-42C5-8068-AA201E3CB323}">
      <dgm:prSet/>
      <dgm:spPr/>
      <dgm:t>
        <a:bodyPr/>
        <a:lstStyle/>
        <a:p>
          <a:endParaRPr lang="en-US"/>
        </a:p>
      </dgm:t>
    </dgm:pt>
    <dgm:pt modelId="{BDAC44D4-06A6-40C3-AFCC-D8C298F0F60D}">
      <dgm:prSet/>
      <dgm:spPr/>
      <dgm:t>
        <a:bodyPr/>
        <a:lstStyle/>
        <a:p>
          <a:r>
            <a:rPr lang="en-US"/>
            <a:t>External Specialized Stylesheet</a:t>
          </a:r>
        </a:p>
      </dgm:t>
    </dgm:pt>
    <dgm:pt modelId="{FF2C72D1-5839-434E-92AE-E353436D2B4E}" type="parTrans" cxnId="{F8FB6493-3328-496E-BD46-2900F9327BDD}">
      <dgm:prSet/>
      <dgm:spPr/>
      <dgm:t>
        <a:bodyPr/>
        <a:lstStyle/>
        <a:p>
          <a:endParaRPr lang="en-US"/>
        </a:p>
      </dgm:t>
    </dgm:pt>
    <dgm:pt modelId="{96D43DC8-A356-4ADE-B41C-EA5166D3AD63}" type="sibTrans" cxnId="{F8FB6493-3328-496E-BD46-2900F9327BDD}">
      <dgm:prSet/>
      <dgm:spPr/>
      <dgm:t>
        <a:bodyPr/>
        <a:lstStyle/>
        <a:p>
          <a:endParaRPr lang="en-US"/>
        </a:p>
      </dgm:t>
    </dgm:pt>
    <dgm:pt modelId="{56AD17EC-1F21-480E-B484-F4D85417AC21}">
      <dgm:prSet/>
      <dgm:spPr/>
      <dgm:t>
        <a:bodyPr/>
        <a:lstStyle/>
        <a:p>
          <a:r>
            <a:rPr lang="en-US"/>
            <a:t>EPOC – Tailwind CSS</a:t>
          </a:r>
        </a:p>
      </dgm:t>
    </dgm:pt>
    <dgm:pt modelId="{94A612FB-99B8-47B3-A603-A086FAA78510}" type="parTrans" cxnId="{094D98E6-9BDD-410F-8F1E-CCD6857581DA}">
      <dgm:prSet/>
      <dgm:spPr/>
      <dgm:t>
        <a:bodyPr/>
        <a:lstStyle/>
        <a:p>
          <a:endParaRPr lang="en-US"/>
        </a:p>
      </dgm:t>
    </dgm:pt>
    <dgm:pt modelId="{D7B00741-62B3-4B18-870F-36EE37689D5B}" type="sibTrans" cxnId="{094D98E6-9BDD-410F-8F1E-CCD6857581DA}">
      <dgm:prSet/>
      <dgm:spPr/>
      <dgm:t>
        <a:bodyPr/>
        <a:lstStyle/>
        <a:p>
          <a:endParaRPr lang="en-US"/>
        </a:p>
      </dgm:t>
    </dgm:pt>
    <dgm:pt modelId="{764C1619-0431-48BD-BB7A-EEFB4B2E24B8}" type="pres">
      <dgm:prSet presAssocID="{0672D5F9-8BD2-48DC-AFEA-D32822610ACD}" presName="linear" presStyleCnt="0">
        <dgm:presLayoutVars>
          <dgm:animLvl val="lvl"/>
          <dgm:resizeHandles val="exact"/>
        </dgm:presLayoutVars>
      </dgm:prSet>
      <dgm:spPr/>
    </dgm:pt>
    <dgm:pt modelId="{DFA729BC-960E-4084-AA4C-2CBF8E8D07DB}" type="pres">
      <dgm:prSet presAssocID="{8643DD2C-DDD4-40C7-9DA2-5243DE14187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16E6F06-81C7-44E2-8203-8758032500DC}" type="pres">
      <dgm:prSet presAssocID="{8CAC5F04-5F4A-40A4-8B22-D8596B61C4B3}" presName="spacer" presStyleCnt="0"/>
      <dgm:spPr/>
    </dgm:pt>
    <dgm:pt modelId="{1BF686DE-2471-4377-B380-E3D936BF2BC9}" type="pres">
      <dgm:prSet presAssocID="{0BAA1211-DEBC-4AB6-9CFD-AF5D16FC59D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044463D-FE9A-4424-AE7A-52E7EE93EA5E}" type="pres">
      <dgm:prSet presAssocID="{0BAA1211-DEBC-4AB6-9CFD-AF5D16FC59D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14A1111-C895-4F6B-B632-8D72382C38D6}" type="presOf" srcId="{752022E6-83A0-49B1-9B2C-E200F83B401D}" destId="{7044463D-FE9A-4424-AE7A-52E7EE93EA5E}" srcOrd="0" destOrd="2" presId="urn:microsoft.com/office/officeart/2005/8/layout/vList2"/>
    <dgm:cxn modelId="{C2C4F43E-CA44-46C3-BB37-91A6354259AA}" type="presOf" srcId="{56AD17EC-1F21-480E-B484-F4D85417AC21}" destId="{7044463D-FE9A-4424-AE7A-52E7EE93EA5E}" srcOrd="0" destOrd="7" presId="urn:microsoft.com/office/officeart/2005/8/layout/vList2"/>
    <dgm:cxn modelId="{04D2FB5F-3308-43CA-826C-6527949B7CA1}" type="presOf" srcId="{6CA9526A-A11E-4AC3-91C0-BE128908155D}" destId="{7044463D-FE9A-4424-AE7A-52E7EE93EA5E}" srcOrd="0" destOrd="4" presId="urn:microsoft.com/office/officeart/2005/8/layout/vList2"/>
    <dgm:cxn modelId="{5C5FEF41-2811-42B3-ABAF-D7ED4B425917}" srcId="{0BAA1211-DEBC-4AB6-9CFD-AF5D16FC59D0}" destId="{7AAA4735-3EA7-45FA-891D-B55C6194075A}" srcOrd="1" destOrd="0" parTransId="{56A58701-EFF4-4B4C-8EB7-CAC94B876C37}" sibTransId="{3B2D2773-1122-41C3-B451-138CA84F3490}"/>
    <dgm:cxn modelId="{C426C842-362A-4CEA-BA1F-BAD94625117E}" type="presOf" srcId="{8643DD2C-DDD4-40C7-9DA2-5243DE141872}" destId="{DFA729BC-960E-4084-AA4C-2CBF8E8D07DB}" srcOrd="0" destOrd="0" presId="urn:microsoft.com/office/officeart/2005/8/layout/vList2"/>
    <dgm:cxn modelId="{E2455645-4817-4180-8332-E316A014A8EF}" srcId="{0BAA1211-DEBC-4AB6-9CFD-AF5D16FC59D0}" destId="{6CA9526A-A11E-4AC3-91C0-BE128908155D}" srcOrd="4" destOrd="0" parTransId="{71E5703F-D59F-472B-8F56-CC4643CF625E}" sibTransId="{E2ED9D28-11DD-485F-85D0-933487213961}"/>
    <dgm:cxn modelId="{0E24946E-AAE6-4B1E-BEFA-1BE9ED40C801}" srcId="{0BAA1211-DEBC-4AB6-9CFD-AF5D16FC59D0}" destId="{752022E6-83A0-49B1-9B2C-E200F83B401D}" srcOrd="2" destOrd="0" parTransId="{F3225AA5-B550-42A4-BDF6-C7109D7F2E1E}" sibTransId="{BE3005E1-AEE5-4A7C-93D3-B3EC08874D29}"/>
    <dgm:cxn modelId="{D39ADE50-920D-4215-895D-7A8A8BDFD3D9}" srcId="{0672D5F9-8BD2-48DC-AFEA-D32822610ACD}" destId="{0BAA1211-DEBC-4AB6-9CFD-AF5D16FC59D0}" srcOrd="1" destOrd="0" parTransId="{156C1913-15FF-4124-BB51-E1032EE2C716}" sibTransId="{8EC554C1-AF74-43B5-9E95-183A46D99379}"/>
    <dgm:cxn modelId="{C26DAB72-99E0-46AE-817C-BA8E5F8B62CF}" type="presOf" srcId="{BDAC44D4-06A6-40C3-AFCC-D8C298F0F60D}" destId="{7044463D-FE9A-4424-AE7A-52E7EE93EA5E}" srcOrd="0" destOrd="6" presId="urn:microsoft.com/office/officeart/2005/8/layout/vList2"/>
    <dgm:cxn modelId="{2AB5F97A-A10D-4F87-B3E6-60DD2C001F7F}" type="presOf" srcId="{7AAA4735-3EA7-45FA-891D-B55C6194075A}" destId="{7044463D-FE9A-4424-AE7A-52E7EE93EA5E}" srcOrd="0" destOrd="1" presId="urn:microsoft.com/office/officeart/2005/8/layout/vList2"/>
    <dgm:cxn modelId="{57F14F7C-5286-4761-939A-E92B5AA84872}" srcId="{0BAA1211-DEBC-4AB6-9CFD-AF5D16FC59D0}" destId="{0468F208-CF00-4CC2-B975-DCB1A2997BE8}" srcOrd="3" destOrd="0" parTransId="{557E631B-7D37-4614-884E-D4DBE228C1CF}" sibTransId="{761E0E75-4080-4189-B0B7-D71C95CA9F86}"/>
    <dgm:cxn modelId="{2EDB2489-EA84-42C5-8068-AA201E3CB323}" srcId="{0BAA1211-DEBC-4AB6-9CFD-AF5D16FC59D0}" destId="{30185AF4-EF30-4C9B-8AC7-006EB5EC6A00}" srcOrd="5" destOrd="0" parTransId="{8DE0286F-9E7D-4F97-ACF8-80467948EBF3}" sibTransId="{F9845939-0F07-4F56-856D-0D9E75A64C82}"/>
    <dgm:cxn modelId="{F8FB6493-3328-496E-BD46-2900F9327BDD}" srcId="{0BAA1211-DEBC-4AB6-9CFD-AF5D16FC59D0}" destId="{BDAC44D4-06A6-40C3-AFCC-D8C298F0F60D}" srcOrd="6" destOrd="0" parTransId="{FF2C72D1-5839-434E-92AE-E353436D2B4E}" sibTransId="{96D43DC8-A356-4ADE-B41C-EA5166D3AD63}"/>
    <dgm:cxn modelId="{AC29499C-7833-49F9-84C9-DF4A29371358}" type="presOf" srcId="{0672D5F9-8BD2-48DC-AFEA-D32822610ACD}" destId="{764C1619-0431-48BD-BB7A-EEFB4B2E24B8}" srcOrd="0" destOrd="0" presId="urn:microsoft.com/office/officeart/2005/8/layout/vList2"/>
    <dgm:cxn modelId="{0CD1F99E-55ED-43FC-A2B3-A8D99260B744}" srcId="{0672D5F9-8BD2-48DC-AFEA-D32822610ACD}" destId="{8643DD2C-DDD4-40C7-9DA2-5243DE141872}" srcOrd="0" destOrd="0" parTransId="{BFC43A24-0BC0-453A-96A2-3E4A48868386}" sibTransId="{8CAC5F04-5F4A-40A4-8B22-D8596B61C4B3}"/>
    <dgm:cxn modelId="{1C4E24B0-9958-47A2-B48C-14C86502C36C}" srcId="{0BAA1211-DEBC-4AB6-9CFD-AF5D16FC59D0}" destId="{47031D47-36B5-4A49-B164-5C2BECBA40A8}" srcOrd="0" destOrd="0" parTransId="{3616E832-3044-43BD-AACA-76FEA392709A}" sibTransId="{3A1B60E9-1E2B-4EF9-807A-D3250DA93D6F}"/>
    <dgm:cxn modelId="{403B98B8-81CC-4CB6-B0C6-CE7AC513A93E}" type="presOf" srcId="{47031D47-36B5-4A49-B164-5C2BECBA40A8}" destId="{7044463D-FE9A-4424-AE7A-52E7EE93EA5E}" srcOrd="0" destOrd="0" presId="urn:microsoft.com/office/officeart/2005/8/layout/vList2"/>
    <dgm:cxn modelId="{855CADD8-8AD3-4222-AFFA-357CFB9174C2}" type="presOf" srcId="{0BAA1211-DEBC-4AB6-9CFD-AF5D16FC59D0}" destId="{1BF686DE-2471-4377-B380-E3D936BF2BC9}" srcOrd="0" destOrd="0" presId="urn:microsoft.com/office/officeart/2005/8/layout/vList2"/>
    <dgm:cxn modelId="{A443CBDC-EBB5-4382-84E8-3457C50B1102}" type="presOf" srcId="{0468F208-CF00-4CC2-B975-DCB1A2997BE8}" destId="{7044463D-FE9A-4424-AE7A-52E7EE93EA5E}" srcOrd="0" destOrd="3" presId="urn:microsoft.com/office/officeart/2005/8/layout/vList2"/>
    <dgm:cxn modelId="{094D98E6-9BDD-410F-8F1E-CCD6857581DA}" srcId="{0BAA1211-DEBC-4AB6-9CFD-AF5D16FC59D0}" destId="{56AD17EC-1F21-480E-B484-F4D85417AC21}" srcOrd="7" destOrd="0" parTransId="{94A612FB-99B8-47B3-A603-A086FAA78510}" sibTransId="{D7B00741-62B3-4B18-870F-36EE37689D5B}"/>
    <dgm:cxn modelId="{EE05E0EA-A93E-46C6-BD90-5D9E4530F071}" type="presOf" srcId="{30185AF4-EF30-4C9B-8AC7-006EB5EC6A00}" destId="{7044463D-FE9A-4424-AE7A-52E7EE93EA5E}" srcOrd="0" destOrd="5" presId="urn:microsoft.com/office/officeart/2005/8/layout/vList2"/>
    <dgm:cxn modelId="{0E0924B5-CEE5-4E5E-9E9B-70FC2F62E945}" type="presParOf" srcId="{764C1619-0431-48BD-BB7A-EEFB4B2E24B8}" destId="{DFA729BC-960E-4084-AA4C-2CBF8E8D07DB}" srcOrd="0" destOrd="0" presId="urn:microsoft.com/office/officeart/2005/8/layout/vList2"/>
    <dgm:cxn modelId="{46801030-CAB1-4389-B3BE-95352F32D002}" type="presParOf" srcId="{764C1619-0431-48BD-BB7A-EEFB4B2E24B8}" destId="{516E6F06-81C7-44E2-8203-8758032500DC}" srcOrd="1" destOrd="0" presId="urn:microsoft.com/office/officeart/2005/8/layout/vList2"/>
    <dgm:cxn modelId="{DF8F01B6-4497-432C-9A68-6CAB818B6B51}" type="presParOf" srcId="{764C1619-0431-48BD-BB7A-EEFB4B2E24B8}" destId="{1BF686DE-2471-4377-B380-E3D936BF2BC9}" srcOrd="2" destOrd="0" presId="urn:microsoft.com/office/officeart/2005/8/layout/vList2"/>
    <dgm:cxn modelId="{B90A278A-84A4-4EEA-AF6E-25DB94BAAD09}" type="presParOf" srcId="{764C1619-0431-48BD-BB7A-EEFB4B2E24B8}" destId="{7044463D-FE9A-4424-AE7A-52E7EE93EA5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672D5F9-8BD2-48DC-AFEA-D32822610AC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643DD2C-DDD4-40C7-9DA2-5243DE141872}">
      <dgm:prSet/>
      <dgm:spPr>
        <a:solidFill>
          <a:srgbClr val="0070C0"/>
        </a:solidFill>
      </dgm:spPr>
      <dgm:t>
        <a:bodyPr/>
        <a:lstStyle/>
        <a:p>
          <a:r>
            <a:rPr lang="en-US" baseline="0" dirty="0"/>
            <a:t>In Practice:</a:t>
          </a:r>
          <a:endParaRPr lang="en-US" dirty="0"/>
        </a:p>
      </dgm:t>
    </dgm:pt>
    <dgm:pt modelId="{BFC43A24-0BC0-453A-96A2-3E4A48868386}" type="parTrans" cxnId="{0CD1F99E-55ED-43FC-A2B3-A8D99260B744}">
      <dgm:prSet/>
      <dgm:spPr/>
      <dgm:t>
        <a:bodyPr/>
        <a:lstStyle/>
        <a:p>
          <a:endParaRPr lang="en-US"/>
        </a:p>
      </dgm:t>
    </dgm:pt>
    <dgm:pt modelId="{8CAC5F04-5F4A-40A4-8B22-D8596B61C4B3}" type="sibTrans" cxnId="{0CD1F99E-55ED-43FC-A2B3-A8D99260B744}">
      <dgm:prSet/>
      <dgm:spPr/>
      <dgm:t>
        <a:bodyPr/>
        <a:lstStyle/>
        <a:p>
          <a:endParaRPr lang="en-US"/>
        </a:p>
      </dgm:t>
    </dgm:pt>
    <dgm:pt modelId="{0BAA1211-DEBC-4AB6-9CFD-AF5D16FC59D0}">
      <dgm:prSet/>
      <dgm:spPr>
        <a:solidFill>
          <a:srgbClr val="00B0F0"/>
        </a:solidFill>
      </dgm:spPr>
      <dgm:t>
        <a:bodyPr/>
        <a:lstStyle/>
        <a:p>
          <a:r>
            <a:rPr lang="en-US" baseline="0" dirty="0"/>
            <a:t>Multiple choices for CSS:</a:t>
          </a:r>
          <a:endParaRPr lang="en-US" dirty="0"/>
        </a:p>
      </dgm:t>
    </dgm:pt>
    <dgm:pt modelId="{156C1913-15FF-4124-BB51-E1032EE2C716}" type="parTrans" cxnId="{D39ADE50-920D-4215-895D-7A8A8BDFD3D9}">
      <dgm:prSet/>
      <dgm:spPr/>
      <dgm:t>
        <a:bodyPr/>
        <a:lstStyle/>
        <a:p>
          <a:endParaRPr lang="en-US"/>
        </a:p>
      </dgm:t>
    </dgm:pt>
    <dgm:pt modelId="{8EC554C1-AF74-43B5-9E95-183A46D99379}" type="sibTrans" cxnId="{D39ADE50-920D-4215-895D-7A8A8BDFD3D9}">
      <dgm:prSet/>
      <dgm:spPr/>
      <dgm:t>
        <a:bodyPr/>
        <a:lstStyle/>
        <a:p>
          <a:endParaRPr lang="en-US"/>
        </a:p>
      </dgm:t>
    </dgm:pt>
    <dgm:pt modelId="{47031D47-36B5-4A49-B164-5C2BECBA40A8}">
      <dgm:prSet/>
      <dgm:spPr/>
      <dgm:t>
        <a:bodyPr/>
        <a:lstStyle/>
        <a:p>
          <a:r>
            <a:rPr lang="en-US"/>
            <a:t>Inside specific elements of the app</a:t>
          </a:r>
        </a:p>
      </dgm:t>
    </dgm:pt>
    <dgm:pt modelId="{3616E832-3044-43BD-AACA-76FEA392709A}" type="parTrans" cxnId="{1C4E24B0-9958-47A2-B48C-14C86502C36C}">
      <dgm:prSet/>
      <dgm:spPr/>
      <dgm:t>
        <a:bodyPr/>
        <a:lstStyle/>
        <a:p>
          <a:endParaRPr lang="en-US"/>
        </a:p>
      </dgm:t>
    </dgm:pt>
    <dgm:pt modelId="{3A1B60E9-1E2B-4EF9-807A-D3250DA93D6F}" type="sibTrans" cxnId="{1C4E24B0-9958-47A2-B48C-14C86502C36C}">
      <dgm:prSet/>
      <dgm:spPr/>
      <dgm:t>
        <a:bodyPr/>
        <a:lstStyle/>
        <a:p>
          <a:endParaRPr lang="en-US"/>
        </a:p>
      </dgm:t>
    </dgm:pt>
    <dgm:pt modelId="{7AAA4735-3EA7-45FA-891D-B55C6194075A}">
      <dgm:prSet/>
      <dgm:spPr/>
      <dgm:t>
        <a:bodyPr/>
        <a:lstStyle/>
        <a:p>
          <a:r>
            <a:rPr lang="en-US"/>
            <a:t>Example picture of code. (EPOC)</a:t>
          </a:r>
        </a:p>
      </dgm:t>
    </dgm:pt>
    <dgm:pt modelId="{56A58701-EFF4-4B4C-8EB7-CAC94B876C37}" type="parTrans" cxnId="{5C5FEF41-2811-42B3-ABAF-D7ED4B425917}">
      <dgm:prSet/>
      <dgm:spPr/>
      <dgm:t>
        <a:bodyPr/>
        <a:lstStyle/>
        <a:p>
          <a:endParaRPr lang="en-US"/>
        </a:p>
      </dgm:t>
    </dgm:pt>
    <dgm:pt modelId="{3B2D2773-1122-41C3-B451-138CA84F3490}" type="sibTrans" cxnId="{5C5FEF41-2811-42B3-ABAF-D7ED4B425917}">
      <dgm:prSet/>
      <dgm:spPr/>
      <dgm:t>
        <a:bodyPr/>
        <a:lstStyle/>
        <a:p>
          <a:endParaRPr lang="en-US"/>
        </a:p>
      </dgm:t>
    </dgm:pt>
    <dgm:pt modelId="{752022E6-83A0-49B1-9B2C-E200F83B401D}">
      <dgm:prSet/>
      <dgm:spPr/>
      <dgm:t>
        <a:bodyPr/>
        <a:lstStyle/>
        <a:p>
          <a:r>
            <a:rPr lang="en-US"/>
            <a:t>In the header element of your main app body.</a:t>
          </a:r>
        </a:p>
      </dgm:t>
    </dgm:pt>
    <dgm:pt modelId="{F3225AA5-B550-42A4-BDF6-C7109D7F2E1E}" type="parTrans" cxnId="{0E24946E-AAE6-4B1E-BEFA-1BE9ED40C801}">
      <dgm:prSet/>
      <dgm:spPr/>
      <dgm:t>
        <a:bodyPr/>
        <a:lstStyle/>
        <a:p>
          <a:endParaRPr lang="en-US"/>
        </a:p>
      </dgm:t>
    </dgm:pt>
    <dgm:pt modelId="{BE3005E1-AEE5-4A7C-93D3-B3EC08874D29}" type="sibTrans" cxnId="{0E24946E-AAE6-4B1E-BEFA-1BE9ED40C801}">
      <dgm:prSet/>
      <dgm:spPr/>
      <dgm:t>
        <a:bodyPr/>
        <a:lstStyle/>
        <a:p>
          <a:endParaRPr lang="en-US"/>
        </a:p>
      </dgm:t>
    </dgm:pt>
    <dgm:pt modelId="{0468F208-CF00-4CC2-B975-DCB1A2997BE8}">
      <dgm:prSet/>
      <dgm:spPr/>
      <dgm:t>
        <a:bodyPr/>
        <a:lstStyle/>
        <a:p>
          <a:r>
            <a:rPr lang="en-US"/>
            <a:t>EPOC</a:t>
          </a:r>
        </a:p>
      </dgm:t>
    </dgm:pt>
    <dgm:pt modelId="{557E631B-7D37-4614-884E-D4DBE228C1CF}" type="parTrans" cxnId="{57F14F7C-5286-4761-939A-E92B5AA84872}">
      <dgm:prSet/>
      <dgm:spPr/>
      <dgm:t>
        <a:bodyPr/>
        <a:lstStyle/>
        <a:p>
          <a:endParaRPr lang="en-US"/>
        </a:p>
      </dgm:t>
    </dgm:pt>
    <dgm:pt modelId="{761E0E75-4080-4189-B0B7-D71C95CA9F86}" type="sibTrans" cxnId="{57F14F7C-5286-4761-939A-E92B5AA84872}">
      <dgm:prSet/>
      <dgm:spPr/>
      <dgm:t>
        <a:bodyPr/>
        <a:lstStyle/>
        <a:p>
          <a:endParaRPr lang="en-US"/>
        </a:p>
      </dgm:t>
    </dgm:pt>
    <dgm:pt modelId="{6CA9526A-A11E-4AC3-91C0-BE128908155D}">
      <dgm:prSet/>
      <dgm:spPr/>
      <dgm:t>
        <a:bodyPr/>
        <a:lstStyle/>
        <a:p>
          <a:r>
            <a:rPr lang="en-US"/>
            <a:t>Personal and seperate stylesheet and reference.</a:t>
          </a:r>
        </a:p>
      </dgm:t>
    </dgm:pt>
    <dgm:pt modelId="{71E5703F-D59F-472B-8F56-CC4643CF625E}" type="parTrans" cxnId="{E2455645-4817-4180-8332-E316A014A8EF}">
      <dgm:prSet/>
      <dgm:spPr/>
      <dgm:t>
        <a:bodyPr/>
        <a:lstStyle/>
        <a:p>
          <a:endParaRPr lang="en-US"/>
        </a:p>
      </dgm:t>
    </dgm:pt>
    <dgm:pt modelId="{E2ED9D28-11DD-485F-85D0-933487213961}" type="sibTrans" cxnId="{E2455645-4817-4180-8332-E316A014A8EF}">
      <dgm:prSet/>
      <dgm:spPr/>
      <dgm:t>
        <a:bodyPr/>
        <a:lstStyle/>
        <a:p>
          <a:endParaRPr lang="en-US"/>
        </a:p>
      </dgm:t>
    </dgm:pt>
    <dgm:pt modelId="{30185AF4-EF30-4C9B-8AC7-006EB5EC6A00}">
      <dgm:prSet/>
      <dgm:spPr/>
      <dgm:t>
        <a:bodyPr/>
        <a:lstStyle/>
        <a:p>
          <a:r>
            <a:rPr lang="en-US"/>
            <a:t>EPOC</a:t>
          </a:r>
        </a:p>
      </dgm:t>
    </dgm:pt>
    <dgm:pt modelId="{8DE0286F-9E7D-4F97-ACF8-80467948EBF3}" type="parTrans" cxnId="{2EDB2489-EA84-42C5-8068-AA201E3CB323}">
      <dgm:prSet/>
      <dgm:spPr/>
      <dgm:t>
        <a:bodyPr/>
        <a:lstStyle/>
        <a:p>
          <a:endParaRPr lang="en-US"/>
        </a:p>
      </dgm:t>
    </dgm:pt>
    <dgm:pt modelId="{F9845939-0F07-4F56-856D-0D9E75A64C82}" type="sibTrans" cxnId="{2EDB2489-EA84-42C5-8068-AA201E3CB323}">
      <dgm:prSet/>
      <dgm:spPr/>
      <dgm:t>
        <a:bodyPr/>
        <a:lstStyle/>
        <a:p>
          <a:endParaRPr lang="en-US"/>
        </a:p>
      </dgm:t>
    </dgm:pt>
    <dgm:pt modelId="{BDAC44D4-06A6-40C3-AFCC-D8C298F0F60D}">
      <dgm:prSet/>
      <dgm:spPr/>
      <dgm:t>
        <a:bodyPr/>
        <a:lstStyle/>
        <a:p>
          <a:r>
            <a:rPr lang="en-US"/>
            <a:t>External Specialized Stylesheet</a:t>
          </a:r>
        </a:p>
      </dgm:t>
    </dgm:pt>
    <dgm:pt modelId="{FF2C72D1-5839-434E-92AE-E353436D2B4E}" type="parTrans" cxnId="{F8FB6493-3328-496E-BD46-2900F9327BDD}">
      <dgm:prSet/>
      <dgm:spPr/>
      <dgm:t>
        <a:bodyPr/>
        <a:lstStyle/>
        <a:p>
          <a:endParaRPr lang="en-US"/>
        </a:p>
      </dgm:t>
    </dgm:pt>
    <dgm:pt modelId="{96D43DC8-A356-4ADE-B41C-EA5166D3AD63}" type="sibTrans" cxnId="{F8FB6493-3328-496E-BD46-2900F9327BDD}">
      <dgm:prSet/>
      <dgm:spPr/>
      <dgm:t>
        <a:bodyPr/>
        <a:lstStyle/>
        <a:p>
          <a:endParaRPr lang="en-US"/>
        </a:p>
      </dgm:t>
    </dgm:pt>
    <dgm:pt modelId="{56AD17EC-1F21-480E-B484-F4D85417AC21}">
      <dgm:prSet/>
      <dgm:spPr/>
      <dgm:t>
        <a:bodyPr/>
        <a:lstStyle/>
        <a:p>
          <a:r>
            <a:rPr lang="en-US"/>
            <a:t>EPOC – Tailwind CSS</a:t>
          </a:r>
        </a:p>
      </dgm:t>
    </dgm:pt>
    <dgm:pt modelId="{94A612FB-99B8-47B3-A603-A086FAA78510}" type="parTrans" cxnId="{094D98E6-9BDD-410F-8F1E-CCD6857581DA}">
      <dgm:prSet/>
      <dgm:spPr/>
      <dgm:t>
        <a:bodyPr/>
        <a:lstStyle/>
        <a:p>
          <a:endParaRPr lang="en-US"/>
        </a:p>
      </dgm:t>
    </dgm:pt>
    <dgm:pt modelId="{D7B00741-62B3-4B18-870F-36EE37689D5B}" type="sibTrans" cxnId="{094D98E6-9BDD-410F-8F1E-CCD6857581DA}">
      <dgm:prSet/>
      <dgm:spPr/>
      <dgm:t>
        <a:bodyPr/>
        <a:lstStyle/>
        <a:p>
          <a:endParaRPr lang="en-US"/>
        </a:p>
      </dgm:t>
    </dgm:pt>
    <dgm:pt modelId="{764C1619-0431-48BD-BB7A-EEFB4B2E24B8}" type="pres">
      <dgm:prSet presAssocID="{0672D5F9-8BD2-48DC-AFEA-D32822610ACD}" presName="linear" presStyleCnt="0">
        <dgm:presLayoutVars>
          <dgm:animLvl val="lvl"/>
          <dgm:resizeHandles val="exact"/>
        </dgm:presLayoutVars>
      </dgm:prSet>
      <dgm:spPr/>
    </dgm:pt>
    <dgm:pt modelId="{DFA729BC-960E-4084-AA4C-2CBF8E8D07DB}" type="pres">
      <dgm:prSet presAssocID="{8643DD2C-DDD4-40C7-9DA2-5243DE14187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16E6F06-81C7-44E2-8203-8758032500DC}" type="pres">
      <dgm:prSet presAssocID="{8CAC5F04-5F4A-40A4-8B22-D8596B61C4B3}" presName="spacer" presStyleCnt="0"/>
      <dgm:spPr/>
    </dgm:pt>
    <dgm:pt modelId="{1BF686DE-2471-4377-B380-E3D936BF2BC9}" type="pres">
      <dgm:prSet presAssocID="{0BAA1211-DEBC-4AB6-9CFD-AF5D16FC59D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044463D-FE9A-4424-AE7A-52E7EE93EA5E}" type="pres">
      <dgm:prSet presAssocID="{0BAA1211-DEBC-4AB6-9CFD-AF5D16FC59D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14A1111-C895-4F6B-B632-8D72382C38D6}" type="presOf" srcId="{752022E6-83A0-49B1-9B2C-E200F83B401D}" destId="{7044463D-FE9A-4424-AE7A-52E7EE93EA5E}" srcOrd="0" destOrd="2" presId="urn:microsoft.com/office/officeart/2005/8/layout/vList2"/>
    <dgm:cxn modelId="{C2C4F43E-CA44-46C3-BB37-91A6354259AA}" type="presOf" srcId="{56AD17EC-1F21-480E-B484-F4D85417AC21}" destId="{7044463D-FE9A-4424-AE7A-52E7EE93EA5E}" srcOrd="0" destOrd="7" presId="urn:microsoft.com/office/officeart/2005/8/layout/vList2"/>
    <dgm:cxn modelId="{04D2FB5F-3308-43CA-826C-6527949B7CA1}" type="presOf" srcId="{6CA9526A-A11E-4AC3-91C0-BE128908155D}" destId="{7044463D-FE9A-4424-AE7A-52E7EE93EA5E}" srcOrd="0" destOrd="4" presId="urn:microsoft.com/office/officeart/2005/8/layout/vList2"/>
    <dgm:cxn modelId="{5C5FEF41-2811-42B3-ABAF-D7ED4B425917}" srcId="{0BAA1211-DEBC-4AB6-9CFD-AF5D16FC59D0}" destId="{7AAA4735-3EA7-45FA-891D-B55C6194075A}" srcOrd="1" destOrd="0" parTransId="{56A58701-EFF4-4B4C-8EB7-CAC94B876C37}" sibTransId="{3B2D2773-1122-41C3-B451-138CA84F3490}"/>
    <dgm:cxn modelId="{C426C842-362A-4CEA-BA1F-BAD94625117E}" type="presOf" srcId="{8643DD2C-DDD4-40C7-9DA2-5243DE141872}" destId="{DFA729BC-960E-4084-AA4C-2CBF8E8D07DB}" srcOrd="0" destOrd="0" presId="urn:microsoft.com/office/officeart/2005/8/layout/vList2"/>
    <dgm:cxn modelId="{E2455645-4817-4180-8332-E316A014A8EF}" srcId="{0BAA1211-DEBC-4AB6-9CFD-AF5D16FC59D0}" destId="{6CA9526A-A11E-4AC3-91C0-BE128908155D}" srcOrd="4" destOrd="0" parTransId="{71E5703F-D59F-472B-8F56-CC4643CF625E}" sibTransId="{E2ED9D28-11DD-485F-85D0-933487213961}"/>
    <dgm:cxn modelId="{0E24946E-AAE6-4B1E-BEFA-1BE9ED40C801}" srcId="{0BAA1211-DEBC-4AB6-9CFD-AF5D16FC59D0}" destId="{752022E6-83A0-49B1-9B2C-E200F83B401D}" srcOrd="2" destOrd="0" parTransId="{F3225AA5-B550-42A4-BDF6-C7109D7F2E1E}" sibTransId="{BE3005E1-AEE5-4A7C-93D3-B3EC08874D29}"/>
    <dgm:cxn modelId="{D39ADE50-920D-4215-895D-7A8A8BDFD3D9}" srcId="{0672D5F9-8BD2-48DC-AFEA-D32822610ACD}" destId="{0BAA1211-DEBC-4AB6-9CFD-AF5D16FC59D0}" srcOrd="1" destOrd="0" parTransId="{156C1913-15FF-4124-BB51-E1032EE2C716}" sibTransId="{8EC554C1-AF74-43B5-9E95-183A46D99379}"/>
    <dgm:cxn modelId="{C26DAB72-99E0-46AE-817C-BA8E5F8B62CF}" type="presOf" srcId="{BDAC44D4-06A6-40C3-AFCC-D8C298F0F60D}" destId="{7044463D-FE9A-4424-AE7A-52E7EE93EA5E}" srcOrd="0" destOrd="6" presId="urn:microsoft.com/office/officeart/2005/8/layout/vList2"/>
    <dgm:cxn modelId="{2AB5F97A-A10D-4F87-B3E6-60DD2C001F7F}" type="presOf" srcId="{7AAA4735-3EA7-45FA-891D-B55C6194075A}" destId="{7044463D-FE9A-4424-AE7A-52E7EE93EA5E}" srcOrd="0" destOrd="1" presId="urn:microsoft.com/office/officeart/2005/8/layout/vList2"/>
    <dgm:cxn modelId="{57F14F7C-5286-4761-939A-E92B5AA84872}" srcId="{0BAA1211-DEBC-4AB6-9CFD-AF5D16FC59D0}" destId="{0468F208-CF00-4CC2-B975-DCB1A2997BE8}" srcOrd="3" destOrd="0" parTransId="{557E631B-7D37-4614-884E-D4DBE228C1CF}" sibTransId="{761E0E75-4080-4189-B0B7-D71C95CA9F86}"/>
    <dgm:cxn modelId="{2EDB2489-EA84-42C5-8068-AA201E3CB323}" srcId="{0BAA1211-DEBC-4AB6-9CFD-AF5D16FC59D0}" destId="{30185AF4-EF30-4C9B-8AC7-006EB5EC6A00}" srcOrd="5" destOrd="0" parTransId="{8DE0286F-9E7D-4F97-ACF8-80467948EBF3}" sibTransId="{F9845939-0F07-4F56-856D-0D9E75A64C82}"/>
    <dgm:cxn modelId="{F8FB6493-3328-496E-BD46-2900F9327BDD}" srcId="{0BAA1211-DEBC-4AB6-9CFD-AF5D16FC59D0}" destId="{BDAC44D4-06A6-40C3-AFCC-D8C298F0F60D}" srcOrd="6" destOrd="0" parTransId="{FF2C72D1-5839-434E-92AE-E353436D2B4E}" sibTransId="{96D43DC8-A356-4ADE-B41C-EA5166D3AD63}"/>
    <dgm:cxn modelId="{AC29499C-7833-49F9-84C9-DF4A29371358}" type="presOf" srcId="{0672D5F9-8BD2-48DC-AFEA-D32822610ACD}" destId="{764C1619-0431-48BD-BB7A-EEFB4B2E24B8}" srcOrd="0" destOrd="0" presId="urn:microsoft.com/office/officeart/2005/8/layout/vList2"/>
    <dgm:cxn modelId="{0CD1F99E-55ED-43FC-A2B3-A8D99260B744}" srcId="{0672D5F9-8BD2-48DC-AFEA-D32822610ACD}" destId="{8643DD2C-DDD4-40C7-9DA2-5243DE141872}" srcOrd="0" destOrd="0" parTransId="{BFC43A24-0BC0-453A-96A2-3E4A48868386}" sibTransId="{8CAC5F04-5F4A-40A4-8B22-D8596B61C4B3}"/>
    <dgm:cxn modelId="{1C4E24B0-9958-47A2-B48C-14C86502C36C}" srcId="{0BAA1211-DEBC-4AB6-9CFD-AF5D16FC59D0}" destId="{47031D47-36B5-4A49-B164-5C2BECBA40A8}" srcOrd="0" destOrd="0" parTransId="{3616E832-3044-43BD-AACA-76FEA392709A}" sibTransId="{3A1B60E9-1E2B-4EF9-807A-D3250DA93D6F}"/>
    <dgm:cxn modelId="{403B98B8-81CC-4CB6-B0C6-CE7AC513A93E}" type="presOf" srcId="{47031D47-36B5-4A49-B164-5C2BECBA40A8}" destId="{7044463D-FE9A-4424-AE7A-52E7EE93EA5E}" srcOrd="0" destOrd="0" presId="urn:microsoft.com/office/officeart/2005/8/layout/vList2"/>
    <dgm:cxn modelId="{855CADD8-8AD3-4222-AFFA-357CFB9174C2}" type="presOf" srcId="{0BAA1211-DEBC-4AB6-9CFD-AF5D16FC59D0}" destId="{1BF686DE-2471-4377-B380-E3D936BF2BC9}" srcOrd="0" destOrd="0" presId="urn:microsoft.com/office/officeart/2005/8/layout/vList2"/>
    <dgm:cxn modelId="{A443CBDC-EBB5-4382-84E8-3457C50B1102}" type="presOf" srcId="{0468F208-CF00-4CC2-B975-DCB1A2997BE8}" destId="{7044463D-FE9A-4424-AE7A-52E7EE93EA5E}" srcOrd="0" destOrd="3" presId="urn:microsoft.com/office/officeart/2005/8/layout/vList2"/>
    <dgm:cxn modelId="{094D98E6-9BDD-410F-8F1E-CCD6857581DA}" srcId="{0BAA1211-DEBC-4AB6-9CFD-AF5D16FC59D0}" destId="{56AD17EC-1F21-480E-B484-F4D85417AC21}" srcOrd="7" destOrd="0" parTransId="{94A612FB-99B8-47B3-A603-A086FAA78510}" sibTransId="{D7B00741-62B3-4B18-870F-36EE37689D5B}"/>
    <dgm:cxn modelId="{EE05E0EA-A93E-46C6-BD90-5D9E4530F071}" type="presOf" srcId="{30185AF4-EF30-4C9B-8AC7-006EB5EC6A00}" destId="{7044463D-FE9A-4424-AE7A-52E7EE93EA5E}" srcOrd="0" destOrd="5" presId="urn:microsoft.com/office/officeart/2005/8/layout/vList2"/>
    <dgm:cxn modelId="{0E0924B5-CEE5-4E5E-9E9B-70FC2F62E945}" type="presParOf" srcId="{764C1619-0431-48BD-BB7A-EEFB4B2E24B8}" destId="{DFA729BC-960E-4084-AA4C-2CBF8E8D07DB}" srcOrd="0" destOrd="0" presId="urn:microsoft.com/office/officeart/2005/8/layout/vList2"/>
    <dgm:cxn modelId="{46801030-CAB1-4389-B3BE-95352F32D002}" type="presParOf" srcId="{764C1619-0431-48BD-BB7A-EEFB4B2E24B8}" destId="{516E6F06-81C7-44E2-8203-8758032500DC}" srcOrd="1" destOrd="0" presId="urn:microsoft.com/office/officeart/2005/8/layout/vList2"/>
    <dgm:cxn modelId="{DF8F01B6-4497-432C-9A68-6CAB818B6B51}" type="presParOf" srcId="{764C1619-0431-48BD-BB7A-EEFB4B2E24B8}" destId="{1BF686DE-2471-4377-B380-E3D936BF2BC9}" srcOrd="2" destOrd="0" presId="urn:microsoft.com/office/officeart/2005/8/layout/vList2"/>
    <dgm:cxn modelId="{B90A278A-84A4-4EEA-AF6E-25DB94BAAD09}" type="presParOf" srcId="{764C1619-0431-48BD-BB7A-EEFB4B2E24B8}" destId="{7044463D-FE9A-4424-AE7A-52E7EE93EA5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672D5F9-8BD2-48DC-AFEA-D32822610AC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643DD2C-DDD4-40C7-9DA2-5243DE141872}">
      <dgm:prSet/>
      <dgm:spPr>
        <a:solidFill>
          <a:srgbClr val="0070C0"/>
        </a:solidFill>
      </dgm:spPr>
      <dgm:t>
        <a:bodyPr/>
        <a:lstStyle/>
        <a:p>
          <a:r>
            <a:rPr lang="en-US" baseline="0" dirty="0"/>
            <a:t>In Practice:</a:t>
          </a:r>
          <a:endParaRPr lang="en-US" dirty="0"/>
        </a:p>
      </dgm:t>
    </dgm:pt>
    <dgm:pt modelId="{BFC43A24-0BC0-453A-96A2-3E4A48868386}" type="parTrans" cxnId="{0CD1F99E-55ED-43FC-A2B3-A8D99260B744}">
      <dgm:prSet/>
      <dgm:spPr/>
      <dgm:t>
        <a:bodyPr/>
        <a:lstStyle/>
        <a:p>
          <a:endParaRPr lang="en-US"/>
        </a:p>
      </dgm:t>
    </dgm:pt>
    <dgm:pt modelId="{8CAC5F04-5F4A-40A4-8B22-D8596B61C4B3}" type="sibTrans" cxnId="{0CD1F99E-55ED-43FC-A2B3-A8D99260B744}">
      <dgm:prSet/>
      <dgm:spPr/>
      <dgm:t>
        <a:bodyPr/>
        <a:lstStyle/>
        <a:p>
          <a:endParaRPr lang="en-US"/>
        </a:p>
      </dgm:t>
    </dgm:pt>
    <dgm:pt modelId="{0BAA1211-DEBC-4AB6-9CFD-AF5D16FC59D0}">
      <dgm:prSet/>
      <dgm:spPr>
        <a:solidFill>
          <a:srgbClr val="00B0F0"/>
        </a:solidFill>
      </dgm:spPr>
      <dgm:t>
        <a:bodyPr/>
        <a:lstStyle/>
        <a:p>
          <a:r>
            <a:rPr lang="en-US" baseline="0" dirty="0"/>
            <a:t>Multiple choices for CSS:</a:t>
          </a:r>
          <a:endParaRPr lang="en-US" dirty="0"/>
        </a:p>
      </dgm:t>
    </dgm:pt>
    <dgm:pt modelId="{156C1913-15FF-4124-BB51-E1032EE2C716}" type="parTrans" cxnId="{D39ADE50-920D-4215-895D-7A8A8BDFD3D9}">
      <dgm:prSet/>
      <dgm:spPr/>
      <dgm:t>
        <a:bodyPr/>
        <a:lstStyle/>
        <a:p>
          <a:endParaRPr lang="en-US"/>
        </a:p>
      </dgm:t>
    </dgm:pt>
    <dgm:pt modelId="{8EC554C1-AF74-43B5-9E95-183A46D99379}" type="sibTrans" cxnId="{D39ADE50-920D-4215-895D-7A8A8BDFD3D9}">
      <dgm:prSet/>
      <dgm:spPr/>
      <dgm:t>
        <a:bodyPr/>
        <a:lstStyle/>
        <a:p>
          <a:endParaRPr lang="en-US"/>
        </a:p>
      </dgm:t>
    </dgm:pt>
    <dgm:pt modelId="{47031D47-36B5-4A49-B164-5C2BECBA40A8}">
      <dgm:prSet/>
      <dgm:spPr/>
      <dgm:t>
        <a:bodyPr/>
        <a:lstStyle/>
        <a:p>
          <a:r>
            <a:rPr lang="en-US"/>
            <a:t>Inside specific elements of the app</a:t>
          </a:r>
        </a:p>
      </dgm:t>
    </dgm:pt>
    <dgm:pt modelId="{3616E832-3044-43BD-AACA-76FEA392709A}" type="parTrans" cxnId="{1C4E24B0-9958-47A2-B48C-14C86502C36C}">
      <dgm:prSet/>
      <dgm:spPr/>
      <dgm:t>
        <a:bodyPr/>
        <a:lstStyle/>
        <a:p>
          <a:endParaRPr lang="en-US"/>
        </a:p>
      </dgm:t>
    </dgm:pt>
    <dgm:pt modelId="{3A1B60E9-1E2B-4EF9-807A-D3250DA93D6F}" type="sibTrans" cxnId="{1C4E24B0-9958-47A2-B48C-14C86502C36C}">
      <dgm:prSet/>
      <dgm:spPr/>
      <dgm:t>
        <a:bodyPr/>
        <a:lstStyle/>
        <a:p>
          <a:endParaRPr lang="en-US"/>
        </a:p>
      </dgm:t>
    </dgm:pt>
    <dgm:pt modelId="{7AAA4735-3EA7-45FA-891D-B55C6194075A}">
      <dgm:prSet/>
      <dgm:spPr/>
      <dgm:t>
        <a:bodyPr/>
        <a:lstStyle/>
        <a:p>
          <a:r>
            <a:rPr lang="en-US"/>
            <a:t>Example picture of code. (EPOC)</a:t>
          </a:r>
        </a:p>
      </dgm:t>
    </dgm:pt>
    <dgm:pt modelId="{56A58701-EFF4-4B4C-8EB7-CAC94B876C37}" type="parTrans" cxnId="{5C5FEF41-2811-42B3-ABAF-D7ED4B425917}">
      <dgm:prSet/>
      <dgm:spPr/>
      <dgm:t>
        <a:bodyPr/>
        <a:lstStyle/>
        <a:p>
          <a:endParaRPr lang="en-US"/>
        </a:p>
      </dgm:t>
    </dgm:pt>
    <dgm:pt modelId="{3B2D2773-1122-41C3-B451-138CA84F3490}" type="sibTrans" cxnId="{5C5FEF41-2811-42B3-ABAF-D7ED4B425917}">
      <dgm:prSet/>
      <dgm:spPr/>
      <dgm:t>
        <a:bodyPr/>
        <a:lstStyle/>
        <a:p>
          <a:endParaRPr lang="en-US"/>
        </a:p>
      </dgm:t>
    </dgm:pt>
    <dgm:pt modelId="{752022E6-83A0-49B1-9B2C-E200F83B401D}">
      <dgm:prSet/>
      <dgm:spPr/>
      <dgm:t>
        <a:bodyPr/>
        <a:lstStyle/>
        <a:p>
          <a:r>
            <a:rPr lang="en-US"/>
            <a:t>In the header element of your main app body.</a:t>
          </a:r>
        </a:p>
      </dgm:t>
    </dgm:pt>
    <dgm:pt modelId="{F3225AA5-B550-42A4-BDF6-C7109D7F2E1E}" type="parTrans" cxnId="{0E24946E-AAE6-4B1E-BEFA-1BE9ED40C801}">
      <dgm:prSet/>
      <dgm:spPr/>
      <dgm:t>
        <a:bodyPr/>
        <a:lstStyle/>
        <a:p>
          <a:endParaRPr lang="en-US"/>
        </a:p>
      </dgm:t>
    </dgm:pt>
    <dgm:pt modelId="{BE3005E1-AEE5-4A7C-93D3-B3EC08874D29}" type="sibTrans" cxnId="{0E24946E-AAE6-4B1E-BEFA-1BE9ED40C801}">
      <dgm:prSet/>
      <dgm:spPr/>
      <dgm:t>
        <a:bodyPr/>
        <a:lstStyle/>
        <a:p>
          <a:endParaRPr lang="en-US"/>
        </a:p>
      </dgm:t>
    </dgm:pt>
    <dgm:pt modelId="{0468F208-CF00-4CC2-B975-DCB1A2997BE8}">
      <dgm:prSet/>
      <dgm:spPr/>
      <dgm:t>
        <a:bodyPr/>
        <a:lstStyle/>
        <a:p>
          <a:r>
            <a:rPr lang="en-US"/>
            <a:t>EPOC</a:t>
          </a:r>
        </a:p>
      </dgm:t>
    </dgm:pt>
    <dgm:pt modelId="{557E631B-7D37-4614-884E-D4DBE228C1CF}" type="parTrans" cxnId="{57F14F7C-5286-4761-939A-E92B5AA84872}">
      <dgm:prSet/>
      <dgm:spPr/>
      <dgm:t>
        <a:bodyPr/>
        <a:lstStyle/>
        <a:p>
          <a:endParaRPr lang="en-US"/>
        </a:p>
      </dgm:t>
    </dgm:pt>
    <dgm:pt modelId="{761E0E75-4080-4189-B0B7-D71C95CA9F86}" type="sibTrans" cxnId="{57F14F7C-5286-4761-939A-E92B5AA84872}">
      <dgm:prSet/>
      <dgm:spPr/>
      <dgm:t>
        <a:bodyPr/>
        <a:lstStyle/>
        <a:p>
          <a:endParaRPr lang="en-US"/>
        </a:p>
      </dgm:t>
    </dgm:pt>
    <dgm:pt modelId="{6CA9526A-A11E-4AC3-91C0-BE128908155D}">
      <dgm:prSet/>
      <dgm:spPr/>
      <dgm:t>
        <a:bodyPr/>
        <a:lstStyle/>
        <a:p>
          <a:r>
            <a:rPr lang="en-US"/>
            <a:t>Personal and seperate stylesheet and reference.</a:t>
          </a:r>
        </a:p>
      </dgm:t>
    </dgm:pt>
    <dgm:pt modelId="{71E5703F-D59F-472B-8F56-CC4643CF625E}" type="parTrans" cxnId="{E2455645-4817-4180-8332-E316A014A8EF}">
      <dgm:prSet/>
      <dgm:spPr/>
      <dgm:t>
        <a:bodyPr/>
        <a:lstStyle/>
        <a:p>
          <a:endParaRPr lang="en-US"/>
        </a:p>
      </dgm:t>
    </dgm:pt>
    <dgm:pt modelId="{E2ED9D28-11DD-485F-85D0-933487213961}" type="sibTrans" cxnId="{E2455645-4817-4180-8332-E316A014A8EF}">
      <dgm:prSet/>
      <dgm:spPr/>
      <dgm:t>
        <a:bodyPr/>
        <a:lstStyle/>
        <a:p>
          <a:endParaRPr lang="en-US"/>
        </a:p>
      </dgm:t>
    </dgm:pt>
    <dgm:pt modelId="{30185AF4-EF30-4C9B-8AC7-006EB5EC6A00}">
      <dgm:prSet/>
      <dgm:spPr/>
      <dgm:t>
        <a:bodyPr/>
        <a:lstStyle/>
        <a:p>
          <a:r>
            <a:rPr lang="en-US"/>
            <a:t>EPOC</a:t>
          </a:r>
        </a:p>
      </dgm:t>
    </dgm:pt>
    <dgm:pt modelId="{8DE0286F-9E7D-4F97-ACF8-80467948EBF3}" type="parTrans" cxnId="{2EDB2489-EA84-42C5-8068-AA201E3CB323}">
      <dgm:prSet/>
      <dgm:spPr/>
      <dgm:t>
        <a:bodyPr/>
        <a:lstStyle/>
        <a:p>
          <a:endParaRPr lang="en-US"/>
        </a:p>
      </dgm:t>
    </dgm:pt>
    <dgm:pt modelId="{F9845939-0F07-4F56-856D-0D9E75A64C82}" type="sibTrans" cxnId="{2EDB2489-EA84-42C5-8068-AA201E3CB323}">
      <dgm:prSet/>
      <dgm:spPr/>
      <dgm:t>
        <a:bodyPr/>
        <a:lstStyle/>
        <a:p>
          <a:endParaRPr lang="en-US"/>
        </a:p>
      </dgm:t>
    </dgm:pt>
    <dgm:pt modelId="{BDAC44D4-06A6-40C3-AFCC-D8C298F0F60D}">
      <dgm:prSet/>
      <dgm:spPr/>
      <dgm:t>
        <a:bodyPr/>
        <a:lstStyle/>
        <a:p>
          <a:r>
            <a:rPr lang="en-US"/>
            <a:t>External Specialized Stylesheet</a:t>
          </a:r>
        </a:p>
      </dgm:t>
    </dgm:pt>
    <dgm:pt modelId="{FF2C72D1-5839-434E-92AE-E353436D2B4E}" type="parTrans" cxnId="{F8FB6493-3328-496E-BD46-2900F9327BDD}">
      <dgm:prSet/>
      <dgm:spPr/>
      <dgm:t>
        <a:bodyPr/>
        <a:lstStyle/>
        <a:p>
          <a:endParaRPr lang="en-US"/>
        </a:p>
      </dgm:t>
    </dgm:pt>
    <dgm:pt modelId="{96D43DC8-A356-4ADE-B41C-EA5166D3AD63}" type="sibTrans" cxnId="{F8FB6493-3328-496E-BD46-2900F9327BDD}">
      <dgm:prSet/>
      <dgm:spPr/>
      <dgm:t>
        <a:bodyPr/>
        <a:lstStyle/>
        <a:p>
          <a:endParaRPr lang="en-US"/>
        </a:p>
      </dgm:t>
    </dgm:pt>
    <dgm:pt modelId="{56AD17EC-1F21-480E-B484-F4D85417AC21}">
      <dgm:prSet/>
      <dgm:spPr/>
      <dgm:t>
        <a:bodyPr/>
        <a:lstStyle/>
        <a:p>
          <a:r>
            <a:rPr lang="en-US"/>
            <a:t>EPOC – Tailwind CSS</a:t>
          </a:r>
        </a:p>
      </dgm:t>
    </dgm:pt>
    <dgm:pt modelId="{94A612FB-99B8-47B3-A603-A086FAA78510}" type="parTrans" cxnId="{094D98E6-9BDD-410F-8F1E-CCD6857581DA}">
      <dgm:prSet/>
      <dgm:spPr/>
      <dgm:t>
        <a:bodyPr/>
        <a:lstStyle/>
        <a:p>
          <a:endParaRPr lang="en-US"/>
        </a:p>
      </dgm:t>
    </dgm:pt>
    <dgm:pt modelId="{D7B00741-62B3-4B18-870F-36EE37689D5B}" type="sibTrans" cxnId="{094D98E6-9BDD-410F-8F1E-CCD6857581DA}">
      <dgm:prSet/>
      <dgm:spPr/>
      <dgm:t>
        <a:bodyPr/>
        <a:lstStyle/>
        <a:p>
          <a:endParaRPr lang="en-US"/>
        </a:p>
      </dgm:t>
    </dgm:pt>
    <dgm:pt modelId="{764C1619-0431-48BD-BB7A-EEFB4B2E24B8}" type="pres">
      <dgm:prSet presAssocID="{0672D5F9-8BD2-48DC-AFEA-D32822610ACD}" presName="linear" presStyleCnt="0">
        <dgm:presLayoutVars>
          <dgm:animLvl val="lvl"/>
          <dgm:resizeHandles val="exact"/>
        </dgm:presLayoutVars>
      </dgm:prSet>
      <dgm:spPr/>
    </dgm:pt>
    <dgm:pt modelId="{DFA729BC-960E-4084-AA4C-2CBF8E8D07DB}" type="pres">
      <dgm:prSet presAssocID="{8643DD2C-DDD4-40C7-9DA2-5243DE14187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16E6F06-81C7-44E2-8203-8758032500DC}" type="pres">
      <dgm:prSet presAssocID="{8CAC5F04-5F4A-40A4-8B22-D8596B61C4B3}" presName="spacer" presStyleCnt="0"/>
      <dgm:spPr/>
    </dgm:pt>
    <dgm:pt modelId="{1BF686DE-2471-4377-B380-E3D936BF2BC9}" type="pres">
      <dgm:prSet presAssocID="{0BAA1211-DEBC-4AB6-9CFD-AF5D16FC59D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044463D-FE9A-4424-AE7A-52E7EE93EA5E}" type="pres">
      <dgm:prSet presAssocID="{0BAA1211-DEBC-4AB6-9CFD-AF5D16FC59D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14A1111-C895-4F6B-B632-8D72382C38D6}" type="presOf" srcId="{752022E6-83A0-49B1-9B2C-E200F83B401D}" destId="{7044463D-FE9A-4424-AE7A-52E7EE93EA5E}" srcOrd="0" destOrd="2" presId="urn:microsoft.com/office/officeart/2005/8/layout/vList2"/>
    <dgm:cxn modelId="{C2C4F43E-CA44-46C3-BB37-91A6354259AA}" type="presOf" srcId="{56AD17EC-1F21-480E-B484-F4D85417AC21}" destId="{7044463D-FE9A-4424-AE7A-52E7EE93EA5E}" srcOrd="0" destOrd="7" presId="urn:microsoft.com/office/officeart/2005/8/layout/vList2"/>
    <dgm:cxn modelId="{04D2FB5F-3308-43CA-826C-6527949B7CA1}" type="presOf" srcId="{6CA9526A-A11E-4AC3-91C0-BE128908155D}" destId="{7044463D-FE9A-4424-AE7A-52E7EE93EA5E}" srcOrd="0" destOrd="4" presId="urn:microsoft.com/office/officeart/2005/8/layout/vList2"/>
    <dgm:cxn modelId="{5C5FEF41-2811-42B3-ABAF-D7ED4B425917}" srcId="{0BAA1211-DEBC-4AB6-9CFD-AF5D16FC59D0}" destId="{7AAA4735-3EA7-45FA-891D-B55C6194075A}" srcOrd="1" destOrd="0" parTransId="{56A58701-EFF4-4B4C-8EB7-CAC94B876C37}" sibTransId="{3B2D2773-1122-41C3-B451-138CA84F3490}"/>
    <dgm:cxn modelId="{C426C842-362A-4CEA-BA1F-BAD94625117E}" type="presOf" srcId="{8643DD2C-DDD4-40C7-9DA2-5243DE141872}" destId="{DFA729BC-960E-4084-AA4C-2CBF8E8D07DB}" srcOrd="0" destOrd="0" presId="urn:microsoft.com/office/officeart/2005/8/layout/vList2"/>
    <dgm:cxn modelId="{E2455645-4817-4180-8332-E316A014A8EF}" srcId="{0BAA1211-DEBC-4AB6-9CFD-AF5D16FC59D0}" destId="{6CA9526A-A11E-4AC3-91C0-BE128908155D}" srcOrd="4" destOrd="0" parTransId="{71E5703F-D59F-472B-8F56-CC4643CF625E}" sibTransId="{E2ED9D28-11DD-485F-85D0-933487213961}"/>
    <dgm:cxn modelId="{0E24946E-AAE6-4B1E-BEFA-1BE9ED40C801}" srcId="{0BAA1211-DEBC-4AB6-9CFD-AF5D16FC59D0}" destId="{752022E6-83A0-49B1-9B2C-E200F83B401D}" srcOrd="2" destOrd="0" parTransId="{F3225AA5-B550-42A4-BDF6-C7109D7F2E1E}" sibTransId="{BE3005E1-AEE5-4A7C-93D3-B3EC08874D29}"/>
    <dgm:cxn modelId="{D39ADE50-920D-4215-895D-7A8A8BDFD3D9}" srcId="{0672D5F9-8BD2-48DC-AFEA-D32822610ACD}" destId="{0BAA1211-DEBC-4AB6-9CFD-AF5D16FC59D0}" srcOrd="1" destOrd="0" parTransId="{156C1913-15FF-4124-BB51-E1032EE2C716}" sibTransId="{8EC554C1-AF74-43B5-9E95-183A46D99379}"/>
    <dgm:cxn modelId="{C26DAB72-99E0-46AE-817C-BA8E5F8B62CF}" type="presOf" srcId="{BDAC44D4-06A6-40C3-AFCC-D8C298F0F60D}" destId="{7044463D-FE9A-4424-AE7A-52E7EE93EA5E}" srcOrd="0" destOrd="6" presId="urn:microsoft.com/office/officeart/2005/8/layout/vList2"/>
    <dgm:cxn modelId="{2AB5F97A-A10D-4F87-B3E6-60DD2C001F7F}" type="presOf" srcId="{7AAA4735-3EA7-45FA-891D-B55C6194075A}" destId="{7044463D-FE9A-4424-AE7A-52E7EE93EA5E}" srcOrd="0" destOrd="1" presId="urn:microsoft.com/office/officeart/2005/8/layout/vList2"/>
    <dgm:cxn modelId="{57F14F7C-5286-4761-939A-E92B5AA84872}" srcId="{0BAA1211-DEBC-4AB6-9CFD-AF5D16FC59D0}" destId="{0468F208-CF00-4CC2-B975-DCB1A2997BE8}" srcOrd="3" destOrd="0" parTransId="{557E631B-7D37-4614-884E-D4DBE228C1CF}" sibTransId="{761E0E75-4080-4189-B0B7-D71C95CA9F86}"/>
    <dgm:cxn modelId="{2EDB2489-EA84-42C5-8068-AA201E3CB323}" srcId="{0BAA1211-DEBC-4AB6-9CFD-AF5D16FC59D0}" destId="{30185AF4-EF30-4C9B-8AC7-006EB5EC6A00}" srcOrd="5" destOrd="0" parTransId="{8DE0286F-9E7D-4F97-ACF8-80467948EBF3}" sibTransId="{F9845939-0F07-4F56-856D-0D9E75A64C82}"/>
    <dgm:cxn modelId="{F8FB6493-3328-496E-BD46-2900F9327BDD}" srcId="{0BAA1211-DEBC-4AB6-9CFD-AF5D16FC59D0}" destId="{BDAC44D4-06A6-40C3-AFCC-D8C298F0F60D}" srcOrd="6" destOrd="0" parTransId="{FF2C72D1-5839-434E-92AE-E353436D2B4E}" sibTransId="{96D43DC8-A356-4ADE-B41C-EA5166D3AD63}"/>
    <dgm:cxn modelId="{AC29499C-7833-49F9-84C9-DF4A29371358}" type="presOf" srcId="{0672D5F9-8BD2-48DC-AFEA-D32822610ACD}" destId="{764C1619-0431-48BD-BB7A-EEFB4B2E24B8}" srcOrd="0" destOrd="0" presId="urn:microsoft.com/office/officeart/2005/8/layout/vList2"/>
    <dgm:cxn modelId="{0CD1F99E-55ED-43FC-A2B3-A8D99260B744}" srcId="{0672D5F9-8BD2-48DC-AFEA-D32822610ACD}" destId="{8643DD2C-DDD4-40C7-9DA2-5243DE141872}" srcOrd="0" destOrd="0" parTransId="{BFC43A24-0BC0-453A-96A2-3E4A48868386}" sibTransId="{8CAC5F04-5F4A-40A4-8B22-D8596B61C4B3}"/>
    <dgm:cxn modelId="{1C4E24B0-9958-47A2-B48C-14C86502C36C}" srcId="{0BAA1211-DEBC-4AB6-9CFD-AF5D16FC59D0}" destId="{47031D47-36B5-4A49-B164-5C2BECBA40A8}" srcOrd="0" destOrd="0" parTransId="{3616E832-3044-43BD-AACA-76FEA392709A}" sibTransId="{3A1B60E9-1E2B-4EF9-807A-D3250DA93D6F}"/>
    <dgm:cxn modelId="{403B98B8-81CC-4CB6-B0C6-CE7AC513A93E}" type="presOf" srcId="{47031D47-36B5-4A49-B164-5C2BECBA40A8}" destId="{7044463D-FE9A-4424-AE7A-52E7EE93EA5E}" srcOrd="0" destOrd="0" presId="urn:microsoft.com/office/officeart/2005/8/layout/vList2"/>
    <dgm:cxn modelId="{855CADD8-8AD3-4222-AFFA-357CFB9174C2}" type="presOf" srcId="{0BAA1211-DEBC-4AB6-9CFD-AF5D16FC59D0}" destId="{1BF686DE-2471-4377-B380-E3D936BF2BC9}" srcOrd="0" destOrd="0" presId="urn:microsoft.com/office/officeart/2005/8/layout/vList2"/>
    <dgm:cxn modelId="{A443CBDC-EBB5-4382-84E8-3457C50B1102}" type="presOf" srcId="{0468F208-CF00-4CC2-B975-DCB1A2997BE8}" destId="{7044463D-FE9A-4424-AE7A-52E7EE93EA5E}" srcOrd="0" destOrd="3" presId="urn:microsoft.com/office/officeart/2005/8/layout/vList2"/>
    <dgm:cxn modelId="{094D98E6-9BDD-410F-8F1E-CCD6857581DA}" srcId="{0BAA1211-DEBC-4AB6-9CFD-AF5D16FC59D0}" destId="{56AD17EC-1F21-480E-B484-F4D85417AC21}" srcOrd="7" destOrd="0" parTransId="{94A612FB-99B8-47B3-A603-A086FAA78510}" sibTransId="{D7B00741-62B3-4B18-870F-36EE37689D5B}"/>
    <dgm:cxn modelId="{EE05E0EA-A93E-46C6-BD90-5D9E4530F071}" type="presOf" srcId="{30185AF4-EF30-4C9B-8AC7-006EB5EC6A00}" destId="{7044463D-FE9A-4424-AE7A-52E7EE93EA5E}" srcOrd="0" destOrd="5" presId="urn:microsoft.com/office/officeart/2005/8/layout/vList2"/>
    <dgm:cxn modelId="{0E0924B5-CEE5-4E5E-9E9B-70FC2F62E945}" type="presParOf" srcId="{764C1619-0431-48BD-BB7A-EEFB4B2E24B8}" destId="{DFA729BC-960E-4084-AA4C-2CBF8E8D07DB}" srcOrd="0" destOrd="0" presId="urn:microsoft.com/office/officeart/2005/8/layout/vList2"/>
    <dgm:cxn modelId="{46801030-CAB1-4389-B3BE-95352F32D002}" type="presParOf" srcId="{764C1619-0431-48BD-BB7A-EEFB4B2E24B8}" destId="{516E6F06-81C7-44E2-8203-8758032500DC}" srcOrd="1" destOrd="0" presId="urn:microsoft.com/office/officeart/2005/8/layout/vList2"/>
    <dgm:cxn modelId="{DF8F01B6-4497-432C-9A68-6CAB818B6B51}" type="presParOf" srcId="{764C1619-0431-48BD-BB7A-EEFB4B2E24B8}" destId="{1BF686DE-2471-4377-B380-E3D936BF2BC9}" srcOrd="2" destOrd="0" presId="urn:microsoft.com/office/officeart/2005/8/layout/vList2"/>
    <dgm:cxn modelId="{B90A278A-84A4-4EEA-AF6E-25DB94BAAD09}" type="presParOf" srcId="{764C1619-0431-48BD-BB7A-EEFB4B2E24B8}" destId="{7044463D-FE9A-4424-AE7A-52E7EE93EA5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130000-7F3F-4535-8B6B-DD446FC1E8EE}">
      <dsp:nvSpPr>
        <dsp:cNvPr id="0" name=""/>
        <dsp:cNvSpPr/>
      </dsp:nvSpPr>
      <dsp:spPr>
        <a:xfrm>
          <a:off x="0" y="1010412"/>
          <a:ext cx="9418320" cy="20208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baseline="0" dirty="0"/>
            <a:t>R Shiny Tips and Tricks:</a:t>
          </a:r>
          <a:br>
            <a:rPr lang="en-US" sz="5400" kern="1200" baseline="0" dirty="0"/>
          </a:br>
          <a:r>
            <a:rPr lang="en-US" sz="5400" kern="1200" baseline="0" dirty="0"/>
            <a:t>An App Store Project Demo</a:t>
          </a:r>
          <a:endParaRPr lang="en-US" sz="5400" kern="1200" dirty="0"/>
        </a:p>
      </dsp:txBody>
      <dsp:txXfrm>
        <a:off x="59188" y="1069600"/>
        <a:ext cx="9299944" cy="19024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729BC-960E-4084-AA4C-2CBF8E8D07DB}">
      <dsp:nvSpPr>
        <dsp:cNvPr id="0" name=""/>
        <dsp:cNvSpPr/>
      </dsp:nvSpPr>
      <dsp:spPr>
        <a:xfrm>
          <a:off x="0" y="2757"/>
          <a:ext cx="5990135" cy="695565"/>
        </a:xfrm>
        <a:prstGeom prst="roundRect">
          <a:avLst/>
        </a:prstGeom>
        <a:solidFill>
          <a:srgbClr val="0070C0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baseline="0" dirty="0"/>
            <a:t>In Practice:</a:t>
          </a:r>
          <a:endParaRPr lang="en-US" sz="2900" kern="1200" dirty="0"/>
        </a:p>
      </dsp:txBody>
      <dsp:txXfrm>
        <a:off x="33955" y="36712"/>
        <a:ext cx="5922225" cy="627655"/>
      </dsp:txXfrm>
    </dsp:sp>
    <dsp:sp modelId="{1BF686DE-2471-4377-B380-E3D936BF2BC9}">
      <dsp:nvSpPr>
        <dsp:cNvPr id="0" name=""/>
        <dsp:cNvSpPr/>
      </dsp:nvSpPr>
      <dsp:spPr>
        <a:xfrm>
          <a:off x="0" y="781842"/>
          <a:ext cx="5990135" cy="695565"/>
        </a:xfrm>
        <a:prstGeom prst="roundRect">
          <a:avLst/>
        </a:prstGeom>
        <a:solidFill>
          <a:srgbClr val="00B0F0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baseline="0" dirty="0"/>
            <a:t>Multiple choices for CSS:</a:t>
          </a:r>
          <a:endParaRPr lang="en-US" sz="2900" kern="1200" dirty="0"/>
        </a:p>
      </dsp:txBody>
      <dsp:txXfrm>
        <a:off x="33955" y="815797"/>
        <a:ext cx="5922225" cy="627655"/>
      </dsp:txXfrm>
    </dsp:sp>
    <dsp:sp modelId="{7044463D-FE9A-4424-AE7A-52E7EE93EA5E}">
      <dsp:nvSpPr>
        <dsp:cNvPr id="0" name=""/>
        <dsp:cNvSpPr/>
      </dsp:nvSpPr>
      <dsp:spPr>
        <a:xfrm>
          <a:off x="0" y="1477407"/>
          <a:ext cx="5990135" cy="3781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187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Inside specific elements of the app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Example picture of code. (EPOC)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In the header element of your main app body.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EPOC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Personal and seperate stylesheet and reference.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EPOC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External Specialized Stylesheet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EPOC – Tailwind CSS</a:t>
          </a:r>
        </a:p>
      </dsp:txBody>
      <dsp:txXfrm>
        <a:off x="0" y="1477407"/>
        <a:ext cx="5990135" cy="37818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729BC-960E-4084-AA4C-2CBF8E8D07DB}">
      <dsp:nvSpPr>
        <dsp:cNvPr id="0" name=""/>
        <dsp:cNvSpPr/>
      </dsp:nvSpPr>
      <dsp:spPr>
        <a:xfrm>
          <a:off x="0" y="2757"/>
          <a:ext cx="5990135" cy="695565"/>
        </a:xfrm>
        <a:prstGeom prst="roundRect">
          <a:avLst/>
        </a:prstGeom>
        <a:solidFill>
          <a:srgbClr val="0070C0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baseline="0" dirty="0"/>
            <a:t>In Practice:</a:t>
          </a:r>
          <a:endParaRPr lang="en-US" sz="2900" kern="1200" dirty="0"/>
        </a:p>
      </dsp:txBody>
      <dsp:txXfrm>
        <a:off x="33955" y="36712"/>
        <a:ext cx="5922225" cy="627655"/>
      </dsp:txXfrm>
    </dsp:sp>
    <dsp:sp modelId="{1BF686DE-2471-4377-B380-E3D936BF2BC9}">
      <dsp:nvSpPr>
        <dsp:cNvPr id="0" name=""/>
        <dsp:cNvSpPr/>
      </dsp:nvSpPr>
      <dsp:spPr>
        <a:xfrm>
          <a:off x="0" y="781842"/>
          <a:ext cx="5990135" cy="695565"/>
        </a:xfrm>
        <a:prstGeom prst="roundRect">
          <a:avLst/>
        </a:prstGeom>
        <a:solidFill>
          <a:srgbClr val="00B0F0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baseline="0" dirty="0"/>
            <a:t>Multiple choices for CSS:</a:t>
          </a:r>
          <a:endParaRPr lang="en-US" sz="2900" kern="1200" dirty="0"/>
        </a:p>
      </dsp:txBody>
      <dsp:txXfrm>
        <a:off x="33955" y="815797"/>
        <a:ext cx="5922225" cy="627655"/>
      </dsp:txXfrm>
    </dsp:sp>
    <dsp:sp modelId="{7044463D-FE9A-4424-AE7A-52E7EE93EA5E}">
      <dsp:nvSpPr>
        <dsp:cNvPr id="0" name=""/>
        <dsp:cNvSpPr/>
      </dsp:nvSpPr>
      <dsp:spPr>
        <a:xfrm>
          <a:off x="0" y="1477407"/>
          <a:ext cx="5990135" cy="3781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187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Inside specific elements of the app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Example picture of code. (EPOC)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In the header element of your main app body.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EPOC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Personal and seperate stylesheet and reference.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EPOC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External Specialized Stylesheet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EPOC – Tailwind CSS</a:t>
          </a:r>
        </a:p>
      </dsp:txBody>
      <dsp:txXfrm>
        <a:off x="0" y="1477407"/>
        <a:ext cx="5990135" cy="37818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729BC-960E-4084-AA4C-2CBF8E8D07DB}">
      <dsp:nvSpPr>
        <dsp:cNvPr id="0" name=""/>
        <dsp:cNvSpPr/>
      </dsp:nvSpPr>
      <dsp:spPr>
        <a:xfrm>
          <a:off x="0" y="2757"/>
          <a:ext cx="5990135" cy="695565"/>
        </a:xfrm>
        <a:prstGeom prst="roundRect">
          <a:avLst/>
        </a:prstGeom>
        <a:solidFill>
          <a:srgbClr val="0070C0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baseline="0" dirty="0"/>
            <a:t>In Practice:</a:t>
          </a:r>
          <a:endParaRPr lang="en-US" sz="2900" kern="1200" dirty="0"/>
        </a:p>
      </dsp:txBody>
      <dsp:txXfrm>
        <a:off x="33955" y="36712"/>
        <a:ext cx="5922225" cy="627655"/>
      </dsp:txXfrm>
    </dsp:sp>
    <dsp:sp modelId="{1BF686DE-2471-4377-B380-E3D936BF2BC9}">
      <dsp:nvSpPr>
        <dsp:cNvPr id="0" name=""/>
        <dsp:cNvSpPr/>
      </dsp:nvSpPr>
      <dsp:spPr>
        <a:xfrm>
          <a:off x="0" y="781842"/>
          <a:ext cx="5990135" cy="695565"/>
        </a:xfrm>
        <a:prstGeom prst="roundRect">
          <a:avLst/>
        </a:prstGeom>
        <a:solidFill>
          <a:srgbClr val="00B0F0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baseline="0" dirty="0"/>
            <a:t>Multiple choices for CSS:</a:t>
          </a:r>
          <a:endParaRPr lang="en-US" sz="2900" kern="1200" dirty="0"/>
        </a:p>
      </dsp:txBody>
      <dsp:txXfrm>
        <a:off x="33955" y="815797"/>
        <a:ext cx="5922225" cy="627655"/>
      </dsp:txXfrm>
    </dsp:sp>
    <dsp:sp modelId="{7044463D-FE9A-4424-AE7A-52E7EE93EA5E}">
      <dsp:nvSpPr>
        <dsp:cNvPr id="0" name=""/>
        <dsp:cNvSpPr/>
      </dsp:nvSpPr>
      <dsp:spPr>
        <a:xfrm>
          <a:off x="0" y="1477407"/>
          <a:ext cx="5990135" cy="3781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187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Inside specific elements of the app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Example picture of code. (EPOC)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In the header element of your main app body.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EPOC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Personal and seperate stylesheet and reference.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EPOC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External Specialized Stylesheet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EPOC – Tailwind CSS</a:t>
          </a:r>
        </a:p>
      </dsp:txBody>
      <dsp:txXfrm>
        <a:off x="0" y="1477407"/>
        <a:ext cx="5990135" cy="37818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729BC-960E-4084-AA4C-2CBF8E8D07DB}">
      <dsp:nvSpPr>
        <dsp:cNvPr id="0" name=""/>
        <dsp:cNvSpPr/>
      </dsp:nvSpPr>
      <dsp:spPr>
        <a:xfrm>
          <a:off x="0" y="2757"/>
          <a:ext cx="5990135" cy="695565"/>
        </a:xfrm>
        <a:prstGeom prst="roundRect">
          <a:avLst/>
        </a:prstGeom>
        <a:solidFill>
          <a:srgbClr val="0070C0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baseline="0" dirty="0"/>
            <a:t>In Practice:</a:t>
          </a:r>
          <a:endParaRPr lang="en-US" sz="2900" kern="1200" dirty="0"/>
        </a:p>
      </dsp:txBody>
      <dsp:txXfrm>
        <a:off x="33955" y="36712"/>
        <a:ext cx="5922225" cy="627655"/>
      </dsp:txXfrm>
    </dsp:sp>
    <dsp:sp modelId="{1BF686DE-2471-4377-B380-E3D936BF2BC9}">
      <dsp:nvSpPr>
        <dsp:cNvPr id="0" name=""/>
        <dsp:cNvSpPr/>
      </dsp:nvSpPr>
      <dsp:spPr>
        <a:xfrm>
          <a:off x="0" y="781842"/>
          <a:ext cx="5990135" cy="695565"/>
        </a:xfrm>
        <a:prstGeom prst="roundRect">
          <a:avLst/>
        </a:prstGeom>
        <a:solidFill>
          <a:srgbClr val="00B0F0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baseline="0" dirty="0"/>
            <a:t>Multiple choices for CSS:</a:t>
          </a:r>
          <a:endParaRPr lang="en-US" sz="2900" kern="1200" dirty="0"/>
        </a:p>
      </dsp:txBody>
      <dsp:txXfrm>
        <a:off x="33955" y="815797"/>
        <a:ext cx="5922225" cy="627655"/>
      </dsp:txXfrm>
    </dsp:sp>
    <dsp:sp modelId="{7044463D-FE9A-4424-AE7A-52E7EE93EA5E}">
      <dsp:nvSpPr>
        <dsp:cNvPr id="0" name=""/>
        <dsp:cNvSpPr/>
      </dsp:nvSpPr>
      <dsp:spPr>
        <a:xfrm>
          <a:off x="0" y="1477407"/>
          <a:ext cx="5990135" cy="3781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187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Inside specific elements of the app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Example picture of code. (EPOC)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In the header element of your main app body.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EPOC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Personal and seperate stylesheet and reference.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EPOC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External Specialized Stylesheet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EPOC – Tailwind CSS</a:t>
          </a:r>
        </a:p>
      </dsp:txBody>
      <dsp:txXfrm>
        <a:off x="0" y="1477407"/>
        <a:ext cx="5990135" cy="3781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8595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261800" y="4101480"/>
            <a:ext cx="8595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194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666040" y="1828800"/>
            <a:ext cx="4194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261800" y="4101480"/>
            <a:ext cx="4194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666040" y="4101480"/>
            <a:ext cx="4194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27673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167720" y="1828800"/>
            <a:ext cx="27673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074000" y="1828800"/>
            <a:ext cx="27673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1261800" y="4101480"/>
            <a:ext cx="27673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167720" y="4101480"/>
            <a:ext cx="27673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7074000" y="4101480"/>
            <a:ext cx="27673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1940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666040" y="1828800"/>
            <a:ext cx="41940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1261800" y="365760"/>
            <a:ext cx="969228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194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666040" y="1828800"/>
            <a:ext cx="41940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1261800" y="4101480"/>
            <a:ext cx="4194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1940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666040" y="1828800"/>
            <a:ext cx="4194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666040" y="4101480"/>
            <a:ext cx="4194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194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666040" y="1828800"/>
            <a:ext cx="4194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1261800" y="4101480"/>
            <a:ext cx="8595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8595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1261800" y="4101480"/>
            <a:ext cx="8595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194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666040" y="1828800"/>
            <a:ext cx="4194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1261800" y="4101480"/>
            <a:ext cx="4194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666040" y="4101480"/>
            <a:ext cx="4194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27673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167720" y="1828800"/>
            <a:ext cx="27673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7074000" y="1828800"/>
            <a:ext cx="27673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1261800" y="4101480"/>
            <a:ext cx="27673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4167720" y="4101480"/>
            <a:ext cx="27673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7074000" y="4101480"/>
            <a:ext cx="27673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1940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666040" y="1828800"/>
            <a:ext cx="41940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261800" y="365760"/>
            <a:ext cx="969228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194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666040" y="1828800"/>
            <a:ext cx="41940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261800" y="4101480"/>
            <a:ext cx="4194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1940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666040" y="1828800"/>
            <a:ext cx="4194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666040" y="4101480"/>
            <a:ext cx="4194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194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666040" y="1828800"/>
            <a:ext cx="4194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1261800" y="4101480"/>
            <a:ext cx="8595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737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85000"/>
              </a:lnSpc>
            </a:pPr>
            <a:r>
              <a:rPr b="0" lang="en-US" sz="7200" spc="-52" strike="noStrike">
                <a:solidFill>
                  <a:srgbClr val="ffffff"/>
                </a:solidFill>
                <a:latin typeface="Century Schoolbook"/>
              </a:rPr>
              <a:t>Click to edit Master title </a:t>
            </a:r>
            <a:r>
              <a:rPr b="0" lang="en-US" sz="7200" spc="-52" strike="noStrike">
                <a:solidFill>
                  <a:srgbClr val="ffffff"/>
                </a:solidFill>
                <a:latin typeface="Century Schoolbook"/>
              </a:rPr>
              <a:t>style</a:t>
            </a:r>
            <a:endParaRPr b="0" lang="en-US" sz="7200" spc="-1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 rot="16200000">
            <a:off x="10797480" y="999000"/>
            <a:ext cx="19047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8624A88-A124-485B-A9BB-3F5479D98BF6}" type="datetime">
              <a:rPr b="0" lang="en-US" sz="1050" spc="-1" strike="noStrike">
                <a:solidFill>
                  <a:srgbClr val="808080"/>
                </a:solidFill>
                <a:latin typeface="Century Schoolbook"/>
              </a:rPr>
              <a:t>8/12/19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 rot="16200000">
            <a:off x="9959400" y="4047120"/>
            <a:ext cx="35809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11292840" y="6172200"/>
            <a:ext cx="914040" cy="593280"/>
          </a:xfrm>
          <a:prstGeom prst="rect">
            <a:avLst/>
          </a:prstGeom>
        </p:spPr>
        <p:txBody>
          <a:bodyPr lIns="45720" rIns="45720" anchor="ctr">
            <a:noAutofit/>
          </a:bodyPr>
          <a:p>
            <a:pPr algn="ctr">
              <a:lnSpc>
                <a:spcPct val="100000"/>
              </a:lnSpc>
            </a:pPr>
            <a:fld id="{90070CF6-59CE-47AC-AB39-A5F21BC75CFE}" type="slidenum">
              <a:rPr b="0" lang="en-US" sz="3600" spc="-1" strike="noStrike">
                <a:solidFill>
                  <a:srgbClr val="a6a6a6"/>
                </a:solidFill>
                <a:latin typeface="Century Schoolbook"/>
              </a:rPr>
              <a:t>&lt;number&gt;</a:t>
            </a:fld>
            <a:endParaRPr b="0" lang="en-US" sz="3600" spc="-1" strike="noStrike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0" y="0"/>
            <a:ext cx="45684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9" strike="noStrike">
                <a:solidFill>
                  <a:srgbClr val="ffffff"/>
                </a:solidFill>
                <a:latin typeface="Century Schoolbook"/>
              </a:rPr>
              <a:t>Click to edit the outline text format</a:t>
            </a:r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latin typeface="Century Schoolbook"/>
              </a:rPr>
              <a:t>Second Outline Level</a:t>
            </a:r>
            <a:endParaRPr b="0" lang="en-US" sz="1400" spc="-1" strike="noStrike">
              <a:solidFill>
                <a:srgbClr val="ffffff"/>
              </a:solidFill>
              <a:latin typeface="Century Schoolbook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Century Schoolbook"/>
              </a:rPr>
              <a:t>Third Outline Level</a:t>
            </a:r>
            <a:endParaRPr b="0" lang="en-US" sz="1400" spc="-1" strike="noStrike">
              <a:solidFill>
                <a:srgbClr val="ffffff"/>
              </a:solidFill>
              <a:latin typeface="Century Schoolbook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latin typeface="Century Schoolbook"/>
              </a:rPr>
              <a:t>Fourth Outline Level</a:t>
            </a:r>
            <a:endParaRPr b="0" lang="en-US" sz="1400" spc="-1" strike="noStrike">
              <a:solidFill>
                <a:srgbClr val="ffffff"/>
              </a:solidFill>
              <a:latin typeface="Century Schoolbook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Schoolbook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entury Schoolbook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Schoolbook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entury Schoolbook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Schoolbook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entury School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PlaceHolder 2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4400" spc="-52" strike="noStrike">
                <a:solidFill>
                  <a:srgbClr val="000000"/>
                </a:solidFill>
                <a:latin typeface="Century Schoolbook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</p:spPr>
        <p:txBody>
          <a:bodyPr>
            <a:noAutofit/>
          </a:bodyPr>
          <a:p>
            <a:pPr marL="182880" indent="-18252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4f81bd"/>
              </a:buClr>
              <a:buSzPct val="80000"/>
              <a:buFont typeface="Arial"/>
              <a:buChar char="•"/>
            </a:pPr>
            <a:r>
              <a:rPr b="0" lang="en-US" sz="1800" spc="9" strike="noStrike">
                <a:solidFill>
                  <a:srgbClr val="000000"/>
                </a:solidFill>
                <a:latin typeface="Century Schoolbook"/>
              </a:rPr>
              <a:t>Click to edit Master text styles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52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4f81bd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262626"/>
                </a:solidFill>
                <a:latin typeface="Century Schoolbook"/>
              </a:rPr>
              <a:t>Second level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2" marL="731520" indent="-18252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4f81bd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262626"/>
                </a:solidFill>
                <a:latin typeface="Century Schoolbook"/>
              </a:rPr>
              <a:t>Third level</a:t>
            </a:r>
            <a:endParaRPr b="0" lang="en-US" sz="1400" spc="-1" strike="noStrike">
              <a:solidFill>
                <a:srgbClr val="262626"/>
              </a:solidFill>
              <a:latin typeface="Century Schoolbook"/>
            </a:endParaRPr>
          </a:p>
          <a:p>
            <a:pPr lvl="3" marL="1005840" indent="-18252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4f81bd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262626"/>
                </a:solidFill>
                <a:latin typeface="Century Schoolbook"/>
              </a:rPr>
              <a:t>Fourth level</a:t>
            </a:r>
            <a:endParaRPr b="0" lang="en-US" sz="1400" spc="-1" strike="noStrike">
              <a:solidFill>
                <a:srgbClr val="262626"/>
              </a:solidFill>
              <a:latin typeface="Century Schoolbook"/>
            </a:endParaRPr>
          </a:p>
          <a:p>
            <a:pPr lvl="4" marL="1280160" indent="-18252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4f81bd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262626"/>
                </a:solidFill>
                <a:latin typeface="Century Schoolbook"/>
              </a:rPr>
              <a:t>Fifth level</a:t>
            </a:r>
            <a:endParaRPr b="0" lang="en-US" sz="1400" spc="-1" strike="noStrike">
              <a:solidFill>
                <a:srgbClr val="262626"/>
              </a:solidFill>
              <a:latin typeface="Century Schoolbook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dt"/>
          </p:nvPr>
        </p:nvSpPr>
        <p:spPr>
          <a:xfrm rot="16200000">
            <a:off x="10797480" y="999000"/>
            <a:ext cx="19047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2344560-1196-4ECF-AA9F-F2CA94034586}" type="datetime">
              <a:rPr b="0" lang="en-US" sz="1050" spc="-1" strike="noStrike">
                <a:solidFill>
                  <a:srgbClr val="c6d9f1"/>
                </a:solidFill>
                <a:latin typeface="Century Schoolbook"/>
              </a:rPr>
              <a:t>8/12/19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ftr"/>
          </p:nvPr>
        </p:nvSpPr>
        <p:spPr>
          <a:xfrm rot="16200000">
            <a:off x="9959400" y="4047120"/>
            <a:ext cx="35809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sldNum"/>
          </p:nvPr>
        </p:nvSpPr>
        <p:spPr>
          <a:xfrm>
            <a:off x="11292840" y="6172200"/>
            <a:ext cx="914040" cy="593280"/>
          </a:xfrm>
          <a:prstGeom prst="rect">
            <a:avLst/>
          </a:prstGeom>
        </p:spPr>
        <p:txBody>
          <a:bodyPr lIns="45720" rIns="45720" anchor="ctr">
            <a:noAutofit/>
          </a:bodyPr>
          <a:p>
            <a:pPr algn="ctr">
              <a:lnSpc>
                <a:spcPct val="100000"/>
              </a:lnSpc>
            </a:pPr>
            <a:fld id="{72C73A42-3E54-4117-BA9C-5A33BA8EF92C}" type="slidenum">
              <a:rPr b="0" lang="en-US" sz="3600" spc="-1" strike="noStrike">
                <a:solidFill>
                  <a:srgbClr val="558ed5"/>
                </a:solidFill>
                <a:latin typeface="Century Schoolbook"/>
              </a:rPr>
              <a:t>&lt;number&gt;</a:t>
            </a:fld>
            <a:endParaRPr b="0" lang="en-US" sz="36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https://www.github.com/bmetenko/RShinyAppStore" TargetMode="External"/><Relationship Id="rId3" Type="http://schemas.openxmlformats.org/officeDocument/2006/relationships/hyperlink" Target="https://bmetenko.shinyapps.io/RShinyAppStore/" TargetMode="External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diagramData" Target="../diagrams/data2.xml"/><Relationship Id="rId2" Type="http://schemas.openxmlformats.org/officeDocument/2006/relationships/diagramLayout" Target="../diagrams/layout2.xml"/><Relationship Id="rId3" Type="http://schemas.openxmlformats.org/officeDocument/2006/relationships/diagramQuickStyle" Target="../diagrams/quickStyle2.xml"/><Relationship Id="rId4" Type="http://schemas.openxmlformats.org/officeDocument/2006/relationships/diagramColors" Target="../diagrams/colors2.xml"/><Relationship Id="rId5" Type="http://schemas.microsoft.com/office/2007/relationships/diagramDrawing" Target="../diagrams/drawing2.xml"/><Relationship Id="rId6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diagramData" Target="../diagrams/data3.xml"/><Relationship Id="rId2" Type="http://schemas.openxmlformats.org/officeDocument/2006/relationships/diagramLayout" Target="../diagrams/layout3.xml"/><Relationship Id="rId3" Type="http://schemas.openxmlformats.org/officeDocument/2006/relationships/diagramQuickStyle" Target="../diagrams/quickStyle3.xml"/><Relationship Id="rId4" Type="http://schemas.openxmlformats.org/officeDocument/2006/relationships/diagramColors" Target="../diagrams/colors3.xml"/><Relationship Id="rId5" Type="http://schemas.microsoft.com/office/2007/relationships/diagramDrawing" Target="../diagrams/drawing3.xml"/><Relationship Id="rId6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diagramData" Target="../diagrams/data4.xml"/><Relationship Id="rId2" Type="http://schemas.openxmlformats.org/officeDocument/2006/relationships/diagramLayout" Target="../diagrams/layout4.xml"/><Relationship Id="rId3" Type="http://schemas.openxmlformats.org/officeDocument/2006/relationships/diagramQuickStyle" Target="../diagrams/quickStyle4.xml"/><Relationship Id="rId4" Type="http://schemas.openxmlformats.org/officeDocument/2006/relationships/diagramColors" Target="../diagrams/colors4.xml"/><Relationship Id="rId5" Type="http://schemas.microsoft.com/office/2007/relationships/diagramDrawing" Target="../diagrams/drawing4.xml"/><Relationship Id="rId6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diagramData" Target="../diagrams/data5.xml"/><Relationship Id="rId2" Type="http://schemas.openxmlformats.org/officeDocument/2006/relationships/diagramLayout" Target="../diagrams/layout5.xml"/><Relationship Id="rId3" Type="http://schemas.openxmlformats.org/officeDocument/2006/relationships/diagramQuickStyle" Target="../diagrams/quickStyle5.xml"/><Relationship Id="rId4" Type="http://schemas.openxmlformats.org/officeDocument/2006/relationships/diagramColors" Target="../diagrams/colors5.xml"/><Relationship Id="rId5" Type="http://schemas.microsoft.com/office/2007/relationships/diagramDrawing" Target="../diagrams/drawing5.xml"/><Relationship Id="rId6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3099653590"/>
              </p:ext>
            </p:extLst>
          </p:nvPr>
        </p:nvGraphicFramePr>
        <p:xfrm>
          <a:off x="1622160" y="130680"/>
          <a:ext cx="9417960" cy="4041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85" name="Table 1"/>
          <p:cNvGraphicFramePr/>
          <p:nvPr/>
        </p:nvGraphicFramePr>
        <p:xfrm>
          <a:off x="1612440" y="3591360"/>
          <a:ext cx="9417960" cy="360000"/>
        </p:xfrm>
        <a:graphic>
          <a:graphicData uri="http://schemas.openxmlformats.org/drawingml/2006/table">
            <a:tbl>
              <a:tblPr/>
              <a:tblGrid>
                <a:gridCol w="4709160"/>
                <a:gridCol w="4709160"/>
              </a:tblGrid>
              <a:tr h="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95000"/>
                        </a:lnSpc>
                        <a:spcBef>
                          <a:spcPts val="1400"/>
                        </a:spcBef>
                        <a:spcAft>
                          <a:spcPts val="201"/>
                        </a:spcAft>
                      </a:pPr>
                      <a:r>
                        <a:rPr b="0" lang="en-US" sz="2200" spc="9" strike="noStrike">
                          <a:solidFill>
                            <a:srgbClr val="bfbfbf"/>
                          </a:solidFill>
                          <a:latin typeface="Century Schoolbook"/>
                        </a:rPr>
                        <a:t>Author: Bohdan Metenko</a:t>
                      </a:r>
                      <a:endParaRPr b="0" lang="en-US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5000"/>
                        </a:lnSpc>
                        <a:spcBef>
                          <a:spcPts val="1400"/>
                        </a:spcBef>
                        <a:spcAft>
                          <a:spcPts val="201"/>
                        </a:spcAft>
                      </a:pPr>
                      <a:r>
                        <a:rPr b="0" lang="en-US" sz="1900" spc="9" strike="noStrike">
                          <a:solidFill>
                            <a:srgbClr val="bfbfbf"/>
                          </a:solidFill>
                          <a:latin typeface="Century Schoolbook"/>
                        </a:rPr>
                        <a:t>Thursday, August 15</a:t>
                      </a:r>
                      <a:r>
                        <a:rPr b="0" lang="en-US" sz="1900" spc="9" strike="noStrike" baseline="30000">
                          <a:solidFill>
                            <a:srgbClr val="bfbfbf"/>
                          </a:solidFill>
                          <a:latin typeface="Century Schoolbook"/>
                        </a:rPr>
                        <a:t>th</a:t>
                      </a:r>
                      <a:r>
                        <a:rPr b="0" lang="en-US" sz="1900" spc="9" strike="noStrike">
                          <a:solidFill>
                            <a:srgbClr val="bfbfbf"/>
                          </a:solidFill>
                          <a:latin typeface="Century Schoolbook"/>
                        </a:rPr>
                        <a:t>, 2019 &lt; &gt; 6:00pm</a:t>
                      </a:r>
                      <a:endParaRPr b="0" lang="en-US" sz="19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5000"/>
                        </a:lnSpc>
                        <a:spcBef>
                          <a:spcPts val="1400"/>
                        </a:spcBef>
                        <a:spcAft>
                          <a:spcPts val="201"/>
                        </a:spcAft>
                      </a:pPr>
                      <a:endParaRPr b="0" lang="en-US" sz="19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5000"/>
                        </a:lnSpc>
                        <a:spcBef>
                          <a:spcPts val="1400"/>
                        </a:spcBef>
                        <a:spcAft>
                          <a:spcPts val="201"/>
                        </a:spcAft>
                      </a:pPr>
                      <a:endParaRPr b="0" lang="en-US" sz="19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5000"/>
                        </a:lnSpc>
                        <a:spcBef>
                          <a:spcPts val="1400"/>
                        </a:spcBef>
                        <a:spcAft>
                          <a:spcPts val="201"/>
                        </a:spcAft>
                      </a:pPr>
                      <a:endParaRPr b="0" lang="en-US" sz="19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5000"/>
                        </a:lnSpc>
                        <a:spcBef>
                          <a:spcPts val="1400"/>
                        </a:spcBef>
                        <a:spcAft>
                          <a:spcPts val="201"/>
                        </a:spcAft>
                      </a:pPr>
                      <a:endParaRPr b="0" lang="en-US" sz="19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95000"/>
                        </a:lnSpc>
                        <a:spcBef>
                          <a:spcPts val="1400"/>
                        </a:spcBef>
                        <a:spcAft>
                          <a:spcPts val="201"/>
                        </a:spcAft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5000"/>
                        </a:lnSpc>
                        <a:spcBef>
                          <a:spcPts val="1400"/>
                        </a:spcBef>
                        <a:spcAft>
                          <a:spcPts val="201"/>
                        </a:spcAft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5000"/>
                        </a:lnSpc>
                        <a:spcBef>
                          <a:spcPts val="1400"/>
                        </a:spcBef>
                        <a:spcAft>
                          <a:spcPts val="201"/>
                        </a:spcAft>
                      </a:pPr>
                      <a:r>
                        <a:rPr b="0" lang="en-US" sz="1800" spc="9" strike="noStrike">
                          <a:solidFill>
                            <a:srgbClr val="bfbfbf"/>
                          </a:solidFill>
                          <a:latin typeface="Century Schoolbook"/>
                        </a:rPr>
                        <a:t>PhillyR Meetup 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5000"/>
                        </a:lnSpc>
                        <a:spcBef>
                          <a:spcPts val="1400"/>
                        </a:spcBef>
                        <a:spcAft>
                          <a:spcPts val="201"/>
                        </a:spcAft>
                      </a:pPr>
                      <a:r>
                        <a:rPr b="0" lang="en-US" sz="1800" spc="9" strike="noStrike">
                          <a:solidFill>
                            <a:srgbClr val="bfbfbf"/>
                          </a:solidFill>
                          <a:latin typeface="Century Schoolbook"/>
                        </a:rPr>
                        <a:t>Hosted by Slalom Consulting, 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5000"/>
                        </a:lnSpc>
                        <a:spcBef>
                          <a:spcPts val="1400"/>
                        </a:spcBef>
                        <a:spcAft>
                          <a:spcPts val="201"/>
                        </a:spcAft>
                      </a:pPr>
                      <a:r>
                        <a:rPr b="0" lang="en-US" sz="1800" spc="9" strike="noStrike">
                          <a:solidFill>
                            <a:srgbClr val="bfbfbf"/>
                          </a:solidFill>
                          <a:latin typeface="Century Schoolbook"/>
                        </a:rPr>
                        <a:t>100 N 18</a:t>
                      </a:r>
                      <a:r>
                        <a:rPr b="0" lang="en-US" sz="1800" spc="9" strike="noStrike" baseline="30000">
                          <a:solidFill>
                            <a:srgbClr val="bfbfbf"/>
                          </a:solidFill>
                          <a:latin typeface="Century Schoolbook"/>
                        </a:rPr>
                        <a:t>th </a:t>
                      </a:r>
                      <a:r>
                        <a:rPr b="0" lang="en-US" sz="1800" spc="9" strike="noStrike">
                          <a:solidFill>
                            <a:srgbClr val="bfbfbf"/>
                          </a:solidFill>
                          <a:latin typeface="Century Schoolbook"/>
                        </a:rPr>
                        <a:t>St #2000, Philadelphia, PA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86" name="CustomShape 2"/>
          <p:cNvSpPr/>
          <p:nvPr/>
        </p:nvSpPr>
        <p:spPr>
          <a:xfrm>
            <a:off x="1549080" y="3418560"/>
            <a:ext cx="4803480" cy="1343880"/>
          </a:xfrm>
          <a:prstGeom prst="flowChartProcess">
            <a:avLst/>
          </a:prstGeom>
          <a:noFill/>
          <a:ln>
            <a:round/>
          </a:ln>
          <a:effectLst>
            <a:outerShdw algn="tl" blurRad="50800" dir="5400000" dist="1512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dir="t" rig="contrasting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3"/>
          <p:cNvSpPr/>
          <p:nvPr/>
        </p:nvSpPr>
        <p:spPr>
          <a:xfrm>
            <a:off x="1660320" y="3534480"/>
            <a:ext cx="4803480" cy="1343880"/>
          </a:xfrm>
          <a:prstGeom prst="flowChartProcess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4"/>
          <p:cNvSpPr/>
          <p:nvPr/>
        </p:nvSpPr>
        <p:spPr>
          <a:xfrm>
            <a:off x="5975640" y="4878360"/>
            <a:ext cx="5118480" cy="1343880"/>
          </a:xfrm>
          <a:prstGeom prst="flowChartProcess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5"/>
          <p:cNvSpPr/>
          <p:nvPr/>
        </p:nvSpPr>
        <p:spPr>
          <a:xfrm>
            <a:off x="6086520" y="4994280"/>
            <a:ext cx="5118480" cy="1343880"/>
          </a:xfrm>
          <a:prstGeom prst="flowChartProcess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4400" spc="-52" strike="noStrike">
                <a:solidFill>
                  <a:srgbClr val="000000"/>
                </a:solidFill>
                <a:latin typeface="Century Schoolbook"/>
              </a:rPr>
              <a:t>Talk Outline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1000"/>
          </a:bodyPr>
          <a:p>
            <a:pPr marL="343080" indent="-34272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4f81bd"/>
              </a:buClr>
              <a:buSzPct val="80000"/>
              <a:buFont typeface="Century Schoolbook"/>
              <a:buAutoNum type="arabicPeriod"/>
            </a:pPr>
            <a:r>
              <a:rPr b="0" lang="en-US" sz="1800" spc="9" strike="noStrike">
                <a:solidFill>
                  <a:srgbClr val="000000"/>
                </a:solidFill>
                <a:latin typeface="Century Schoolbook"/>
              </a:rPr>
              <a:t>Intro to Shiny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343080" indent="-34272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4f81bd"/>
              </a:buClr>
              <a:buSzPct val="80000"/>
              <a:buFont typeface="Century Schoolbook"/>
              <a:buAutoNum type="arabicPeriod"/>
            </a:pPr>
            <a:r>
              <a:rPr b="0" lang="en-US" sz="1800" spc="9" strike="noStrike">
                <a:solidFill>
                  <a:srgbClr val="000000"/>
                </a:solidFill>
                <a:latin typeface="Century Schoolbook"/>
              </a:rPr>
              <a:t>App Overview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343080" indent="-34272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4f81bd"/>
              </a:buClr>
              <a:buSzPct val="80000"/>
              <a:buFont typeface="Century Schoolbook"/>
              <a:buAutoNum type="arabicPeriod"/>
            </a:pPr>
            <a:r>
              <a:rPr b="0" lang="en-US" sz="1800" spc="9" strike="noStrike">
                <a:solidFill>
                  <a:srgbClr val="000000"/>
                </a:solidFill>
                <a:latin typeface="Century Schoolbook"/>
              </a:rPr>
              <a:t>CSS styling and options.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617400" indent="-34272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4f81bd"/>
              </a:buClr>
              <a:buFont typeface="Century Schoolbook"/>
              <a:buAutoNum type="arabicPeriod"/>
            </a:pPr>
            <a:r>
              <a:rPr b="0" lang="en-US" sz="1600" spc="-1" strike="noStrike">
                <a:solidFill>
                  <a:srgbClr val="262626"/>
                </a:solidFill>
                <a:latin typeface="Century Schoolbook"/>
              </a:rPr>
              <a:t>Maintaining a color theme.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617400" indent="-34272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4f81bd"/>
              </a:buClr>
              <a:buFont typeface="Century Schoolbook"/>
              <a:buAutoNum type="arabicPeriod"/>
            </a:pPr>
            <a:r>
              <a:rPr b="0" lang="en-US" sz="1600" spc="-1" strike="noStrike">
                <a:solidFill>
                  <a:srgbClr val="262626"/>
                </a:solidFill>
                <a:latin typeface="Century Schoolbook"/>
              </a:rPr>
              <a:t>Hover and gradients.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marL="343080" indent="-34272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4f81bd"/>
              </a:buClr>
              <a:buSzPct val="80000"/>
              <a:buFont typeface="Century Schoolbook"/>
              <a:buAutoNum type="arabicPeriod"/>
            </a:pPr>
            <a:r>
              <a:rPr b="0" lang="en-US" sz="1800" spc="9" strike="noStrike">
                <a:solidFill>
                  <a:srgbClr val="000000"/>
                </a:solidFill>
                <a:latin typeface="Century Schoolbook"/>
              </a:rPr>
              <a:t>Mobile considerations and splitting up plots.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617400" indent="-34272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4f81bd"/>
              </a:buClr>
              <a:buFont typeface="Century Schoolbook"/>
              <a:buAutoNum type="arabicPeriod"/>
            </a:pPr>
            <a:r>
              <a:rPr b="0" lang="en-US" sz="1600" spc="-1" strike="noStrike">
                <a:solidFill>
                  <a:srgbClr val="262626"/>
                </a:solidFill>
                <a:latin typeface="Century Schoolbook"/>
              </a:rPr>
              <a:t>Showing and hiding plots.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617400" indent="-34272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4f81bd"/>
              </a:buClr>
              <a:buFont typeface="Century Schoolbook"/>
              <a:buAutoNum type="arabicPeriod"/>
            </a:pPr>
            <a:r>
              <a:rPr b="0" lang="en-US" sz="1600" spc="-1" strike="noStrike">
                <a:solidFill>
                  <a:srgbClr val="262626"/>
                </a:solidFill>
                <a:latin typeface="Century Schoolbook"/>
              </a:rPr>
              <a:t>Taglists to plot multiple UI elements.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marL="343080" indent="-34272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4f81bd"/>
              </a:buClr>
              <a:buSzPct val="80000"/>
              <a:buFont typeface="Century Schoolbook"/>
              <a:buAutoNum type="arabicPeriod"/>
            </a:pPr>
            <a:r>
              <a:rPr b="0" lang="en-US" sz="1800" spc="9" strike="noStrike">
                <a:solidFill>
                  <a:srgbClr val="000000"/>
                </a:solidFill>
                <a:latin typeface="Century Schoolbook"/>
              </a:rPr>
              <a:t>Plot caching.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343080" indent="-34272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4f81bd"/>
              </a:buClr>
              <a:buSzPct val="80000"/>
              <a:buFont typeface="Century Schoolbook"/>
              <a:buAutoNum type="arabicPeriod"/>
            </a:pPr>
            <a:r>
              <a:rPr b="0" lang="en-US" sz="1800" spc="9" strike="noStrike">
                <a:solidFill>
                  <a:srgbClr val="000000"/>
                </a:solidFill>
                <a:latin typeface="Century Schoolbook"/>
              </a:rPr>
              <a:t>Pivot table and scrollability.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343080" indent="-34272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4f81bd"/>
              </a:buClr>
              <a:buSzPct val="80000"/>
              <a:buFont typeface="Century Schoolbook"/>
              <a:buAutoNum type="arabicPeriod"/>
            </a:pPr>
            <a:r>
              <a:rPr b="0" lang="en-US" sz="1800" spc="9" strike="noStrike">
                <a:solidFill>
                  <a:srgbClr val="000000"/>
                </a:solidFill>
                <a:latin typeface="Century Schoolbook"/>
              </a:rPr>
              <a:t>Highlighting information using KPI boxes.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343080" indent="-34272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4f81bd"/>
              </a:buClr>
              <a:buSzPct val="80000"/>
              <a:buFont typeface="Century Schoolbook"/>
              <a:buAutoNum type="arabicPeriod"/>
            </a:pPr>
            <a:r>
              <a:rPr b="0" lang="en-US" sz="1800" spc="9" strike="noStrike">
                <a:solidFill>
                  <a:srgbClr val="000000"/>
                </a:solidFill>
                <a:latin typeface="Century Schoolbook"/>
              </a:rPr>
              <a:t>[[ShinyWidgets]]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343080" indent="-34272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4f81bd"/>
              </a:buClr>
              <a:buSzPct val="80000"/>
              <a:buFont typeface="Century Schoolbook"/>
              <a:buAutoNum type="arabicPeriod"/>
            </a:pPr>
            <a:r>
              <a:rPr b="0" lang="en-US" sz="1800" spc="9" strike="noStrike">
                <a:solidFill>
                  <a:srgbClr val="000000"/>
                </a:solidFill>
                <a:latin typeface="Century Schoolbook"/>
              </a:rPr>
              <a:t>Travis CI and requirements. (Contininuous Deployment and Integration.)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0" y="4351320"/>
            <a:ext cx="11296440" cy="2506320"/>
          </a:xfrm>
          <a:prstGeom prst="flowChartProcess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</a:rPr>
              <a:t>Purpose: Visualization and Presentation of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</a:rPr>
              <a:t>Apple App Store Data from 2017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Century Schoolbook"/>
              </a:rPr>
              <a:t>(App Sizes, App Ratings, App Genre)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0" y="-28440"/>
            <a:ext cx="5432040" cy="1523520"/>
          </a:xfrm>
          <a:prstGeom prst="rect">
            <a:avLst/>
          </a:prstGeom>
          <a:solidFill>
            <a:srgbClr val="ffffff"/>
          </a:solidFill>
          <a:ln w="14040">
            <a:solidFill>
              <a:srgbClr val="000000"/>
            </a:solidFill>
            <a:round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52" strike="noStrike">
                <a:solidFill>
                  <a:srgbClr val="000000"/>
                </a:solidFill>
                <a:latin typeface="Century Schoolbook"/>
              </a:rPr>
              <a:t>Current App State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95" name="Content Placeholder 6" descr=""/>
          <p:cNvPicPr/>
          <p:nvPr/>
        </p:nvPicPr>
        <p:blipFill>
          <a:blip r:embed="rId1"/>
          <a:stretch/>
        </p:blipFill>
        <p:spPr>
          <a:xfrm>
            <a:off x="5432400" y="0"/>
            <a:ext cx="6759000" cy="4350960"/>
          </a:xfrm>
          <a:prstGeom prst="rect">
            <a:avLst/>
          </a:prstGeom>
          <a:ln>
            <a:noFill/>
          </a:ln>
        </p:spPr>
      </p:pic>
      <p:sp>
        <p:nvSpPr>
          <p:cNvPr id="96" name="CustomShape 3"/>
          <p:cNvSpPr/>
          <p:nvPr/>
        </p:nvSpPr>
        <p:spPr>
          <a:xfrm>
            <a:off x="0" y="1533600"/>
            <a:ext cx="5432040" cy="2767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Code available at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 u="sng">
                <a:solidFill>
                  <a:srgbClr val="0000ff"/>
                </a:solidFill>
                <a:uFillTx/>
                <a:latin typeface="Century Schoolbook"/>
                <a:hlinkClick r:id="rId2"/>
              </a:rPr>
              <a:t>https://www.github.com/bmetenko/RShinyAppStore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(Note: please run package_check.R before running the app from RStudio on your machine.)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A Live version is published on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 u="sng">
                <a:solidFill>
                  <a:srgbClr val="0000ff"/>
                </a:solidFill>
                <a:uFillTx/>
                <a:latin typeface="Century Schoolbook"/>
                <a:hlinkClick r:id="rId3"/>
              </a:rPr>
              <a:t>https://bmetenko.shinyapps.io/RShinyAppStore/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(Limited to the Free tier, so please everyone don’t jump on there at once.)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4400" spc="-52" strike="noStrike">
                <a:solidFill>
                  <a:srgbClr val="000000"/>
                </a:solidFill>
                <a:latin typeface="Century Schoolbook"/>
              </a:rPr>
              <a:t>Tips and Tricks #1 | CSS styling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1261800" y="1828800"/>
            <a:ext cx="55670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182880" indent="-18252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4f81bd"/>
              </a:buClr>
              <a:buSzPct val="80000"/>
              <a:buFont typeface="Arial"/>
              <a:buChar char="•"/>
            </a:pPr>
            <a:r>
              <a:rPr b="0" lang="en-US" sz="1800" spc="9" strike="noStrike">
                <a:solidFill>
                  <a:srgbClr val="000000"/>
                </a:solidFill>
                <a:latin typeface="Century Schoolbook"/>
              </a:rPr>
              <a:t>Normal Shiny is plain.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52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4f81bd"/>
              </a:buClr>
              <a:buSzPct val="80000"/>
              <a:buFont typeface="Arial"/>
              <a:buChar char="•"/>
            </a:pPr>
            <a:r>
              <a:rPr b="0" lang="en-US" sz="1800" spc="9" strike="noStrike">
                <a:solidFill>
                  <a:srgbClr val="000000"/>
                </a:solidFill>
                <a:latin typeface="Century Schoolbook"/>
              </a:rPr>
              <a:t>Overriding CSS can change that.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52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4f81bd"/>
              </a:buClr>
              <a:buSzPct val="80000"/>
              <a:buFont typeface="Arial"/>
              <a:buChar char="•"/>
            </a:pPr>
            <a:r>
              <a:rPr b="0" lang="en-US" sz="1800" spc="9" strike="noStrike">
                <a:solidFill>
                  <a:srgbClr val="000000"/>
                </a:solidFill>
                <a:latin typeface="Century Schoolbook"/>
              </a:rPr>
              <a:t>Helps you change colors, add hover over effects, create background gradients and the like.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99" name="Picture 3" descr=""/>
          <p:cNvPicPr/>
          <p:nvPr/>
        </p:nvPicPr>
        <p:blipFill>
          <a:blip r:embed="rId1"/>
          <a:stretch/>
        </p:blipFill>
        <p:spPr>
          <a:xfrm>
            <a:off x="6829560" y="1691280"/>
            <a:ext cx="4409640" cy="2246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0" y="0"/>
            <a:ext cx="405504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TextShape 2"/>
          <p:cNvSpPr txBox="1"/>
          <p:nvPr/>
        </p:nvSpPr>
        <p:spPr>
          <a:xfrm>
            <a:off x="565920" y="835920"/>
            <a:ext cx="2718360" cy="51832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52" strike="noStrike">
                <a:solidFill>
                  <a:srgbClr val="ffffff"/>
                </a:solidFill>
                <a:latin typeface="Century Schoolbook"/>
              </a:rPr>
              <a:t>Tips and Tricks #1 | CSS styling</a:t>
            </a:r>
            <a:endParaRPr b="0" lang="en-US" sz="36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4076177785"/>
              </p:ext>
            </p:extLst>
          </p:nvPr>
        </p:nvGraphicFramePr>
        <p:xfrm>
          <a:off x="4658760" y="804600"/>
          <a:ext cx="5989680" cy="5261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405504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TextShape 2"/>
          <p:cNvSpPr txBox="1"/>
          <p:nvPr/>
        </p:nvSpPr>
        <p:spPr>
          <a:xfrm>
            <a:off x="565920" y="835920"/>
            <a:ext cx="2718360" cy="51832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52" strike="noStrike">
                <a:solidFill>
                  <a:srgbClr val="ffffff"/>
                </a:solidFill>
                <a:latin typeface="Century Schoolbook"/>
              </a:rPr>
              <a:t>Tips and Tricks #1 | CSS styling</a:t>
            </a:r>
            <a:endParaRPr b="0" lang="en-US" sz="36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702892937"/>
              </p:ext>
            </p:extLst>
          </p:nvPr>
        </p:nvGraphicFramePr>
        <p:xfrm>
          <a:off x="4658760" y="804600"/>
          <a:ext cx="5989680" cy="5261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0" y="0"/>
            <a:ext cx="405504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TextShape 2"/>
          <p:cNvSpPr txBox="1"/>
          <p:nvPr/>
        </p:nvSpPr>
        <p:spPr>
          <a:xfrm>
            <a:off x="565920" y="835920"/>
            <a:ext cx="2718360" cy="51832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52" strike="noStrike">
                <a:solidFill>
                  <a:srgbClr val="ffffff"/>
                </a:solidFill>
                <a:latin typeface="Century Schoolbook"/>
              </a:rPr>
              <a:t>Tips and Tricks #1 | CSS styling</a:t>
            </a:r>
            <a:endParaRPr b="0" lang="en-US" sz="36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4" name="Diagram4"/>
          <p:cNvGraphicFramePr/>
          <p:nvPr>
            <p:extLst>
              <p:ext uri="{D42A27DB-BD31-4B8C-83A1-F6EECF244321}">
                <p14:modId xmlns:p14="http://schemas.microsoft.com/office/powerpoint/2010/main" val="1680250033"/>
              </p:ext>
            </p:extLst>
          </p:nvPr>
        </p:nvGraphicFramePr>
        <p:xfrm>
          <a:off x="4658760" y="804600"/>
          <a:ext cx="5989680" cy="5261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0" y="0"/>
            <a:ext cx="405504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TextShape 2"/>
          <p:cNvSpPr txBox="1"/>
          <p:nvPr/>
        </p:nvSpPr>
        <p:spPr>
          <a:xfrm>
            <a:off x="565920" y="835920"/>
            <a:ext cx="2718360" cy="51832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52" strike="noStrike">
                <a:solidFill>
                  <a:srgbClr val="ffffff"/>
                </a:solidFill>
                <a:latin typeface="Century Schoolbook"/>
              </a:rPr>
              <a:t>Tips and Tricks #1 | CSS styling</a:t>
            </a:r>
            <a:endParaRPr b="0" lang="en-US" sz="36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5" name="Diagram5"/>
          <p:cNvGraphicFramePr/>
          <p:nvPr>
            <p:extLst>
              <p:ext uri="{D42A27DB-BD31-4B8C-83A1-F6EECF244321}">
                <p14:modId xmlns:p14="http://schemas.microsoft.com/office/powerpoint/2010/main" val="2393460674"/>
              </p:ext>
            </p:extLst>
          </p:nvPr>
        </p:nvGraphicFramePr>
        <p:xfrm>
          <a:off x="4658760" y="804600"/>
          <a:ext cx="5989680" cy="5261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LibreOffice/6.2.5.2$Linux_X86_64 LibreOffice_project/20$Build-2</Application>
  <Words>285</Words>
  <Paragraphs>55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2019-08-11T03:24:46Z</dcterms:created>
  <dc:creator>Bohdan Metenko</dc:creator>
  <dc:description/>
  <dc:language>en-US</dc:language>
  <cp:lastModifiedBy/>
  <dcterms:modified xsi:type="dcterms:W3CDTF">2019-08-12T20:30:54Z</dcterms:modified>
  <cp:revision>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