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C901-0E2A-46BD-960A-02A26C9178EA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5E825-0342-4B40-B47B-997ED9ACDA46}">
      <dgm:prSet/>
      <dgm:spPr/>
      <dgm:t>
        <a:bodyPr/>
        <a:lstStyle/>
        <a:p>
          <a:r>
            <a:rPr lang="en-US" baseline="0" dirty="0"/>
            <a:t>R Shiny Tips and Tricks:</a:t>
          </a:r>
          <a:br>
            <a:rPr lang="en-US" baseline="0" dirty="0"/>
          </a:br>
          <a:r>
            <a:rPr lang="en-US" baseline="0" dirty="0"/>
            <a:t>An App Store Project Demo</a:t>
          </a:r>
          <a:endParaRPr lang="en-US" dirty="0"/>
        </a:p>
      </dgm:t>
    </dgm:pt>
    <dgm:pt modelId="{02A58F18-F780-4AE6-84E5-018081EE8A21}" type="parTrans" cxnId="{4A2AD18A-05FF-45DF-A5A3-B5B6DA57A10A}">
      <dgm:prSet/>
      <dgm:spPr/>
      <dgm:t>
        <a:bodyPr/>
        <a:lstStyle/>
        <a:p>
          <a:endParaRPr lang="en-US"/>
        </a:p>
      </dgm:t>
    </dgm:pt>
    <dgm:pt modelId="{5A578C98-7B14-4C6A-BFFB-0AEDDC9050A4}" type="sibTrans" cxnId="{4A2AD18A-05FF-45DF-A5A3-B5B6DA57A10A}">
      <dgm:prSet/>
      <dgm:spPr/>
      <dgm:t>
        <a:bodyPr/>
        <a:lstStyle/>
        <a:p>
          <a:endParaRPr lang="en-US"/>
        </a:p>
      </dgm:t>
    </dgm:pt>
    <dgm:pt modelId="{DA276EE9-6BE8-42A2-A440-06F351EB140C}" type="pres">
      <dgm:prSet presAssocID="{8EE6C901-0E2A-46BD-960A-02A26C9178EA}" presName="outerComposite" presStyleCnt="0">
        <dgm:presLayoutVars>
          <dgm:chMax val="5"/>
          <dgm:dir/>
          <dgm:resizeHandles val="exact"/>
        </dgm:presLayoutVars>
      </dgm:prSet>
      <dgm:spPr/>
    </dgm:pt>
    <dgm:pt modelId="{AE410F34-20E7-4A75-B3C0-680C680DC6C1}" type="pres">
      <dgm:prSet presAssocID="{8EE6C901-0E2A-46BD-960A-02A26C9178EA}" presName="dummyMaxCanvas" presStyleCnt="0">
        <dgm:presLayoutVars/>
      </dgm:prSet>
      <dgm:spPr/>
    </dgm:pt>
    <dgm:pt modelId="{65130000-7F3F-4535-8B6B-DD446FC1E8EE}" type="pres">
      <dgm:prSet presAssocID="{8EE6C901-0E2A-46BD-960A-02A26C9178EA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992AC413-1D5D-49BB-AE6B-22B5CA7E4C03}" type="presOf" srcId="{2795E825-0342-4B40-B47B-997ED9ACDA46}" destId="{65130000-7F3F-4535-8B6B-DD446FC1E8EE}" srcOrd="0" destOrd="0" presId="urn:microsoft.com/office/officeart/2005/8/layout/vProcess5"/>
    <dgm:cxn modelId="{50B83719-A5D1-420F-8DCF-60A53A5279CE}" type="presOf" srcId="{8EE6C901-0E2A-46BD-960A-02A26C9178EA}" destId="{DA276EE9-6BE8-42A2-A440-06F351EB140C}" srcOrd="0" destOrd="0" presId="urn:microsoft.com/office/officeart/2005/8/layout/vProcess5"/>
    <dgm:cxn modelId="{4A2AD18A-05FF-45DF-A5A3-B5B6DA57A10A}" srcId="{8EE6C901-0E2A-46BD-960A-02A26C9178EA}" destId="{2795E825-0342-4B40-B47B-997ED9ACDA46}" srcOrd="0" destOrd="0" parTransId="{02A58F18-F780-4AE6-84E5-018081EE8A21}" sibTransId="{5A578C98-7B14-4C6A-BFFB-0AEDDC9050A4}"/>
    <dgm:cxn modelId="{F02509A9-528B-4C8E-910E-9B0E1CCBC316}" type="presParOf" srcId="{DA276EE9-6BE8-42A2-A440-06F351EB140C}" destId="{AE410F34-20E7-4A75-B3C0-680C680DC6C1}" srcOrd="0" destOrd="0" presId="urn:microsoft.com/office/officeart/2005/8/layout/vProcess5"/>
    <dgm:cxn modelId="{7FCE68CA-7BF9-4889-90F1-3730F5DDE35E}" type="presParOf" srcId="{DA276EE9-6BE8-42A2-A440-06F351EB140C}" destId="{65130000-7F3F-4535-8B6B-DD446FC1E8EE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0000-7F3F-4535-8B6B-DD446FC1E8EE}">
      <dsp:nvSpPr>
        <dsp:cNvPr id="0" name=""/>
        <dsp:cNvSpPr/>
      </dsp:nvSpPr>
      <dsp:spPr>
        <a:xfrm>
          <a:off x="0" y="1010412"/>
          <a:ext cx="9418320" cy="202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baseline="0" dirty="0"/>
            <a:t>R Shiny Tips and Tricks:</a:t>
          </a:r>
          <a:br>
            <a:rPr lang="en-US" sz="5400" kern="1200" baseline="0" dirty="0"/>
          </a:br>
          <a:r>
            <a:rPr lang="en-US" sz="5400" kern="1200" baseline="0" dirty="0"/>
            <a:t>An App Store Project Demo</a:t>
          </a:r>
          <a:endParaRPr lang="en-US" sz="5400" kern="1200" dirty="0"/>
        </a:p>
      </dsp:txBody>
      <dsp:txXfrm>
        <a:off x="59188" y="1069600"/>
        <a:ext cx="9299944" cy="1902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52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6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bmetenko/RShinyAppS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metenko.shinyapps.io/RShinyAppStor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C18C1-4D75-49D5-921C-78B5E256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278995"/>
              </p:ext>
            </p:extLst>
          </p:nvPr>
        </p:nvGraphicFramePr>
        <p:xfrm>
          <a:off x="1622098" y="130858"/>
          <a:ext cx="9418320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4F9168C-2421-420F-8366-99760560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572" y="3591481"/>
            <a:ext cx="9418321" cy="2685494"/>
          </a:xfrm>
        </p:spPr>
        <p:txBody>
          <a:bodyPr numCol="2">
            <a:normAutofit/>
          </a:bodyPr>
          <a:lstStyle/>
          <a:p>
            <a:r>
              <a:rPr lang="en-US" dirty="0"/>
              <a:t>Author: Bohdan Metenko</a:t>
            </a:r>
          </a:p>
          <a:p>
            <a:r>
              <a:rPr lang="en-US" sz="1900" dirty="0"/>
              <a:t>Thursday, August 15</a:t>
            </a:r>
            <a:r>
              <a:rPr lang="en-US" sz="1900" baseline="30000" dirty="0"/>
              <a:t>th</a:t>
            </a:r>
            <a:r>
              <a:rPr lang="en-US" sz="1900" dirty="0"/>
              <a:t>, 2019 &lt; &gt; 6:00pm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PhillyR Meetup </a:t>
            </a:r>
          </a:p>
          <a:p>
            <a:r>
              <a:rPr lang="en-US" sz="1800" dirty="0"/>
              <a:t>Hosted by Slalom Consulting, </a:t>
            </a:r>
          </a:p>
          <a:p>
            <a:r>
              <a:rPr lang="en-US" sz="1800" dirty="0"/>
              <a:t>100 N 18</a:t>
            </a:r>
            <a:r>
              <a:rPr lang="en-US" sz="1800" baseline="30000" dirty="0"/>
              <a:t>th </a:t>
            </a:r>
            <a:r>
              <a:rPr lang="en-US" sz="1800" dirty="0"/>
              <a:t>St #2000, Philadelphia, PA</a:t>
            </a:r>
            <a:endParaRPr lang="en-US" sz="1800" baseline="30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CEAADB-3561-4929-8FFC-488AC37B0BF1}"/>
              </a:ext>
            </a:extLst>
          </p:cNvPr>
          <p:cNvSpPr/>
          <p:nvPr/>
        </p:nvSpPr>
        <p:spPr>
          <a:xfrm>
            <a:off x="1549236" y="3418610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F788EB4-91E8-4B1F-83CB-EBB162489380}"/>
              </a:ext>
            </a:extLst>
          </p:cNvPr>
          <p:cNvSpPr/>
          <p:nvPr/>
        </p:nvSpPr>
        <p:spPr>
          <a:xfrm>
            <a:off x="1660197" y="3534331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52B9EA-B6B3-4A55-8824-51013E924CDC}"/>
              </a:ext>
            </a:extLst>
          </p:cNvPr>
          <p:cNvSpPr/>
          <p:nvPr/>
        </p:nvSpPr>
        <p:spPr>
          <a:xfrm>
            <a:off x="5975514" y="4878499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ED94B8-E7DB-42D0-AF5D-A643CAED4CB9}"/>
              </a:ext>
            </a:extLst>
          </p:cNvPr>
          <p:cNvSpPr/>
          <p:nvPr/>
        </p:nvSpPr>
        <p:spPr>
          <a:xfrm>
            <a:off x="6086475" y="4994220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95C1-8707-4759-BD38-ACEDAC9F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5C7F-CA45-4928-BB5D-F921BD8E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 styling and options.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Maintaining a color theme.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Hover and gradients.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considerations and splitting up plots.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Showing and hiding plots.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Taglists</a:t>
            </a:r>
            <a:r>
              <a:rPr lang="en-US" dirty="0"/>
              <a:t> to plot multiple UI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 caching.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Pivot table and </a:t>
            </a:r>
            <a:r>
              <a:rPr lang="en-US" dirty="0" err="1"/>
              <a:t>scrollability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Highlighting information using KPI boxes.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[[</a:t>
            </a:r>
            <a:r>
              <a:rPr lang="en-US" dirty="0" err="1"/>
              <a:t>ShinyWidgets</a:t>
            </a:r>
            <a:r>
              <a:rPr lang="en-US" dirty="0"/>
              <a:t>]]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Travis CI and requirements. (</a:t>
            </a:r>
            <a:r>
              <a:rPr lang="en-US" dirty="0" err="1"/>
              <a:t>Contininuous</a:t>
            </a:r>
            <a:r>
              <a:rPr lang="en-US" dirty="0"/>
              <a:t> Deployment and Integration.)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3A063C8-0C18-4E0A-A37E-BD41708DD7C3}"/>
              </a:ext>
            </a:extLst>
          </p:cNvPr>
          <p:cNvSpPr/>
          <p:nvPr/>
        </p:nvSpPr>
        <p:spPr>
          <a:xfrm>
            <a:off x="-1" y="4351338"/>
            <a:ext cx="11296651" cy="2506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Purpose: Visualization and Presentation of</a:t>
            </a:r>
          </a:p>
          <a:p>
            <a:pPr algn="ctr"/>
            <a:r>
              <a:rPr lang="en-US" dirty="0"/>
              <a:t>Apple App Store Data from 2017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(App Sizes, App Ratings, App Genre)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076E8-3CCB-4543-8F09-9D24713B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576"/>
            <a:ext cx="5432488" cy="15240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Current App State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17549-CF7D-4215-B369-1926204D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87" y="0"/>
            <a:ext cx="675951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1DA5D-7782-42C0-A7FD-AEFABE973244}"/>
              </a:ext>
            </a:extLst>
          </p:cNvPr>
          <p:cNvSpPr txBox="1"/>
          <p:nvPr/>
        </p:nvSpPr>
        <p:spPr>
          <a:xfrm>
            <a:off x="0" y="1533525"/>
            <a:ext cx="5432487" cy="280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Code available at</a:t>
            </a:r>
          </a:p>
          <a:p>
            <a:r>
              <a:rPr lang="en-US" sz="1600" dirty="0">
                <a:hlinkClick r:id="rId3"/>
              </a:rPr>
              <a:t>https://www.github.com/bmetenko/RShinyAppStore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(Note: please run package_check.R before running the app from RStudio on your machine.)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Live version is published on </a:t>
            </a:r>
          </a:p>
          <a:p>
            <a:r>
              <a:rPr lang="en-US" sz="1600" u="sng" dirty="0">
                <a:hlinkClick r:id="rId4"/>
              </a:rPr>
              <a:t>https://bmetenko.shinyapps.io/RShinyAppStore/</a:t>
            </a:r>
            <a:endParaRPr lang="en-US" sz="1600" u="sng" dirty="0"/>
          </a:p>
          <a:p>
            <a:r>
              <a:rPr lang="en-US" sz="1600" dirty="0"/>
              <a:t>(Limited to the Free tier, so please everyone don’t jump on there at once.)</a:t>
            </a:r>
          </a:p>
        </p:txBody>
      </p:sp>
    </p:spTree>
    <p:extLst>
      <p:ext uri="{BB962C8B-B14F-4D97-AF65-F5344CB8AC3E}">
        <p14:creationId xmlns:p14="http://schemas.microsoft.com/office/powerpoint/2010/main" val="236248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#1 |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8A57-D438-43C7-ADE0-A2DD41B6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67553" cy="4351337"/>
          </a:xfrm>
        </p:spPr>
        <p:txBody>
          <a:bodyPr/>
          <a:lstStyle/>
          <a:p>
            <a:r>
              <a:rPr lang="en-US" dirty="0"/>
              <a:t>Normal Shiny is plain.</a:t>
            </a:r>
          </a:p>
          <a:p>
            <a:r>
              <a:rPr lang="en-US" dirty="0"/>
              <a:t>Overriding CSS can change that.</a:t>
            </a:r>
          </a:p>
          <a:p>
            <a:r>
              <a:rPr lang="en-US" dirty="0"/>
              <a:t>Helps you change colors, add hover over effects, create background gradients and the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07102-F85E-465F-8C07-12AA168B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691322"/>
            <a:ext cx="4410075" cy="22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57192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055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Talk Outline</vt:lpstr>
      <vt:lpstr>Current App State</vt:lpstr>
      <vt:lpstr>Tips and Tricks #1 | CSS styling</vt:lpstr>
      <vt:lpstr>Tips and Tricks #1 | CSS styling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Bohdan Metenko</dc:creator>
  <cp:lastModifiedBy>Bohdan Metenko</cp:lastModifiedBy>
  <cp:revision>1</cp:revision>
  <dcterms:created xsi:type="dcterms:W3CDTF">2019-08-11T03:24:46Z</dcterms:created>
  <dcterms:modified xsi:type="dcterms:W3CDTF">2019-08-11T03:26:38Z</dcterms:modified>
</cp:coreProperties>
</file>