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7" r:id="rId9"/>
    <p:sldId id="268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jJO/eutILZ60q3MPuyd2qLpN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3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96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1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16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  <a:defRPr sz="5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746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◦"/>
              <a:defRPr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097280" y="2507352"/>
            <a:ext cx="10058400" cy="359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</a:pPr>
            <a:r>
              <a:rPr lang="en-US"/>
              <a:t>Theater History of Operations (THOR): WWII</a:t>
            </a: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100051" y="758952"/>
            <a:ext cx="10058400" cy="1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ANDREW PEREZ, BRENT MEULEBROECK, MICHAEL BADINGER, DANIEL TORRES, GARY JETER</a:t>
            </a:r>
            <a:endParaRPr sz="1600"/>
          </a:p>
        </p:txBody>
      </p:sp>
      <p:cxnSp>
        <p:nvCxnSpPr>
          <p:cNvPr id="97" name="Google Shape;97;p1"/>
          <p:cNvCxnSpPr/>
          <p:nvPr/>
        </p:nvCxnSpPr>
        <p:spPr>
          <a:xfrm>
            <a:off x="1131458" y="2265037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158230" y="21021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800"/>
              <a:t>We start by loading the libraries, making a db connections, and truncating the tables.</a:t>
            </a:r>
            <a:endParaRPr sz="180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125" y="2591400"/>
            <a:ext cx="8878600" cy="3183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29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Each table gets loaded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into a dataframe, and a new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dataframe is created with the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appropriate fields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selected and renamed to the 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 sz="1900"/>
              <a:t>column names u</a:t>
            </a:r>
            <a:r>
              <a:rPr lang="en-US" sz="2000"/>
              <a:t>sed in the tables.</a:t>
            </a:r>
            <a:endParaRPr sz="2000"/>
          </a:p>
        </p:txBody>
      </p: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Extract and Transformation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50" y="2108199"/>
            <a:ext cx="7103740" cy="376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/>
              <a:t>For the </a:t>
            </a:r>
            <a:r>
              <a:rPr lang="en-US" sz="2000"/>
              <a:t>THOR_WWII_DATA_CLEAN.csv</a:t>
            </a:r>
            <a:r>
              <a:rPr lang="en-US"/>
              <a:t> file we needed to drop the records that did not have a value in the </a:t>
            </a:r>
            <a:r>
              <a:rPr lang="en-US" sz="2000"/>
              <a:t>THOR_WWII_AIRCRAFT_GLOSS.csv</a:t>
            </a:r>
            <a:r>
              <a:rPr lang="en-US"/>
              <a:t> file due to a foreign key relationship.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Transformation Continued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50" y="3707700"/>
            <a:ext cx="9574576" cy="200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1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56175" y="2108200"/>
            <a:ext cx="105825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 sz="2000"/>
              <a:t>Once the data is cleaned it gets inserted into the database and we return the count of the table that is was inserted into.</a:t>
            </a:r>
            <a:endParaRPr sz="2000"/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Loading the Data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50" y="3206675"/>
            <a:ext cx="10737225" cy="21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THOR Database tables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00" y="2012250"/>
            <a:ext cx="5287025" cy="43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375" y="2408624"/>
            <a:ext cx="5217775" cy="2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wentieth Century"/>
              <a:buNone/>
            </a:pPr>
            <a:r>
              <a:rPr lang="en-US" sz="4000"/>
              <a:t>THOR Introduction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962164" y="2478513"/>
            <a:ext cx="292608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858064" y="2639380"/>
            <a:ext cx="3205049" cy="322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Theater History of Operations (THOR) is a collection of data regarding aerial bombings through several wars in the 20th century. </a:t>
            </a:r>
            <a:endParaRPr sz="1800"/>
          </a:p>
          <a:p>
            <a:pPr marL="91440" lvl="0" indent="-114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WWII data was selected in order to analyze bombings from the deadliest conflict in human history.</a:t>
            </a:r>
            <a:endParaRPr/>
          </a:p>
        </p:txBody>
      </p:sp>
      <p:pic>
        <p:nvPicPr>
          <p:cNvPr id="107" name="Google Shape;107;p2" descr="A plane flying in the sky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447" y="1033426"/>
            <a:ext cx="6892560" cy="44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The main dataset was extracted from data.world</a:t>
            </a:r>
            <a:endParaRPr sz="1800"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This dataset consists of a main .csv file containing information about all the recorded missions (bombings) such as location, type of bomb, number of aircraft, date, etc. </a:t>
            </a:r>
            <a:endParaRPr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Two complimentary files provide additional details about aircraft and weapon types described in the main file. </a:t>
            </a:r>
            <a:endParaRPr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An additional dataset from Kaggle was included in the data extraction process. This time, the data provides details regarding weather conditions during WWII.</a:t>
            </a:r>
            <a:endParaRPr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When both datasets are combined, it is possible to analyze how weather conditions might have affected the result of an aerial bombing.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Snippet</a:t>
            </a:r>
            <a:endParaRPr/>
          </a:p>
        </p:txBody>
      </p:sp>
      <p:pic>
        <p:nvPicPr>
          <p:cNvPr id="120" name="Google Shape;120;p4" descr="Table  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1798" y="2113035"/>
            <a:ext cx="75819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Since the data was recorded manually in the 1940's by many different military groups, a large portion of the information is missing. </a:t>
            </a:r>
            <a:endParaRPr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At the same time, there are multiple categories that provide little to no information or are redundant, and therefore don't need to be included in the database. </a:t>
            </a:r>
            <a:endParaRPr sz="1800"/>
          </a:p>
          <a:p>
            <a:pPr marL="9144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Cleaning and combining datasets got rid of a large number of rows (from 170K to 25K)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</a:pPr>
            <a:r>
              <a:rPr lang="en-US"/>
              <a:t>Schema 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097278" y="2143225"/>
            <a:ext cx="49131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/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00" y="2143225"/>
            <a:ext cx="4006926" cy="39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175" y="2049050"/>
            <a:ext cx="2243825" cy="41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475" y="2883238"/>
            <a:ext cx="2625200" cy="2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D73A-3B5A-46DF-864F-39E33911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175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There’s a lot of very interesting questions about WW2 bombing we could try to solve using the database we created.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In order to have a more complete database, we would need to find similar data from the Axis countries of WW2, or some other method of attack, such as ground army, naval fights, etc.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At the same time, we could add other datasets for different wars to understand how bombing changed through the 20th century.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Finally, we would like to look at different ways to combine data sets cleanly while keeping more data points. </a:t>
            </a:r>
            <a:endParaRPr/>
          </a:p>
          <a:p>
            <a:pPr marL="4572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586A-501B-45A5-9A54-901420B6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3404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39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Twentieth Century</vt:lpstr>
      <vt:lpstr>RetrospectVTI</vt:lpstr>
      <vt:lpstr>Theater History of Operations (THOR): WWII</vt:lpstr>
      <vt:lpstr>THOR Introduction</vt:lpstr>
      <vt:lpstr>Data Extraction</vt:lpstr>
      <vt:lpstr>Data Snippet</vt:lpstr>
      <vt:lpstr>Data Transformation</vt:lpstr>
      <vt:lpstr>Schema </vt:lpstr>
      <vt:lpstr>Demo</vt:lpstr>
      <vt:lpstr>Future steps</vt:lpstr>
      <vt:lpstr>Appendix</vt:lpstr>
      <vt:lpstr>ETL</vt:lpstr>
      <vt:lpstr>Extract and Transformation</vt:lpstr>
      <vt:lpstr>Transformation Continued</vt:lpstr>
      <vt:lpstr>Loading the Data</vt:lpstr>
      <vt:lpstr>THOR Database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History of Operations (THOR): WWII</dc:title>
  <cp:lastModifiedBy>Andrew Perez</cp:lastModifiedBy>
  <cp:revision>1</cp:revision>
  <dcterms:created xsi:type="dcterms:W3CDTF">2020-12-15T00:53:54Z</dcterms:created>
  <dcterms:modified xsi:type="dcterms:W3CDTF">2020-12-17T00:46:45Z</dcterms:modified>
</cp:coreProperties>
</file>