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7" r:id="rId11"/>
    <p:sldId id="264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Reproducible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Ewing</a:t>
            </a:r>
          </a:p>
        </p:txBody>
      </p:sp>
    </p:spTree>
    <p:extLst>
      <p:ext uri="{BB962C8B-B14F-4D97-AF65-F5344CB8AC3E}">
        <p14:creationId xmlns:p14="http://schemas.microsoft.com/office/powerpoint/2010/main" val="35268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to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fast method for reading and writing in a variety of file types</a:t>
            </a:r>
          </a:p>
          <a:p>
            <a:pPr lvl="1"/>
            <a:r>
              <a:rPr lang="en-US" dirty="0" err="1"/>
              <a:t>read_csv</a:t>
            </a:r>
            <a:endParaRPr lang="en-US" dirty="0"/>
          </a:p>
          <a:p>
            <a:pPr lvl="1"/>
            <a:r>
              <a:rPr lang="en-US" dirty="0" err="1"/>
              <a:t>read_tsv</a:t>
            </a:r>
            <a:endParaRPr lang="en-US" dirty="0"/>
          </a:p>
          <a:p>
            <a:pPr lvl="1"/>
            <a:r>
              <a:rPr lang="en-US" dirty="0" err="1"/>
              <a:t>read_table</a:t>
            </a:r>
            <a:endParaRPr lang="en-US" dirty="0"/>
          </a:p>
          <a:p>
            <a:pPr lvl="1"/>
            <a:r>
              <a:rPr lang="en-US" dirty="0" err="1"/>
              <a:t>read_delim</a:t>
            </a:r>
            <a:endParaRPr lang="en-US" dirty="0"/>
          </a:p>
          <a:p>
            <a:r>
              <a:rPr lang="en-US" dirty="0"/>
              <a:t>Guesses at the type of data in each column but also provides the ability to specify column types</a:t>
            </a:r>
          </a:p>
          <a:p>
            <a:r>
              <a:rPr lang="en-US" dirty="0"/>
              <a:t>?</a:t>
            </a:r>
            <a:r>
              <a:rPr lang="en-US" dirty="0" err="1"/>
              <a:t>read_csv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7039"/>
            <a:ext cx="5334000" cy="1083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630" y="3364751"/>
            <a:ext cx="4541139" cy="3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8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function to read in .</a:t>
            </a:r>
            <a:r>
              <a:rPr lang="en-US" dirty="0" err="1"/>
              <a:t>xls</a:t>
            </a:r>
            <a:r>
              <a:rPr lang="en-US" dirty="0"/>
              <a:t> and .</a:t>
            </a:r>
            <a:r>
              <a:rPr lang="en-US" dirty="0" err="1"/>
              <a:t>xlsx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read_excel</a:t>
            </a:r>
            <a:endParaRPr lang="en-US" dirty="0"/>
          </a:p>
          <a:p>
            <a:r>
              <a:rPr lang="en-US" dirty="0"/>
              <a:t>Specify the column types or let the package guess</a:t>
            </a:r>
          </a:p>
          <a:p>
            <a:r>
              <a:rPr lang="en-US" dirty="0"/>
              <a:t>Specify the sheet by name or index</a:t>
            </a:r>
          </a:p>
          <a:p>
            <a:r>
              <a:rPr lang="en-US" dirty="0"/>
              <a:t>?</a:t>
            </a:r>
            <a:r>
              <a:rPr lang="en-US" dirty="0" err="1"/>
              <a:t>read_excel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9482" y="2194559"/>
            <a:ext cx="5334000" cy="634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31" y="2965922"/>
            <a:ext cx="5192302" cy="36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1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9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Free and open-source software</a:t>
            </a:r>
          </a:p>
          <a:p>
            <a:pPr lvl="1"/>
            <a:r>
              <a:rPr lang="en-US" dirty="0"/>
              <a:t>Free as in speech</a:t>
            </a:r>
          </a:p>
          <a:p>
            <a:pPr lvl="1"/>
            <a:r>
              <a:rPr lang="en-US" dirty="0"/>
              <a:t>Free as in beer</a:t>
            </a:r>
          </a:p>
          <a:p>
            <a:r>
              <a:rPr lang="en-US" dirty="0"/>
              <a:t>Statistical Programming Language</a:t>
            </a:r>
          </a:p>
          <a:p>
            <a:r>
              <a:rPr lang="en-US" dirty="0"/>
              <a:t>One of the most popular programming languages in the world</a:t>
            </a:r>
          </a:p>
        </p:txBody>
      </p:sp>
      <p:pic>
        <p:nvPicPr>
          <p:cNvPr id="1026" name="Picture 2" descr="https://www.r-project.org/logo/Rlogo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93" y="2193925"/>
            <a:ext cx="4599214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6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  <a:p>
            <a:pPr lvl="1"/>
            <a:r>
              <a:rPr lang="en-US" dirty="0"/>
              <a:t>Syntax highlighting</a:t>
            </a:r>
          </a:p>
          <a:p>
            <a:pPr lvl="1"/>
            <a:r>
              <a:rPr lang="en-US" dirty="0"/>
              <a:t>Error warnings</a:t>
            </a:r>
          </a:p>
          <a:p>
            <a:pPr lvl="1"/>
            <a:r>
              <a:rPr lang="en-US" dirty="0"/>
              <a:t>Auto completion</a:t>
            </a:r>
          </a:p>
          <a:p>
            <a:pPr lvl="1"/>
            <a:r>
              <a:rPr lang="en-US" dirty="0"/>
              <a:t>Visual environments</a:t>
            </a:r>
          </a:p>
          <a:p>
            <a:r>
              <a:rPr lang="en-US" dirty="0"/>
              <a:t>Free as in beer*</a:t>
            </a:r>
          </a:p>
        </p:txBody>
      </p:sp>
      <p:pic>
        <p:nvPicPr>
          <p:cNvPr id="2050" name="Picture 2" descr="Image result for rstudio 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69964"/>
            <a:ext cx="5334000" cy="18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4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Projects help you keep everything organized</a:t>
            </a:r>
          </a:p>
          <a:p>
            <a:r>
              <a:rPr lang="en-US" dirty="0"/>
              <a:t>Critical to achieving reproducible analysis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8247" y="2363224"/>
            <a:ext cx="5161905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7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Must begin with a letter</a:t>
            </a:r>
          </a:p>
          <a:p>
            <a:r>
              <a:rPr lang="en-US" dirty="0"/>
              <a:t>May contain numbers, ‘_’ and ‘.’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Use &lt;- or = to assign names to values</a:t>
            </a:r>
          </a:p>
          <a:p>
            <a:r>
              <a:rPr lang="en-US" dirty="0"/>
              <a:t>Variables do not have a type</a:t>
            </a:r>
          </a:p>
          <a:p>
            <a:r>
              <a:rPr lang="en-US" dirty="0"/>
              <a:t>Functions and variables can have the same name – R will intuit which one you want based on how you use it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8393" y="2271264"/>
            <a:ext cx="2660550" cy="36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Tables of data can be stored in data frames</a:t>
            </a:r>
          </a:p>
          <a:p>
            <a:r>
              <a:rPr lang="en-US" dirty="0"/>
              <a:t>Data frames have columns and rows</a:t>
            </a:r>
          </a:p>
          <a:p>
            <a:r>
              <a:rPr lang="en-US" dirty="0"/>
              <a:t>A column has only one type of data (numbers, letters, etc.)</a:t>
            </a:r>
          </a:p>
          <a:p>
            <a:r>
              <a:rPr lang="en-US" dirty="0"/>
              <a:t>Columns have names – rows do not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5866" y="2016839"/>
            <a:ext cx="4866667" cy="21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75" y="4375302"/>
            <a:ext cx="381904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/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Library means the same thing as Package as far as we’re concerned</a:t>
            </a:r>
          </a:p>
          <a:p>
            <a:r>
              <a:rPr lang="en-US" dirty="0"/>
              <a:t>Packages contain pre-built functions that make certain tasks easier in R</a:t>
            </a:r>
          </a:p>
          <a:p>
            <a:r>
              <a:rPr lang="en-US" dirty="0"/>
              <a:t>Sometimes they make R faster</a:t>
            </a:r>
          </a:p>
          <a:p>
            <a:r>
              <a:rPr lang="en-US" dirty="0"/>
              <a:t>Packages are built by volunteers</a:t>
            </a:r>
          </a:p>
          <a:p>
            <a:r>
              <a:rPr lang="en-US" dirty="0"/>
              <a:t>Packages are FOSS</a:t>
            </a:r>
          </a:p>
          <a:p>
            <a:pPr lvl="1"/>
            <a:r>
              <a:rPr lang="en-US" dirty="0"/>
              <a:t>Free as in beer</a:t>
            </a:r>
          </a:p>
          <a:p>
            <a:pPr lvl="1"/>
            <a:r>
              <a:rPr lang="en-US" dirty="0"/>
              <a:t>Free as in speech</a:t>
            </a:r>
          </a:p>
          <a:p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packagename</a:t>
            </a:r>
            <a:r>
              <a:rPr lang="en-US" dirty="0"/>
              <a:t>”)</a:t>
            </a:r>
          </a:p>
          <a:p>
            <a:endParaRPr lang="en-US" dirty="0"/>
          </a:p>
        </p:txBody>
      </p:sp>
      <p:pic>
        <p:nvPicPr>
          <p:cNvPr id="3074" name="Picture 2" descr="http://a3.typepad.com/6a017d41eeee1a970c01bb08ef2103970d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17" y="2315361"/>
            <a:ext cx="3715938" cy="37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5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Hadleyverse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Hadley Wickham is a prolific package developer</a:t>
            </a:r>
          </a:p>
          <a:p>
            <a:r>
              <a:rPr lang="en-US" dirty="0"/>
              <a:t>Works for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His big focus is ease of data manipulation and visualization</a:t>
            </a:r>
          </a:p>
          <a:p>
            <a:r>
              <a:rPr lang="en-US" dirty="0"/>
              <a:t>His packages will be the focus of the workshop</a:t>
            </a:r>
          </a:p>
        </p:txBody>
      </p:sp>
      <p:pic>
        <p:nvPicPr>
          <p:cNvPr id="4098" name="Picture 2" descr="Image result for hadleyverse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5" t="6220" r="23054" b="26900"/>
          <a:stretch/>
        </p:blipFill>
        <p:spPr bwMode="auto">
          <a:xfrm>
            <a:off x="7281644" y="2237881"/>
            <a:ext cx="3917659" cy="393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83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</TotalTime>
  <Words>325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Reproducible data analysis</vt:lpstr>
      <vt:lpstr>Introduction to R</vt:lpstr>
      <vt:lpstr>What is R?</vt:lpstr>
      <vt:lpstr>Why use Rstudio?</vt:lpstr>
      <vt:lpstr>Projects in Rstudio</vt:lpstr>
      <vt:lpstr>Variables in R</vt:lpstr>
      <vt:lpstr>Data storage in R</vt:lpstr>
      <vt:lpstr>Libraries / Packages</vt:lpstr>
      <vt:lpstr>Hadleyverse</vt:lpstr>
      <vt:lpstr>Importing data to R</vt:lpstr>
      <vt:lpstr>readr</vt:lpstr>
      <vt:lpstr>readxl</vt:lpstr>
      <vt:lpstr>Managing data in R</vt:lpstr>
      <vt:lpstr>dplyr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analysis</dc:title>
  <dc:creator>Ewing, Mark</dc:creator>
  <cp:lastModifiedBy>Ewing, Mark</cp:lastModifiedBy>
  <cp:revision>7</cp:revision>
  <dcterms:created xsi:type="dcterms:W3CDTF">2016-10-05T18:23:03Z</dcterms:created>
  <dcterms:modified xsi:type="dcterms:W3CDTF">2016-10-05T19:41:50Z</dcterms:modified>
</cp:coreProperties>
</file>