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63-41F1-8E15-7624B45EAD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63-41F1-8E15-7624B45EAD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63-41F1-8E15-7624B45EA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8166120"/>
        <c:axId val="508166448"/>
      </c:barChart>
      <c:catAx>
        <c:axId val="508166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166448"/>
        <c:crosses val="autoZero"/>
        <c:auto val="1"/>
        <c:lblAlgn val="ctr"/>
        <c:lblOffset val="100"/>
        <c:noMultiLvlLbl val="0"/>
      </c:catAx>
      <c:valAx>
        <c:axId val="50816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166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12D1D7-B272-4DD1-A5D8-DAB1DCE25EC8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2529E1-A7CB-4A6E-91AC-6B0A9C8C1F90}">
      <dgm:prSet phldrT="[Text]"/>
      <dgm:spPr/>
      <dgm:t>
        <a:bodyPr/>
        <a:lstStyle/>
        <a:p>
          <a:r>
            <a:rPr lang="en-US" dirty="0"/>
            <a:t>Smart</a:t>
          </a:r>
        </a:p>
      </dgm:t>
    </dgm:pt>
    <dgm:pt modelId="{42A3A65A-BDD1-4131-9951-3553A6373E27}" type="parTrans" cxnId="{A3618639-0B34-4774-B010-C6877553D53B}">
      <dgm:prSet/>
      <dgm:spPr/>
      <dgm:t>
        <a:bodyPr/>
        <a:lstStyle/>
        <a:p>
          <a:endParaRPr lang="en-US"/>
        </a:p>
      </dgm:t>
    </dgm:pt>
    <dgm:pt modelId="{DF63F033-5943-45CE-9427-CE141F9BA6F7}" type="sibTrans" cxnId="{A3618639-0B34-4774-B010-C6877553D53B}">
      <dgm:prSet/>
      <dgm:spPr/>
      <dgm:t>
        <a:bodyPr/>
        <a:lstStyle/>
        <a:p>
          <a:endParaRPr lang="en-US"/>
        </a:p>
      </dgm:t>
    </dgm:pt>
    <dgm:pt modelId="{ED62DB92-7143-411A-B895-1DCA98F22DAC}">
      <dgm:prSet phldrT="[Text]"/>
      <dgm:spPr/>
      <dgm:t>
        <a:bodyPr/>
        <a:lstStyle/>
        <a:p>
          <a:r>
            <a:rPr lang="en-US" dirty="0"/>
            <a:t>Art</a:t>
          </a:r>
        </a:p>
      </dgm:t>
    </dgm:pt>
    <dgm:pt modelId="{E47A9344-02AA-451D-971E-B477FCC8DC42}" type="parTrans" cxnId="{F37625B8-6F1F-474B-AD13-AFDD3DDADF47}">
      <dgm:prSet/>
      <dgm:spPr/>
      <dgm:t>
        <a:bodyPr/>
        <a:lstStyle/>
        <a:p>
          <a:endParaRPr lang="en-US"/>
        </a:p>
      </dgm:t>
    </dgm:pt>
    <dgm:pt modelId="{AB4A5AFA-B5A9-4582-A06B-DCD5E99E2249}" type="sibTrans" cxnId="{F37625B8-6F1F-474B-AD13-AFDD3DDADF47}">
      <dgm:prSet/>
      <dgm:spPr/>
      <dgm:t>
        <a:bodyPr/>
        <a:lstStyle/>
        <a:p>
          <a:endParaRPr lang="en-US"/>
        </a:p>
      </dgm:t>
    </dgm:pt>
    <dgm:pt modelId="{4C302C23-2D5D-4E38-AC13-9BA0D01D7283}">
      <dgm:prSet phldrT="[Text]"/>
      <dgm:spPr/>
      <dgm:t>
        <a:bodyPr/>
        <a:lstStyle/>
        <a:p>
          <a:r>
            <a:rPr lang="en-US" dirty="0"/>
            <a:t>What</a:t>
          </a:r>
        </a:p>
      </dgm:t>
    </dgm:pt>
    <dgm:pt modelId="{AC1F061B-B7A7-4889-9438-F6AFB22067AA}" type="parTrans" cxnId="{5B7B2EED-CF18-49B2-A8F0-574B5AC7218B}">
      <dgm:prSet/>
      <dgm:spPr/>
      <dgm:t>
        <a:bodyPr/>
        <a:lstStyle/>
        <a:p>
          <a:endParaRPr lang="en-US"/>
        </a:p>
      </dgm:t>
    </dgm:pt>
    <dgm:pt modelId="{1FF96A90-63B3-47D0-AAD2-F870EBBC9CD5}" type="sibTrans" cxnId="{5B7B2EED-CF18-49B2-A8F0-574B5AC7218B}">
      <dgm:prSet/>
      <dgm:spPr/>
      <dgm:t>
        <a:bodyPr/>
        <a:lstStyle/>
        <a:p>
          <a:endParaRPr lang="en-US"/>
        </a:p>
      </dgm:t>
    </dgm:pt>
    <dgm:pt modelId="{53738581-C29B-4FAB-AD45-4A94B6CA907D}">
      <dgm:prSet phldrT="[Text]"/>
      <dgm:spPr/>
      <dgm:t>
        <a:bodyPr/>
        <a:lstStyle/>
        <a:p>
          <a:r>
            <a:rPr lang="en-US" dirty="0"/>
            <a:t>Up?</a:t>
          </a:r>
        </a:p>
      </dgm:t>
    </dgm:pt>
    <dgm:pt modelId="{732DE03A-D6A5-4468-BF1C-5F0BD93F8CF3}" type="parTrans" cxnId="{FAB66E15-19AF-4F44-8254-26B0D6972A52}">
      <dgm:prSet/>
      <dgm:spPr/>
      <dgm:t>
        <a:bodyPr/>
        <a:lstStyle/>
        <a:p>
          <a:endParaRPr lang="en-US"/>
        </a:p>
      </dgm:t>
    </dgm:pt>
    <dgm:pt modelId="{524178D4-2617-41C9-A3BD-8517DD68F3DD}" type="sibTrans" cxnId="{FAB66E15-19AF-4F44-8254-26B0D6972A52}">
      <dgm:prSet/>
      <dgm:spPr/>
      <dgm:t>
        <a:bodyPr/>
        <a:lstStyle/>
        <a:p>
          <a:endParaRPr lang="en-US"/>
        </a:p>
      </dgm:t>
    </dgm:pt>
    <dgm:pt modelId="{8A4A2CA1-56A9-4A77-802C-0AFE4040FB08}">
      <dgm:prSet phldrT="[Text]"/>
      <dgm:spPr/>
      <dgm:t>
        <a:bodyPr/>
        <a:lstStyle/>
        <a:p>
          <a:r>
            <a:rPr lang="en-US" dirty="0"/>
            <a:t>Dummy</a:t>
          </a:r>
        </a:p>
      </dgm:t>
    </dgm:pt>
    <dgm:pt modelId="{D0657A07-1021-4040-94CA-EA27D9A4386D}" type="parTrans" cxnId="{44B53121-4AFF-413C-839A-611D0D0D69D5}">
      <dgm:prSet/>
      <dgm:spPr/>
      <dgm:t>
        <a:bodyPr/>
        <a:lstStyle/>
        <a:p>
          <a:endParaRPr lang="en-US"/>
        </a:p>
      </dgm:t>
    </dgm:pt>
    <dgm:pt modelId="{E48512F9-BD23-430C-AF09-A068F7992C41}" type="sibTrans" cxnId="{44B53121-4AFF-413C-839A-611D0D0D69D5}">
      <dgm:prSet/>
      <dgm:spPr/>
      <dgm:t>
        <a:bodyPr/>
        <a:lstStyle/>
        <a:p>
          <a:endParaRPr lang="en-US"/>
        </a:p>
      </dgm:t>
    </dgm:pt>
    <dgm:pt modelId="{8B314975-777E-4A61-8201-BEF7C8977C10}">
      <dgm:prSet phldrT="[Text]"/>
      <dgm:spPr/>
      <dgm:t>
        <a:bodyPr/>
        <a:lstStyle/>
        <a:p>
          <a:r>
            <a:rPr lang="en-US" dirty="0"/>
            <a:t>Text</a:t>
          </a:r>
        </a:p>
      </dgm:t>
    </dgm:pt>
    <dgm:pt modelId="{F2575AD3-8E19-4FD2-B9F7-793B6FDD3304}" type="parTrans" cxnId="{6D2EC349-1556-4D1F-BC76-82649F264A5F}">
      <dgm:prSet/>
      <dgm:spPr/>
      <dgm:t>
        <a:bodyPr/>
        <a:lstStyle/>
        <a:p>
          <a:endParaRPr lang="en-US"/>
        </a:p>
      </dgm:t>
    </dgm:pt>
    <dgm:pt modelId="{5137121A-0D13-4474-9C31-48B1C89EAD57}" type="sibTrans" cxnId="{6D2EC349-1556-4D1F-BC76-82649F264A5F}">
      <dgm:prSet/>
      <dgm:spPr/>
      <dgm:t>
        <a:bodyPr/>
        <a:lstStyle/>
        <a:p>
          <a:endParaRPr lang="en-US"/>
        </a:p>
      </dgm:t>
    </dgm:pt>
    <dgm:pt modelId="{CBADA04D-C53F-4EBA-82F8-91F7CF466F50}" type="pres">
      <dgm:prSet presAssocID="{F112D1D7-B272-4DD1-A5D8-DAB1DCE25EC8}" presName="Name0" presStyleCnt="0">
        <dgm:presLayoutVars>
          <dgm:chMax/>
          <dgm:chPref/>
          <dgm:dir/>
          <dgm:animLvl val="lvl"/>
        </dgm:presLayoutVars>
      </dgm:prSet>
      <dgm:spPr/>
    </dgm:pt>
    <dgm:pt modelId="{8ABB96DD-66AA-4C2D-91FC-340A30624D07}" type="pres">
      <dgm:prSet presAssocID="{A72529E1-A7CB-4A6E-91AC-6B0A9C8C1F90}" presName="composite" presStyleCnt="0"/>
      <dgm:spPr/>
    </dgm:pt>
    <dgm:pt modelId="{A13BBD1A-EC91-4088-8C0D-8005D2B49B60}" type="pres">
      <dgm:prSet presAssocID="{A72529E1-A7CB-4A6E-91AC-6B0A9C8C1F90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FA9AA67-3DB4-46CF-8239-07C8D344CE85}" type="pres">
      <dgm:prSet presAssocID="{A72529E1-A7CB-4A6E-91AC-6B0A9C8C1F90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3CD0CE3-8E87-4F02-9EED-0109B972D3B0}" type="pres">
      <dgm:prSet presAssocID="{A72529E1-A7CB-4A6E-91AC-6B0A9C8C1F90}" presName="BalanceSpacing" presStyleCnt="0"/>
      <dgm:spPr/>
    </dgm:pt>
    <dgm:pt modelId="{1E2163D6-E26A-4D62-A0A7-626A68C10C4A}" type="pres">
      <dgm:prSet presAssocID="{A72529E1-A7CB-4A6E-91AC-6B0A9C8C1F90}" presName="BalanceSpacing1" presStyleCnt="0"/>
      <dgm:spPr/>
    </dgm:pt>
    <dgm:pt modelId="{5D04823C-6A4E-48BD-A65C-BD1DB9C48016}" type="pres">
      <dgm:prSet presAssocID="{DF63F033-5943-45CE-9427-CE141F9BA6F7}" presName="Accent1Text" presStyleLbl="node1" presStyleIdx="1" presStyleCnt="6"/>
      <dgm:spPr/>
    </dgm:pt>
    <dgm:pt modelId="{CDC98647-9B6A-49E9-B64C-CCD4862231C6}" type="pres">
      <dgm:prSet presAssocID="{DF63F033-5943-45CE-9427-CE141F9BA6F7}" presName="spaceBetweenRectangles" presStyleCnt="0"/>
      <dgm:spPr/>
    </dgm:pt>
    <dgm:pt modelId="{49BE13FE-C5CB-4384-A95B-EA7FCD6B908C}" type="pres">
      <dgm:prSet presAssocID="{4C302C23-2D5D-4E38-AC13-9BA0D01D7283}" presName="composite" presStyleCnt="0"/>
      <dgm:spPr/>
    </dgm:pt>
    <dgm:pt modelId="{B55BEE7D-AE8F-4224-A842-0F3589D254EF}" type="pres">
      <dgm:prSet presAssocID="{4C302C23-2D5D-4E38-AC13-9BA0D01D7283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97ACB592-E593-4E07-8F59-97EF0C40D0DB}" type="pres">
      <dgm:prSet presAssocID="{4C302C23-2D5D-4E38-AC13-9BA0D01D7283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7621C15-A04C-4384-9F8E-8CFB643D75DC}" type="pres">
      <dgm:prSet presAssocID="{4C302C23-2D5D-4E38-AC13-9BA0D01D7283}" presName="BalanceSpacing" presStyleCnt="0"/>
      <dgm:spPr/>
    </dgm:pt>
    <dgm:pt modelId="{4E2D5C36-BD39-43BF-AADD-392580865009}" type="pres">
      <dgm:prSet presAssocID="{4C302C23-2D5D-4E38-AC13-9BA0D01D7283}" presName="BalanceSpacing1" presStyleCnt="0"/>
      <dgm:spPr/>
    </dgm:pt>
    <dgm:pt modelId="{7F41EBA0-5ECA-4D1E-BAD1-6FBAD7DC36C0}" type="pres">
      <dgm:prSet presAssocID="{1FF96A90-63B3-47D0-AAD2-F870EBBC9CD5}" presName="Accent1Text" presStyleLbl="node1" presStyleIdx="3" presStyleCnt="6"/>
      <dgm:spPr/>
    </dgm:pt>
    <dgm:pt modelId="{4113A17B-6FC6-46BE-A32D-7D84397CBE37}" type="pres">
      <dgm:prSet presAssocID="{1FF96A90-63B3-47D0-AAD2-F870EBBC9CD5}" presName="spaceBetweenRectangles" presStyleCnt="0"/>
      <dgm:spPr/>
    </dgm:pt>
    <dgm:pt modelId="{AC408D77-55D4-434E-BD43-DC96F121C860}" type="pres">
      <dgm:prSet presAssocID="{8A4A2CA1-56A9-4A77-802C-0AFE4040FB08}" presName="composite" presStyleCnt="0"/>
      <dgm:spPr/>
    </dgm:pt>
    <dgm:pt modelId="{06415C6F-5127-4189-8307-992845069613}" type="pres">
      <dgm:prSet presAssocID="{8A4A2CA1-56A9-4A77-802C-0AFE4040FB08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D8215E68-EB2B-4A0C-9276-E6A4A9DA2299}" type="pres">
      <dgm:prSet presAssocID="{8A4A2CA1-56A9-4A77-802C-0AFE4040FB08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281A2D5-98F4-4D97-85B5-65FC82C749B0}" type="pres">
      <dgm:prSet presAssocID="{8A4A2CA1-56A9-4A77-802C-0AFE4040FB08}" presName="BalanceSpacing" presStyleCnt="0"/>
      <dgm:spPr/>
    </dgm:pt>
    <dgm:pt modelId="{B1BD950B-50C1-4BBA-AF69-6E8A2309E3C7}" type="pres">
      <dgm:prSet presAssocID="{8A4A2CA1-56A9-4A77-802C-0AFE4040FB08}" presName="BalanceSpacing1" presStyleCnt="0"/>
      <dgm:spPr/>
    </dgm:pt>
    <dgm:pt modelId="{ABE1ED78-628C-4C7E-ABF4-6CF4FC631D11}" type="pres">
      <dgm:prSet presAssocID="{E48512F9-BD23-430C-AF09-A068F7992C41}" presName="Accent1Text" presStyleLbl="node1" presStyleIdx="5" presStyleCnt="6"/>
      <dgm:spPr/>
    </dgm:pt>
  </dgm:ptLst>
  <dgm:cxnLst>
    <dgm:cxn modelId="{FAB66E15-19AF-4F44-8254-26B0D6972A52}" srcId="{4C302C23-2D5D-4E38-AC13-9BA0D01D7283}" destId="{53738581-C29B-4FAB-AD45-4A94B6CA907D}" srcOrd="0" destOrd="0" parTransId="{732DE03A-D6A5-4468-BF1C-5F0BD93F8CF3}" sibTransId="{524178D4-2617-41C9-A3BD-8517DD68F3DD}"/>
    <dgm:cxn modelId="{767CE916-10B2-41DD-8D86-E82F6AF67B0F}" type="presOf" srcId="{53738581-C29B-4FAB-AD45-4A94B6CA907D}" destId="{97ACB592-E593-4E07-8F59-97EF0C40D0DB}" srcOrd="0" destOrd="0" presId="urn:microsoft.com/office/officeart/2008/layout/AlternatingHexagons"/>
    <dgm:cxn modelId="{44B53121-4AFF-413C-839A-611D0D0D69D5}" srcId="{F112D1D7-B272-4DD1-A5D8-DAB1DCE25EC8}" destId="{8A4A2CA1-56A9-4A77-802C-0AFE4040FB08}" srcOrd="2" destOrd="0" parTransId="{D0657A07-1021-4040-94CA-EA27D9A4386D}" sibTransId="{E48512F9-BD23-430C-AF09-A068F7992C41}"/>
    <dgm:cxn modelId="{A3618639-0B34-4774-B010-C6877553D53B}" srcId="{F112D1D7-B272-4DD1-A5D8-DAB1DCE25EC8}" destId="{A72529E1-A7CB-4A6E-91AC-6B0A9C8C1F90}" srcOrd="0" destOrd="0" parTransId="{42A3A65A-BDD1-4131-9951-3553A6373E27}" sibTransId="{DF63F033-5943-45CE-9427-CE141F9BA6F7}"/>
    <dgm:cxn modelId="{F1340D46-6049-4B8E-953B-BD8B3AF63863}" type="presOf" srcId="{8A4A2CA1-56A9-4A77-802C-0AFE4040FB08}" destId="{06415C6F-5127-4189-8307-992845069613}" srcOrd="0" destOrd="0" presId="urn:microsoft.com/office/officeart/2008/layout/AlternatingHexagons"/>
    <dgm:cxn modelId="{6D2EC349-1556-4D1F-BC76-82649F264A5F}" srcId="{8A4A2CA1-56A9-4A77-802C-0AFE4040FB08}" destId="{8B314975-777E-4A61-8201-BEF7C8977C10}" srcOrd="0" destOrd="0" parTransId="{F2575AD3-8E19-4FD2-B9F7-793B6FDD3304}" sibTransId="{5137121A-0D13-4474-9C31-48B1C89EAD57}"/>
    <dgm:cxn modelId="{695B3B7D-BDAA-48A9-BA23-F9797C51377B}" type="presOf" srcId="{1FF96A90-63B3-47D0-AAD2-F870EBBC9CD5}" destId="{7F41EBA0-5ECA-4D1E-BAD1-6FBAD7DC36C0}" srcOrd="0" destOrd="0" presId="urn:microsoft.com/office/officeart/2008/layout/AlternatingHexagons"/>
    <dgm:cxn modelId="{91E1A8A7-8635-4A6E-9BD0-D5C27BF62B72}" type="presOf" srcId="{DF63F033-5943-45CE-9427-CE141F9BA6F7}" destId="{5D04823C-6A4E-48BD-A65C-BD1DB9C48016}" srcOrd="0" destOrd="0" presId="urn:microsoft.com/office/officeart/2008/layout/AlternatingHexagons"/>
    <dgm:cxn modelId="{1B91CEAA-9935-4A4C-AF1A-68FE11E38FAB}" type="presOf" srcId="{A72529E1-A7CB-4A6E-91AC-6B0A9C8C1F90}" destId="{A13BBD1A-EC91-4088-8C0D-8005D2B49B60}" srcOrd="0" destOrd="0" presId="urn:microsoft.com/office/officeart/2008/layout/AlternatingHexagons"/>
    <dgm:cxn modelId="{F37625B8-6F1F-474B-AD13-AFDD3DDADF47}" srcId="{A72529E1-A7CB-4A6E-91AC-6B0A9C8C1F90}" destId="{ED62DB92-7143-411A-B895-1DCA98F22DAC}" srcOrd="0" destOrd="0" parTransId="{E47A9344-02AA-451D-971E-B477FCC8DC42}" sibTransId="{AB4A5AFA-B5A9-4582-A06B-DCD5E99E2249}"/>
    <dgm:cxn modelId="{3F2F06B9-D3C5-4C13-BE17-80AE54B6D201}" type="presOf" srcId="{ED62DB92-7143-411A-B895-1DCA98F22DAC}" destId="{3FA9AA67-3DB4-46CF-8239-07C8D344CE85}" srcOrd="0" destOrd="0" presId="urn:microsoft.com/office/officeart/2008/layout/AlternatingHexagons"/>
    <dgm:cxn modelId="{91B104E0-C0B0-4D64-AA0F-A0689494D9DD}" type="presOf" srcId="{F112D1D7-B272-4DD1-A5D8-DAB1DCE25EC8}" destId="{CBADA04D-C53F-4EBA-82F8-91F7CF466F50}" srcOrd="0" destOrd="0" presId="urn:microsoft.com/office/officeart/2008/layout/AlternatingHexagons"/>
    <dgm:cxn modelId="{B89C98E5-1276-40EA-8BDA-0750C2192818}" type="presOf" srcId="{E48512F9-BD23-430C-AF09-A068F7992C41}" destId="{ABE1ED78-628C-4C7E-ABF4-6CF4FC631D11}" srcOrd="0" destOrd="0" presId="urn:microsoft.com/office/officeart/2008/layout/AlternatingHexagons"/>
    <dgm:cxn modelId="{5B7B2EED-CF18-49B2-A8F0-574B5AC7218B}" srcId="{F112D1D7-B272-4DD1-A5D8-DAB1DCE25EC8}" destId="{4C302C23-2D5D-4E38-AC13-9BA0D01D7283}" srcOrd="1" destOrd="0" parTransId="{AC1F061B-B7A7-4889-9438-F6AFB22067AA}" sibTransId="{1FF96A90-63B3-47D0-AAD2-F870EBBC9CD5}"/>
    <dgm:cxn modelId="{4FF8A6F4-CDCC-4995-A31C-5D47F93628CC}" type="presOf" srcId="{8B314975-777E-4A61-8201-BEF7C8977C10}" destId="{D8215E68-EB2B-4A0C-9276-E6A4A9DA2299}" srcOrd="0" destOrd="0" presId="urn:microsoft.com/office/officeart/2008/layout/AlternatingHexagons"/>
    <dgm:cxn modelId="{710864F7-8F13-4266-B9BA-C21C6341FC57}" type="presOf" srcId="{4C302C23-2D5D-4E38-AC13-9BA0D01D7283}" destId="{B55BEE7D-AE8F-4224-A842-0F3589D254EF}" srcOrd="0" destOrd="0" presId="urn:microsoft.com/office/officeart/2008/layout/AlternatingHexagons"/>
    <dgm:cxn modelId="{8930DBB6-B1C4-48C0-8FBF-39F0235A086E}" type="presParOf" srcId="{CBADA04D-C53F-4EBA-82F8-91F7CF466F50}" destId="{8ABB96DD-66AA-4C2D-91FC-340A30624D07}" srcOrd="0" destOrd="0" presId="urn:microsoft.com/office/officeart/2008/layout/AlternatingHexagons"/>
    <dgm:cxn modelId="{ABAF5468-57E2-4922-BC58-6CA0303413F0}" type="presParOf" srcId="{8ABB96DD-66AA-4C2D-91FC-340A30624D07}" destId="{A13BBD1A-EC91-4088-8C0D-8005D2B49B60}" srcOrd="0" destOrd="0" presId="urn:microsoft.com/office/officeart/2008/layout/AlternatingHexagons"/>
    <dgm:cxn modelId="{A9F081DD-A5C3-424E-B54D-5AD6C83FA35E}" type="presParOf" srcId="{8ABB96DD-66AA-4C2D-91FC-340A30624D07}" destId="{3FA9AA67-3DB4-46CF-8239-07C8D344CE85}" srcOrd="1" destOrd="0" presId="urn:microsoft.com/office/officeart/2008/layout/AlternatingHexagons"/>
    <dgm:cxn modelId="{B9F1F9D7-7BF4-4804-A442-24C728C88E26}" type="presParOf" srcId="{8ABB96DD-66AA-4C2D-91FC-340A30624D07}" destId="{23CD0CE3-8E87-4F02-9EED-0109B972D3B0}" srcOrd="2" destOrd="0" presId="urn:microsoft.com/office/officeart/2008/layout/AlternatingHexagons"/>
    <dgm:cxn modelId="{B870EE7F-AAD7-4B2B-91CC-7A120A9E8D66}" type="presParOf" srcId="{8ABB96DD-66AA-4C2D-91FC-340A30624D07}" destId="{1E2163D6-E26A-4D62-A0A7-626A68C10C4A}" srcOrd="3" destOrd="0" presId="urn:microsoft.com/office/officeart/2008/layout/AlternatingHexagons"/>
    <dgm:cxn modelId="{3B20BED3-0C90-4236-8474-0D32339B53FD}" type="presParOf" srcId="{8ABB96DD-66AA-4C2D-91FC-340A30624D07}" destId="{5D04823C-6A4E-48BD-A65C-BD1DB9C48016}" srcOrd="4" destOrd="0" presId="urn:microsoft.com/office/officeart/2008/layout/AlternatingHexagons"/>
    <dgm:cxn modelId="{3C14D71B-FBE6-4F66-B947-1E8B2FE8E4C2}" type="presParOf" srcId="{CBADA04D-C53F-4EBA-82F8-91F7CF466F50}" destId="{CDC98647-9B6A-49E9-B64C-CCD4862231C6}" srcOrd="1" destOrd="0" presId="urn:microsoft.com/office/officeart/2008/layout/AlternatingHexagons"/>
    <dgm:cxn modelId="{085E4D35-2D4A-4B54-9FB3-2ABE44BF4B66}" type="presParOf" srcId="{CBADA04D-C53F-4EBA-82F8-91F7CF466F50}" destId="{49BE13FE-C5CB-4384-A95B-EA7FCD6B908C}" srcOrd="2" destOrd="0" presId="urn:microsoft.com/office/officeart/2008/layout/AlternatingHexagons"/>
    <dgm:cxn modelId="{EAFD79D5-EFE8-4F5A-8DC4-05D702BDE86F}" type="presParOf" srcId="{49BE13FE-C5CB-4384-A95B-EA7FCD6B908C}" destId="{B55BEE7D-AE8F-4224-A842-0F3589D254EF}" srcOrd="0" destOrd="0" presId="urn:microsoft.com/office/officeart/2008/layout/AlternatingHexagons"/>
    <dgm:cxn modelId="{FD65DF45-8724-4867-B37C-C04A7810AF14}" type="presParOf" srcId="{49BE13FE-C5CB-4384-A95B-EA7FCD6B908C}" destId="{97ACB592-E593-4E07-8F59-97EF0C40D0DB}" srcOrd="1" destOrd="0" presId="urn:microsoft.com/office/officeart/2008/layout/AlternatingHexagons"/>
    <dgm:cxn modelId="{932D7F5B-1419-4987-B2D4-0E9AEA26F11E}" type="presParOf" srcId="{49BE13FE-C5CB-4384-A95B-EA7FCD6B908C}" destId="{97621C15-A04C-4384-9F8E-8CFB643D75DC}" srcOrd="2" destOrd="0" presId="urn:microsoft.com/office/officeart/2008/layout/AlternatingHexagons"/>
    <dgm:cxn modelId="{5C4AB7ED-BD47-4822-A6DF-47E82844497D}" type="presParOf" srcId="{49BE13FE-C5CB-4384-A95B-EA7FCD6B908C}" destId="{4E2D5C36-BD39-43BF-AADD-392580865009}" srcOrd="3" destOrd="0" presId="urn:microsoft.com/office/officeart/2008/layout/AlternatingHexagons"/>
    <dgm:cxn modelId="{4301723C-05C7-4309-BC2A-8424A15B08A3}" type="presParOf" srcId="{49BE13FE-C5CB-4384-A95B-EA7FCD6B908C}" destId="{7F41EBA0-5ECA-4D1E-BAD1-6FBAD7DC36C0}" srcOrd="4" destOrd="0" presId="urn:microsoft.com/office/officeart/2008/layout/AlternatingHexagons"/>
    <dgm:cxn modelId="{63AFB49C-CDFD-4272-9FDF-B5F628EE388E}" type="presParOf" srcId="{CBADA04D-C53F-4EBA-82F8-91F7CF466F50}" destId="{4113A17B-6FC6-46BE-A32D-7D84397CBE37}" srcOrd="3" destOrd="0" presId="urn:microsoft.com/office/officeart/2008/layout/AlternatingHexagons"/>
    <dgm:cxn modelId="{46DEFE0F-3E0F-4BBA-9D75-C3562071D983}" type="presParOf" srcId="{CBADA04D-C53F-4EBA-82F8-91F7CF466F50}" destId="{AC408D77-55D4-434E-BD43-DC96F121C860}" srcOrd="4" destOrd="0" presId="urn:microsoft.com/office/officeart/2008/layout/AlternatingHexagons"/>
    <dgm:cxn modelId="{CD5A3213-5A68-479A-AA7D-98AE60A170EA}" type="presParOf" srcId="{AC408D77-55D4-434E-BD43-DC96F121C860}" destId="{06415C6F-5127-4189-8307-992845069613}" srcOrd="0" destOrd="0" presId="urn:microsoft.com/office/officeart/2008/layout/AlternatingHexagons"/>
    <dgm:cxn modelId="{EBBF557C-AC7B-432D-B7A9-0FEC66A9EA77}" type="presParOf" srcId="{AC408D77-55D4-434E-BD43-DC96F121C860}" destId="{D8215E68-EB2B-4A0C-9276-E6A4A9DA2299}" srcOrd="1" destOrd="0" presId="urn:microsoft.com/office/officeart/2008/layout/AlternatingHexagons"/>
    <dgm:cxn modelId="{9215CABB-8AF5-4260-BDB6-AAC2CBC52C1A}" type="presParOf" srcId="{AC408D77-55D4-434E-BD43-DC96F121C860}" destId="{D281A2D5-98F4-4D97-85B5-65FC82C749B0}" srcOrd="2" destOrd="0" presId="urn:microsoft.com/office/officeart/2008/layout/AlternatingHexagons"/>
    <dgm:cxn modelId="{F9ACE5FE-30A7-462F-A7C8-E70ECC3AD4C2}" type="presParOf" srcId="{AC408D77-55D4-434E-BD43-DC96F121C860}" destId="{B1BD950B-50C1-4BBA-AF69-6E8A2309E3C7}" srcOrd="3" destOrd="0" presId="urn:microsoft.com/office/officeart/2008/layout/AlternatingHexagons"/>
    <dgm:cxn modelId="{5BF6BFEB-AD3D-47C6-A8EC-7A33A239E26D}" type="presParOf" srcId="{AC408D77-55D4-434E-BD43-DC96F121C860}" destId="{ABE1ED78-628C-4C7E-ABF4-6CF4FC631D1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74581E-C098-4E7B-AAD8-A261FE9B3FC8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B4D0480F-E02E-4817-9B8E-85568322019D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507A64DF-28BB-488D-9E13-A2F91CBC4B5E}" type="parTrans" cxnId="{B4866C89-ED02-4594-9D56-1FCD4DA8E341}">
      <dgm:prSet/>
      <dgm:spPr/>
      <dgm:t>
        <a:bodyPr/>
        <a:lstStyle/>
        <a:p>
          <a:endParaRPr lang="en-US"/>
        </a:p>
      </dgm:t>
    </dgm:pt>
    <dgm:pt modelId="{891C1E4D-3009-47E3-9FB1-ACE4280B9325}" type="sibTrans" cxnId="{B4866C89-ED02-4594-9D56-1FCD4DA8E341}">
      <dgm:prSet/>
      <dgm:spPr/>
      <dgm:t>
        <a:bodyPr/>
        <a:lstStyle/>
        <a:p>
          <a:endParaRPr lang="en-US"/>
        </a:p>
      </dgm:t>
    </dgm:pt>
    <dgm:pt modelId="{E25FBC77-8889-4721-B503-B524A11BFAF8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DACE0AA1-6924-42BB-BEE6-B97A2F898CC2}" type="parTrans" cxnId="{CA0C91A8-1DC5-46F9-9F5C-232291EA83C4}">
      <dgm:prSet/>
      <dgm:spPr/>
      <dgm:t>
        <a:bodyPr/>
        <a:lstStyle/>
        <a:p>
          <a:endParaRPr lang="en-US"/>
        </a:p>
      </dgm:t>
    </dgm:pt>
    <dgm:pt modelId="{D63813F8-7FAC-4FEC-BA51-769AB6E9F452}" type="sibTrans" cxnId="{CA0C91A8-1DC5-46F9-9F5C-232291EA83C4}">
      <dgm:prSet/>
      <dgm:spPr/>
      <dgm:t>
        <a:bodyPr/>
        <a:lstStyle/>
        <a:p>
          <a:endParaRPr lang="en-US"/>
        </a:p>
      </dgm:t>
    </dgm:pt>
    <dgm:pt modelId="{0BBD44F0-27AB-4313-B1E4-9E2EFB6393D3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E5A582CB-2D44-4986-81A5-ECDCDD8C370B}" type="parTrans" cxnId="{16F372EE-3CF7-414A-BDBE-A060D4B1492F}">
      <dgm:prSet/>
      <dgm:spPr/>
      <dgm:t>
        <a:bodyPr/>
        <a:lstStyle/>
        <a:p>
          <a:endParaRPr lang="en-US"/>
        </a:p>
      </dgm:t>
    </dgm:pt>
    <dgm:pt modelId="{5B0455E2-3C15-4F3F-9D0D-175CA294D66E}" type="sibTrans" cxnId="{16F372EE-3CF7-414A-BDBE-A060D4B1492F}">
      <dgm:prSet/>
      <dgm:spPr/>
      <dgm:t>
        <a:bodyPr/>
        <a:lstStyle/>
        <a:p>
          <a:endParaRPr lang="en-US"/>
        </a:p>
      </dgm:t>
    </dgm:pt>
    <dgm:pt modelId="{34391EE8-AC0B-430C-917A-36436C54643C}" type="pres">
      <dgm:prSet presAssocID="{FD74581E-C098-4E7B-AAD8-A261FE9B3FC8}" presName="Name0" presStyleCnt="0">
        <dgm:presLayoutVars>
          <dgm:resizeHandles/>
        </dgm:presLayoutVars>
      </dgm:prSet>
      <dgm:spPr/>
    </dgm:pt>
    <dgm:pt modelId="{8278FFE8-A85A-46D5-BAB9-C05BAAB2B305}" type="pres">
      <dgm:prSet presAssocID="{B4D0480F-E02E-4817-9B8E-85568322019D}" presName="text" presStyleLbl="node1" presStyleIdx="0" presStyleCnt="3">
        <dgm:presLayoutVars>
          <dgm:bulletEnabled val="1"/>
        </dgm:presLayoutVars>
      </dgm:prSet>
      <dgm:spPr/>
    </dgm:pt>
    <dgm:pt modelId="{299D8140-91AC-45FD-B551-F9E2F1786D8A}" type="pres">
      <dgm:prSet presAssocID="{891C1E4D-3009-47E3-9FB1-ACE4280B9325}" presName="space" presStyleCnt="0"/>
      <dgm:spPr/>
    </dgm:pt>
    <dgm:pt modelId="{E725199B-3C30-4D6B-8DB9-91D8C50B55CD}" type="pres">
      <dgm:prSet presAssocID="{E25FBC77-8889-4721-B503-B524A11BFAF8}" presName="text" presStyleLbl="node1" presStyleIdx="1" presStyleCnt="3">
        <dgm:presLayoutVars>
          <dgm:bulletEnabled val="1"/>
        </dgm:presLayoutVars>
      </dgm:prSet>
      <dgm:spPr/>
    </dgm:pt>
    <dgm:pt modelId="{08F3C7DC-7BB3-4E46-A24B-94C24C4F70E8}" type="pres">
      <dgm:prSet presAssocID="{D63813F8-7FAC-4FEC-BA51-769AB6E9F452}" presName="space" presStyleCnt="0"/>
      <dgm:spPr/>
    </dgm:pt>
    <dgm:pt modelId="{277611FC-F0FD-4E64-933E-A91EC12FBB38}" type="pres">
      <dgm:prSet presAssocID="{0BBD44F0-27AB-4313-B1E4-9E2EFB6393D3}" presName="text" presStyleLbl="node1" presStyleIdx="2" presStyleCnt="3">
        <dgm:presLayoutVars>
          <dgm:bulletEnabled val="1"/>
        </dgm:presLayoutVars>
      </dgm:prSet>
      <dgm:spPr/>
    </dgm:pt>
  </dgm:ptLst>
  <dgm:cxnLst>
    <dgm:cxn modelId="{C4D0CE06-4CC0-4578-9CE9-53A38B5FD40B}" type="presOf" srcId="{B4D0480F-E02E-4817-9B8E-85568322019D}" destId="{8278FFE8-A85A-46D5-BAB9-C05BAAB2B305}" srcOrd="0" destOrd="0" presId="urn:diagrams.loki3.com/VaryingWidthList"/>
    <dgm:cxn modelId="{C5418F38-4677-4ED7-9259-BE36A60A0CBC}" type="presOf" srcId="{0BBD44F0-27AB-4313-B1E4-9E2EFB6393D3}" destId="{277611FC-F0FD-4E64-933E-A91EC12FBB38}" srcOrd="0" destOrd="0" presId="urn:diagrams.loki3.com/VaryingWidthList"/>
    <dgm:cxn modelId="{488DE37B-C636-433D-B174-AFB340F214C3}" type="presOf" srcId="{E25FBC77-8889-4721-B503-B524A11BFAF8}" destId="{E725199B-3C30-4D6B-8DB9-91D8C50B55CD}" srcOrd="0" destOrd="0" presId="urn:diagrams.loki3.com/VaryingWidthList"/>
    <dgm:cxn modelId="{B4866C89-ED02-4594-9D56-1FCD4DA8E341}" srcId="{FD74581E-C098-4E7B-AAD8-A261FE9B3FC8}" destId="{B4D0480F-E02E-4817-9B8E-85568322019D}" srcOrd="0" destOrd="0" parTransId="{507A64DF-28BB-488D-9E13-A2F91CBC4B5E}" sibTransId="{891C1E4D-3009-47E3-9FB1-ACE4280B9325}"/>
    <dgm:cxn modelId="{14EF0CA3-AE28-402C-B14D-5B3B3A36D3BA}" type="presOf" srcId="{FD74581E-C098-4E7B-AAD8-A261FE9B3FC8}" destId="{34391EE8-AC0B-430C-917A-36436C54643C}" srcOrd="0" destOrd="0" presId="urn:diagrams.loki3.com/VaryingWidthList"/>
    <dgm:cxn modelId="{CA0C91A8-1DC5-46F9-9F5C-232291EA83C4}" srcId="{FD74581E-C098-4E7B-AAD8-A261FE9B3FC8}" destId="{E25FBC77-8889-4721-B503-B524A11BFAF8}" srcOrd="1" destOrd="0" parTransId="{DACE0AA1-6924-42BB-BEE6-B97A2F898CC2}" sibTransId="{D63813F8-7FAC-4FEC-BA51-769AB6E9F452}"/>
    <dgm:cxn modelId="{16F372EE-3CF7-414A-BDBE-A060D4B1492F}" srcId="{FD74581E-C098-4E7B-AAD8-A261FE9B3FC8}" destId="{0BBD44F0-27AB-4313-B1E4-9E2EFB6393D3}" srcOrd="2" destOrd="0" parTransId="{E5A582CB-2D44-4986-81A5-ECDCDD8C370B}" sibTransId="{5B0455E2-3C15-4F3F-9D0D-175CA294D66E}"/>
    <dgm:cxn modelId="{046BEEF1-0C96-4848-B216-4071C7188718}" type="presParOf" srcId="{34391EE8-AC0B-430C-917A-36436C54643C}" destId="{8278FFE8-A85A-46D5-BAB9-C05BAAB2B305}" srcOrd="0" destOrd="0" presId="urn:diagrams.loki3.com/VaryingWidthList"/>
    <dgm:cxn modelId="{072AC7C5-9E82-41E1-A4F8-46AB45D00EA3}" type="presParOf" srcId="{34391EE8-AC0B-430C-917A-36436C54643C}" destId="{299D8140-91AC-45FD-B551-F9E2F1786D8A}" srcOrd="1" destOrd="0" presId="urn:diagrams.loki3.com/VaryingWidthList"/>
    <dgm:cxn modelId="{50309F52-0113-42EA-956D-BFCC9589A9EE}" type="presParOf" srcId="{34391EE8-AC0B-430C-917A-36436C54643C}" destId="{E725199B-3C30-4D6B-8DB9-91D8C50B55CD}" srcOrd="2" destOrd="0" presId="urn:diagrams.loki3.com/VaryingWidthList"/>
    <dgm:cxn modelId="{EA2AA386-F0C3-4FCA-943C-AACDD4164500}" type="presParOf" srcId="{34391EE8-AC0B-430C-917A-36436C54643C}" destId="{08F3C7DC-7BB3-4E46-A24B-94C24C4F70E8}" srcOrd="3" destOrd="0" presId="urn:diagrams.loki3.com/VaryingWidthList"/>
    <dgm:cxn modelId="{22A70F21-163C-4168-B824-50F05D7C5A30}" type="presParOf" srcId="{34391EE8-AC0B-430C-917A-36436C54643C}" destId="{277611FC-F0FD-4E64-933E-A91EC12FBB38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044D80-A057-44E6-995C-579798DF7E2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4F90398-AEE7-481A-986A-6EECC49FFEF7}">
      <dgm:prSet phldrT="[Text]"/>
      <dgm:spPr/>
      <dgm:t>
        <a:bodyPr/>
        <a:lstStyle/>
        <a:p>
          <a:r>
            <a:rPr lang="en-US" dirty="0"/>
            <a:t>Good</a:t>
          </a:r>
        </a:p>
      </dgm:t>
    </dgm:pt>
    <dgm:pt modelId="{54A18562-4DC7-4F1B-97C0-AE59BAE8B3BF}" type="parTrans" cxnId="{3E785DE8-F299-4292-9FB6-4B73D99CA771}">
      <dgm:prSet/>
      <dgm:spPr/>
      <dgm:t>
        <a:bodyPr/>
        <a:lstStyle/>
        <a:p>
          <a:endParaRPr lang="en-US"/>
        </a:p>
      </dgm:t>
    </dgm:pt>
    <dgm:pt modelId="{25FC3893-F927-4B4A-B6AB-2AEE7B1281FD}" type="sibTrans" cxnId="{3E785DE8-F299-4292-9FB6-4B73D99CA771}">
      <dgm:prSet/>
      <dgm:spPr/>
      <dgm:t>
        <a:bodyPr/>
        <a:lstStyle/>
        <a:p>
          <a:endParaRPr lang="en-US"/>
        </a:p>
      </dgm:t>
    </dgm:pt>
    <dgm:pt modelId="{D24ABA88-E603-4A73-9D6C-987145F59217}">
      <dgm:prSet phldrT="[Text]"/>
      <dgm:spPr/>
      <dgm:t>
        <a:bodyPr/>
        <a:lstStyle/>
        <a:p>
          <a:r>
            <a:rPr lang="en-US" dirty="0"/>
            <a:t>Better</a:t>
          </a:r>
        </a:p>
      </dgm:t>
    </dgm:pt>
    <dgm:pt modelId="{6B3D9ADB-D535-45A0-8564-D6A2F33D67D2}" type="parTrans" cxnId="{E9F8CADB-936B-4097-91FD-E7DE0F28FD68}">
      <dgm:prSet/>
      <dgm:spPr/>
      <dgm:t>
        <a:bodyPr/>
        <a:lstStyle/>
        <a:p>
          <a:endParaRPr lang="en-US"/>
        </a:p>
      </dgm:t>
    </dgm:pt>
    <dgm:pt modelId="{B546FD02-3F1D-4521-AD04-99064607F007}" type="sibTrans" cxnId="{E9F8CADB-936B-4097-91FD-E7DE0F28FD68}">
      <dgm:prSet/>
      <dgm:spPr/>
      <dgm:t>
        <a:bodyPr/>
        <a:lstStyle/>
        <a:p>
          <a:endParaRPr lang="en-US"/>
        </a:p>
      </dgm:t>
    </dgm:pt>
    <dgm:pt modelId="{E4F2161D-989F-410E-BF35-CB54FB0C6F40}">
      <dgm:prSet phldrT="[Text]"/>
      <dgm:spPr/>
      <dgm:t>
        <a:bodyPr/>
        <a:lstStyle/>
        <a:p>
          <a:r>
            <a:rPr lang="en-US" dirty="0"/>
            <a:t>Best</a:t>
          </a:r>
        </a:p>
      </dgm:t>
    </dgm:pt>
    <dgm:pt modelId="{4327BC00-44AD-4E42-A762-6F88F475227A}" type="parTrans" cxnId="{6E3C3740-15A6-4A0C-8D1B-AADEDE620211}">
      <dgm:prSet/>
      <dgm:spPr/>
      <dgm:t>
        <a:bodyPr/>
        <a:lstStyle/>
        <a:p>
          <a:endParaRPr lang="en-US"/>
        </a:p>
      </dgm:t>
    </dgm:pt>
    <dgm:pt modelId="{F294E4BF-B1B7-49F5-904F-52E49A1B42A1}" type="sibTrans" cxnId="{6E3C3740-15A6-4A0C-8D1B-AADEDE620211}">
      <dgm:prSet/>
      <dgm:spPr/>
      <dgm:t>
        <a:bodyPr/>
        <a:lstStyle/>
        <a:p>
          <a:endParaRPr lang="en-US"/>
        </a:p>
      </dgm:t>
    </dgm:pt>
    <dgm:pt modelId="{32B0370E-5FCB-4C64-BB7E-55745B866B4E}" type="pres">
      <dgm:prSet presAssocID="{C8044D80-A057-44E6-995C-579798DF7E2E}" presName="CompostProcess" presStyleCnt="0">
        <dgm:presLayoutVars>
          <dgm:dir/>
          <dgm:resizeHandles val="exact"/>
        </dgm:presLayoutVars>
      </dgm:prSet>
      <dgm:spPr/>
    </dgm:pt>
    <dgm:pt modelId="{7BDE540F-974E-491F-9A6C-8B8284A43825}" type="pres">
      <dgm:prSet presAssocID="{C8044D80-A057-44E6-995C-579798DF7E2E}" presName="arrow" presStyleLbl="bgShp" presStyleIdx="0" presStyleCnt="1"/>
      <dgm:spPr/>
    </dgm:pt>
    <dgm:pt modelId="{94C6B786-7F21-4AF3-BEC3-82F7A758EF24}" type="pres">
      <dgm:prSet presAssocID="{C8044D80-A057-44E6-995C-579798DF7E2E}" presName="linearProcess" presStyleCnt="0"/>
      <dgm:spPr/>
    </dgm:pt>
    <dgm:pt modelId="{AE45A037-75C6-4BC9-B3D8-C3F500BB3052}" type="pres">
      <dgm:prSet presAssocID="{04F90398-AEE7-481A-986A-6EECC49FFEF7}" presName="textNode" presStyleLbl="node1" presStyleIdx="0" presStyleCnt="3">
        <dgm:presLayoutVars>
          <dgm:bulletEnabled val="1"/>
        </dgm:presLayoutVars>
      </dgm:prSet>
      <dgm:spPr/>
    </dgm:pt>
    <dgm:pt modelId="{4ED7A801-4D90-4E63-B494-097AA770DA3C}" type="pres">
      <dgm:prSet presAssocID="{25FC3893-F927-4B4A-B6AB-2AEE7B1281FD}" presName="sibTrans" presStyleCnt="0"/>
      <dgm:spPr/>
    </dgm:pt>
    <dgm:pt modelId="{955C1972-618F-415C-8EEE-4E5069D0C27E}" type="pres">
      <dgm:prSet presAssocID="{D24ABA88-E603-4A73-9D6C-987145F59217}" presName="textNode" presStyleLbl="node1" presStyleIdx="1" presStyleCnt="3">
        <dgm:presLayoutVars>
          <dgm:bulletEnabled val="1"/>
        </dgm:presLayoutVars>
      </dgm:prSet>
      <dgm:spPr/>
    </dgm:pt>
    <dgm:pt modelId="{9041A85A-F84C-4E3B-8E24-078DB4D9EFFE}" type="pres">
      <dgm:prSet presAssocID="{B546FD02-3F1D-4521-AD04-99064607F007}" presName="sibTrans" presStyleCnt="0"/>
      <dgm:spPr/>
    </dgm:pt>
    <dgm:pt modelId="{7DDFEAF6-111D-4A66-B3EE-70BC58CB270A}" type="pres">
      <dgm:prSet presAssocID="{E4F2161D-989F-410E-BF35-CB54FB0C6F40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E3C3740-15A6-4A0C-8D1B-AADEDE620211}" srcId="{C8044D80-A057-44E6-995C-579798DF7E2E}" destId="{E4F2161D-989F-410E-BF35-CB54FB0C6F40}" srcOrd="2" destOrd="0" parTransId="{4327BC00-44AD-4E42-A762-6F88F475227A}" sibTransId="{F294E4BF-B1B7-49F5-904F-52E49A1B42A1}"/>
    <dgm:cxn modelId="{C4ACCC63-ADED-49DD-9701-D1B82C16D38F}" type="presOf" srcId="{E4F2161D-989F-410E-BF35-CB54FB0C6F40}" destId="{7DDFEAF6-111D-4A66-B3EE-70BC58CB270A}" srcOrd="0" destOrd="0" presId="urn:microsoft.com/office/officeart/2005/8/layout/hProcess9"/>
    <dgm:cxn modelId="{639B3879-FBDC-40C7-957C-E955094834CF}" type="presOf" srcId="{04F90398-AEE7-481A-986A-6EECC49FFEF7}" destId="{AE45A037-75C6-4BC9-B3D8-C3F500BB3052}" srcOrd="0" destOrd="0" presId="urn:microsoft.com/office/officeart/2005/8/layout/hProcess9"/>
    <dgm:cxn modelId="{95A31BB7-24A3-410B-99CA-EDB7CAF488F1}" type="presOf" srcId="{C8044D80-A057-44E6-995C-579798DF7E2E}" destId="{32B0370E-5FCB-4C64-BB7E-55745B866B4E}" srcOrd="0" destOrd="0" presId="urn:microsoft.com/office/officeart/2005/8/layout/hProcess9"/>
    <dgm:cxn modelId="{B67620D4-F7BD-4E73-B072-6090CA5DB197}" type="presOf" srcId="{D24ABA88-E603-4A73-9D6C-987145F59217}" destId="{955C1972-618F-415C-8EEE-4E5069D0C27E}" srcOrd="0" destOrd="0" presId="urn:microsoft.com/office/officeart/2005/8/layout/hProcess9"/>
    <dgm:cxn modelId="{E9F8CADB-936B-4097-91FD-E7DE0F28FD68}" srcId="{C8044D80-A057-44E6-995C-579798DF7E2E}" destId="{D24ABA88-E603-4A73-9D6C-987145F59217}" srcOrd="1" destOrd="0" parTransId="{6B3D9ADB-D535-45A0-8564-D6A2F33D67D2}" sibTransId="{B546FD02-3F1D-4521-AD04-99064607F007}"/>
    <dgm:cxn modelId="{3E785DE8-F299-4292-9FB6-4B73D99CA771}" srcId="{C8044D80-A057-44E6-995C-579798DF7E2E}" destId="{04F90398-AEE7-481A-986A-6EECC49FFEF7}" srcOrd="0" destOrd="0" parTransId="{54A18562-4DC7-4F1B-97C0-AE59BAE8B3BF}" sibTransId="{25FC3893-F927-4B4A-B6AB-2AEE7B1281FD}"/>
    <dgm:cxn modelId="{61D1035F-960D-449B-B5F5-4507CB34051D}" type="presParOf" srcId="{32B0370E-5FCB-4C64-BB7E-55745B866B4E}" destId="{7BDE540F-974E-491F-9A6C-8B8284A43825}" srcOrd="0" destOrd="0" presId="urn:microsoft.com/office/officeart/2005/8/layout/hProcess9"/>
    <dgm:cxn modelId="{C24D924B-0413-4B8E-902F-0CEC7C077EC2}" type="presParOf" srcId="{32B0370E-5FCB-4C64-BB7E-55745B866B4E}" destId="{94C6B786-7F21-4AF3-BEC3-82F7A758EF24}" srcOrd="1" destOrd="0" presId="urn:microsoft.com/office/officeart/2005/8/layout/hProcess9"/>
    <dgm:cxn modelId="{65402859-4F8A-47EF-85C9-BB89FBB7DB5A}" type="presParOf" srcId="{94C6B786-7F21-4AF3-BEC3-82F7A758EF24}" destId="{AE45A037-75C6-4BC9-B3D8-C3F500BB3052}" srcOrd="0" destOrd="0" presId="urn:microsoft.com/office/officeart/2005/8/layout/hProcess9"/>
    <dgm:cxn modelId="{8563BA15-C79A-409B-A25E-0009EC485DDF}" type="presParOf" srcId="{94C6B786-7F21-4AF3-BEC3-82F7A758EF24}" destId="{4ED7A801-4D90-4E63-B494-097AA770DA3C}" srcOrd="1" destOrd="0" presId="urn:microsoft.com/office/officeart/2005/8/layout/hProcess9"/>
    <dgm:cxn modelId="{2EBC4B9B-28D4-4C75-A3C7-808AB183CFCB}" type="presParOf" srcId="{94C6B786-7F21-4AF3-BEC3-82F7A758EF24}" destId="{955C1972-618F-415C-8EEE-4E5069D0C27E}" srcOrd="2" destOrd="0" presId="urn:microsoft.com/office/officeart/2005/8/layout/hProcess9"/>
    <dgm:cxn modelId="{08CC229A-7C24-486D-BB23-DA992CD76D40}" type="presParOf" srcId="{94C6B786-7F21-4AF3-BEC3-82F7A758EF24}" destId="{9041A85A-F84C-4E3B-8E24-078DB4D9EFFE}" srcOrd="3" destOrd="0" presId="urn:microsoft.com/office/officeart/2005/8/layout/hProcess9"/>
    <dgm:cxn modelId="{E80396F4-4655-4E44-8E5F-B4D874985AE9}" type="presParOf" srcId="{94C6B786-7F21-4AF3-BEC3-82F7A758EF24}" destId="{7DDFEAF6-111D-4A66-B3EE-70BC58CB270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BBD1A-EC91-4088-8C0D-8005D2B49B60}">
      <dsp:nvSpPr>
        <dsp:cNvPr id="0" name=""/>
        <dsp:cNvSpPr/>
      </dsp:nvSpPr>
      <dsp:spPr>
        <a:xfrm rot="5400000">
          <a:off x="2061151" y="83477"/>
          <a:ext cx="1265518" cy="110100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Smart</a:t>
          </a:r>
        </a:p>
      </dsp:txBody>
      <dsp:txXfrm rot="-5400000">
        <a:off x="2314982" y="198429"/>
        <a:ext cx="757855" cy="871098"/>
      </dsp:txXfrm>
    </dsp:sp>
    <dsp:sp modelId="{3FA9AA67-3DB4-46CF-8239-07C8D344CE85}">
      <dsp:nvSpPr>
        <dsp:cNvPr id="0" name=""/>
        <dsp:cNvSpPr/>
      </dsp:nvSpPr>
      <dsp:spPr>
        <a:xfrm>
          <a:off x="3277821" y="254322"/>
          <a:ext cx="1412318" cy="759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Art</a:t>
          </a:r>
        </a:p>
      </dsp:txBody>
      <dsp:txXfrm>
        <a:off x="3277821" y="254322"/>
        <a:ext cx="1412318" cy="759311"/>
      </dsp:txXfrm>
    </dsp:sp>
    <dsp:sp modelId="{5D04823C-6A4E-48BD-A65C-BD1DB9C48016}">
      <dsp:nvSpPr>
        <dsp:cNvPr id="0" name=""/>
        <dsp:cNvSpPr/>
      </dsp:nvSpPr>
      <dsp:spPr>
        <a:xfrm rot="5400000">
          <a:off x="872070" y="83477"/>
          <a:ext cx="1265518" cy="110100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25901" y="198429"/>
        <a:ext cx="757855" cy="871098"/>
      </dsp:txXfrm>
    </dsp:sp>
    <dsp:sp modelId="{B55BEE7D-AE8F-4224-A842-0F3589D254EF}">
      <dsp:nvSpPr>
        <dsp:cNvPr id="0" name=""/>
        <dsp:cNvSpPr/>
      </dsp:nvSpPr>
      <dsp:spPr>
        <a:xfrm rot="5400000">
          <a:off x="1464333" y="1157649"/>
          <a:ext cx="1265518" cy="110100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What</a:t>
          </a:r>
        </a:p>
      </dsp:txBody>
      <dsp:txXfrm rot="-5400000">
        <a:off x="1718164" y="1272601"/>
        <a:ext cx="757855" cy="871098"/>
      </dsp:txXfrm>
    </dsp:sp>
    <dsp:sp modelId="{97ACB592-E593-4E07-8F59-97EF0C40D0DB}">
      <dsp:nvSpPr>
        <dsp:cNvPr id="0" name=""/>
        <dsp:cNvSpPr/>
      </dsp:nvSpPr>
      <dsp:spPr>
        <a:xfrm>
          <a:off x="134273" y="1328494"/>
          <a:ext cx="1366759" cy="759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Up?</a:t>
          </a:r>
        </a:p>
      </dsp:txBody>
      <dsp:txXfrm>
        <a:off x="134273" y="1328494"/>
        <a:ext cx="1366759" cy="759311"/>
      </dsp:txXfrm>
    </dsp:sp>
    <dsp:sp modelId="{7F41EBA0-5ECA-4D1E-BAD1-6FBAD7DC36C0}">
      <dsp:nvSpPr>
        <dsp:cNvPr id="0" name=""/>
        <dsp:cNvSpPr/>
      </dsp:nvSpPr>
      <dsp:spPr>
        <a:xfrm rot="5400000">
          <a:off x="2653414" y="1157649"/>
          <a:ext cx="1265518" cy="110100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907245" y="1272601"/>
        <a:ext cx="757855" cy="871098"/>
      </dsp:txXfrm>
    </dsp:sp>
    <dsp:sp modelId="{06415C6F-5127-4189-8307-992845069613}">
      <dsp:nvSpPr>
        <dsp:cNvPr id="0" name=""/>
        <dsp:cNvSpPr/>
      </dsp:nvSpPr>
      <dsp:spPr>
        <a:xfrm rot="5400000">
          <a:off x="2061151" y="2231821"/>
          <a:ext cx="1265518" cy="110100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Dummy</a:t>
          </a:r>
        </a:p>
      </dsp:txBody>
      <dsp:txXfrm rot="-5400000">
        <a:off x="2314982" y="2346773"/>
        <a:ext cx="757855" cy="871098"/>
      </dsp:txXfrm>
    </dsp:sp>
    <dsp:sp modelId="{D8215E68-EB2B-4A0C-9276-E6A4A9DA2299}">
      <dsp:nvSpPr>
        <dsp:cNvPr id="0" name=""/>
        <dsp:cNvSpPr/>
      </dsp:nvSpPr>
      <dsp:spPr>
        <a:xfrm>
          <a:off x="3277821" y="2402666"/>
          <a:ext cx="1412318" cy="759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Text</a:t>
          </a:r>
        </a:p>
      </dsp:txBody>
      <dsp:txXfrm>
        <a:off x="3277821" y="2402666"/>
        <a:ext cx="1412318" cy="759311"/>
      </dsp:txXfrm>
    </dsp:sp>
    <dsp:sp modelId="{ABE1ED78-628C-4C7E-ABF4-6CF4FC631D11}">
      <dsp:nvSpPr>
        <dsp:cNvPr id="0" name=""/>
        <dsp:cNvSpPr/>
      </dsp:nvSpPr>
      <dsp:spPr>
        <a:xfrm rot="5400000">
          <a:off x="872070" y="2231821"/>
          <a:ext cx="1265518" cy="110100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25901" y="2346773"/>
        <a:ext cx="757855" cy="8710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8FFE8-A85A-46D5-BAB9-C05BAAB2B305}">
      <dsp:nvSpPr>
        <dsp:cNvPr id="0" name=""/>
        <dsp:cNvSpPr/>
      </dsp:nvSpPr>
      <dsp:spPr>
        <a:xfrm>
          <a:off x="1174706" y="1668"/>
          <a:ext cx="2475000" cy="1100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Step 1</a:t>
          </a:r>
        </a:p>
      </dsp:txBody>
      <dsp:txXfrm>
        <a:off x="1174706" y="1668"/>
        <a:ext cx="2475000" cy="1100956"/>
      </dsp:txXfrm>
    </dsp:sp>
    <dsp:sp modelId="{E725199B-3C30-4D6B-8DB9-91D8C50B55CD}">
      <dsp:nvSpPr>
        <dsp:cNvPr id="0" name=""/>
        <dsp:cNvSpPr/>
      </dsp:nvSpPr>
      <dsp:spPr>
        <a:xfrm>
          <a:off x="1174706" y="1157671"/>
          <a:ext cx="2475000" cy="1100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Step 2</a:t>
          </a:r>
        </a:p>
      </dsp:txBody>
      <dsp:txXfrm>
        <a:off x="1174706" y="1157671"/>
        <a:ext cx="2475000" cy="1100956"/>
      </dsp:txXfrm>
    </dsp:sp>
    <dsp:sp modelId="{277611FC-F0FD-4E64-933E-A91EC12FBB38}">
      <dsp:nvSpPr>
        <dsp:cNvPr id="0" name=""/>
        <dsp:cNvSpPr/>
      </dsp:nvSpPr>
      <dsp:spPr>
        <a:xfrm>
          <a:off x="1174706" y="2313675"/>
          <a:ext cx="2475000" cy="1100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Step 3</a:t>
          </a:r>
        </a:p>
      </dsp:txBody>
      <dsp:txXfrm>
        <a:off x="1174706" y="2313675"/>
        <a:ext cx="2475000" cy="11009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E540F-974E-491F-9A6C-8B8284A43825}">
      <dsp:nvSpPr>
        <dsp:cNvPr id="0" name=""/>
        <dsp:cNvSpPr/>
      </dsp:nvSpPr>
      <dsp:spPr>
        <a:xfrm>
          <a:off x="361830" y="0"/>
          <a:ext cx="4100750" cy="34163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45A037-75C6-4BC9-B3D8-C3F500BB3052}">
      <dsp:nvSpPr>
        <dsp:cNvPr id="0" name=""/>
        <dsp:cNvSpPr/>
      </dsp:nvSpPr>
      <dsp:spPr>
        <a:xfrm>
          <a:off x="147" y="1024890"/>
          <a:ext cx="1527004" cy="1366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Good</a:t>
          </a:r>
        </a:p>
      </dsp:txBody>
      <dsp:txXfrm>
        <a:off x="66855" y="1091598"/>
        <a:ext cx="1393588" cy="1233104"/>
      </dsp:txXfrm>
    </dsp:sp>
    <dsp:sp modelId="{955C1972-618F-415C-8EEE-4E5069D0C27E}">
      <dsp:nvSpPr>
        <dsp:cNvPr id="0" name=""/>
        <dsp:cNvSpPr/>
      </dsp:nvSpPr>
      <dsp:spPr>
        <a:xfrm>
          <a:off x="1648703" y="1024890"/>
          <a:ext cx="1527004" cy="1366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Better</a:t>
          </a:r>
        </a:p>
      </dsp:txBody>
      <dsp:txXfrm>
        <a:off x="1715411" y="1091598"/>
        <a:ext cx="1393588" cy="1233104"/>
      </dsp:txXfrm>
    </dsp:sp>
    <dsp:sp modelId="{7DDFEAF6-111D-4A66-B3EE-70BC58CB270A}">
      <dsp:nvSpPr>
        <dsp:cNvPr id="0" name=""/>
        <dsp:cNvSpPr/>
      </dsp:nvSpPr>
      <dsp:spPr>
        <a:xfrm>
          <a:off x="3297260" y="1024890"/>
          <a:ext cx="1527004" cy="1366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Best</a:t>
          </a:r>
        </a:p>
      </dsp:txBody>
      <dsp:txXfrm>
        <a:off x="3363968" y="1091598"/>
        <a:ext cx="1393588" cy="1233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.</a:t>
            </a:r>
            <a:r>
              <a:rPr lang="en-US" dirty="0" err="1"/>
              <a:t>pptx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Included with the ‘</a:t>
            </a:r>
            <a:r>
              <a:rPr lang="en-US" dirty="0" err="1"/>
              <a:t>readoffice</a:t>
            </a:r>
            <a:r>
              <a:rPr lang="en-US" dirty="0"/>
              <a:t>’ package</a:t>
            </a:r>
          </a:p>
        </p:txBody>
      </p:sp>
    </p:spTree>
    <p:extLst>
      <p:ext uri="{BB962C8B-B14F-4D97-AF65-F5344CB8AC3E}">
        <p14:creationId xmlns:p14="http://schemas.microsoft.com/office/powerpoint/2010/main" val="247729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second slide.</a:t>
            </a:r>
          </a:p>
          <a:p>
            <a:r>
              <a:rPr lang="en-US" dirty="0"/>
              <a:t>It has no useful information, but if you’re reading this then you installed my package!</a:t>
            </a:r>
          </a:p>
          <a:p>
            <a:pPr lvl="1"/>
            <a:r>
              <a:rPr lang="en-US" dirty="0"/>
              <a:t>Thank you!</a:t>
            </a:r>
          </a:p>
        </p:txBody>
      </p:sp>
      <p:sp>
        <p:nvSpPr>
          <p:cNvPr id="4" name="Oval 3"/>
          <p:cNvSpPr/>
          <p:nvPr/>
        </p:nvSpPr>
        <p:spPr>
          <a:xfrm>
            <a:off x="6442745" y="3825380"/>
            <a:ext cx="2877424" cy="2508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Here is a floating circle!</a:t>
            </a:r>
          </a:p>
        </p:txBody>
      </p:sp>
    </p:spTree>
    <p:extLst>
      <p:ext uri="{BB962C8B-B14F-4D97-AF65-F5344CB8AC3E}">
        <p14:creationId xmlns:p14="http://schemas.microsoft.com/office/powerpoint/2010/main" val="198467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I’ve removed the bullets from this block.</a:t>
            </a:r>
          </a:p>
          <a:p>
            <a:pPr marL="0" indent="0">
              <a:buNone/>
            </a:pPr>
            <a:r>
              <a:rPr lang="en-US" dirty="0"/>
              <a:t>These is another unbulleted point.</a:t>
            </a:r>
          </a:p>
          <a:p>
            <a:r>
              <a:rPr lang="en-US" dirty="0"/>
              <a:t>I added a bullet here.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This is a numbered list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Here’s a level deeper</a:t>
            </a:r>
          </a:p>
          <a:p>
            <a:pPr>
              <a:buFont typeface="+mj-lt"/>
              <a:buAutoNum type="arabicPeriod"/>
            </a:pPr>
            <a:r>
              <a:rPr lang="en-US" dirty="0"/>
              <a:t>Back to the top level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17139"/>
              </p:ext>
            </p:extLst>
          </p:nvPr>
        </p:nvGraphicFramePr>
        <p:xfrm>
          <a:off x="1471660" y="4452767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169508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95180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 1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2 Header</a:t>
                      </a:r>
                    </a:p>
                    <a:p>
                      <a:r>
                        <a:rPr lang="en-US" dirty="0"/>
                        <a:t>Here’s a second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4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085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680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09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24885280"/>
              </p:ext>
            </p:extLst>
          </p:nvPr>
        </p:nvGraphicFramePr>
        <p:xfrm>
          <a:off x="1155700" y="2603500"/>
          <a:ext cx="4824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0787803"/>
              </p:ext>
            </p:extLst>
          </p:nvPr>
        </p:nvGraphicFramePr>
        <p:xfrm>
          <a:off x="6208713" y="2603500"/>
          <a:ext cx="4824412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24573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36924260"/>
              </p:ext>
            </p:extLst>
          </p:nvPr>
        </p:nvGraphicFramePr>
        <p:xfrm>
          <a:off x="1155700" y="2603500"/>
          <a:ext cx="4824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38241961"/>
              </p:ext>
            </p:extLst>
          </p:nvPr>
        </p:nvGraphicFramePr>
        <p:xfrm>
          <a:off x="6208713" y="2603500"/>
          <a:ext cx="4824412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0960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</TotalTime>
  <Words>114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Example .pptx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.pptx</dc:title>
  <dc:creator>Ewing, Mark</dc:creator>
  <cp:lastModifiedBy>Ewing, Mark</cp:lastModifiedBy>
  <cp:revision>6</cp:revision>
  <dcterms:created xsi:type="dcterms:W3CDTF">2017-02-28T16:28:06Z</dcterms:created>
  <dcterms:modified xsi:type="dcterms:W3CDTF">2017-03-13T15:31:45Z</dcterms:modified>
</cp:coreProperties>
</file>