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94"/>
  </p:notesMasterIdLst>
  <p:sldIdLst>
    <p:sldId id="265" r:id="rId3"/>
    <p:sldId id="311" r:id="rId4"/>
    <p:sldId id="289" r:id="rId5"/>
    <p:sldId id="290" r:id="rId6"/>
    <p:sldId id="292" r:id="rId7"/>
    <p:sldId id="291" r:id="rId8"/>
    <p:sldId id="293" r:id="rId9"/>
    <p:sldId id="294" r:id="rId10"/>
    <p:sldId id="296" r:id="rId11"/>
    <p:sldId id="295"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82CE75-3654-4435-A249-B4D24CBB385E}" v="29" dt="2022-11-09T18:51:18.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47"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ustiano Rodrigues" userId="b0c2298ca69cb755" providerId="LiveId" clId="{C882CE75-3654-4435-A249-B4D24CBB385E}"/>
    <pc:docChg chg="undo custSel addSld delSld modSld">
      <pc:chgData name="Salustiano Rodrigues" userId="b0c2298ca69cb755" providerId="LiveId" clId="{C882CE75-3654-4435-A249-B4D24CBB385E}" dt="2022-11-09T18:51:25.836" v="47" actId="1076"/>
      <pc:docMkLst>
        <pc:docMk/>
      </pc:docMkLst>
      <pc:sldChg chg="addSp delSp modSp mod delAnim">
        <pc:chgData name="Salustiano Rodrigues" userId="b0c2298ca69cb755" providerId="LiveId" clId="{C882CE75-3654-4435-A249-B4D24CBB385E}" dt="2022-11-09T18:51:25.836" v="47" actId="1076"/>
        <pc:sldMkLst>
          <pc:docMk/>
          <pc:sldMk cId="619747503" sldId="265"/>
        </pc:sldMkLst>
        <pc:spChg chg="mod">
          <ac:chgData name="Salustiano Rodrigues" userId="b0c2298ca69cb755" providerId="LiveId" clId="{C882CE75-3654-4435-A249-B4D24CBB385E}" dt="2022-11-08T18:03:43.529" v="31" actId="20577"/>
          <ac:spMkLst>
            <pc:docMk/>
            <pc:sldMk cId="619747503" sldId="265"/>
            <ac:spMk id="2" creationId="{00000000-0000-0000-0000-000000000000}"/>
          </ac:spMkLst>
        </pc:spChg>
        <pc:spChg chg="del">
          <ac:chgData name="Salustiano Rodrigues" userId="b0c2298ca69cb755" providerId="LiveId" clId="{C882CE75-3654-4435-A249-B4D24CBB385E}" dt="2022-11-09T18:51:08.892" v="45" actId="478"/>
          <ac:spMkLst>
            <pc:docMk/>
            <pc:sldMk cId="619747503" sldId="265"/>
            <ac:spMk id="3" creationId="{00000000-0000-0000-0000-000000000000}"/>
          </ac:spMkLst>
        </pc:spChg>
        <pc:spChg chg="add del mod">
          <ac:chgData name="Salustiano Rodrigues" userId="b0c2298ca69cb755" providerId="LiveId" clId="{C882CE75-3654-4435-A249-B4D24CBB385E}" dt="2022-11-09T18:51:09.934" v="46" actId="478"/>
          <ac:spMkLst>
            <pc:docMk/>
            <pc:sldMk cId="619747503" sldId="265"/>
            <ac:spMk id="5" creationId="{9E30CA9C-3158-75E5-4222-1428B2748798}"/>
          </ac:spMkLst>
        </pc:spChg>
        <pc:spChg chg="mod">
          <ac:chgData name="Salustiano Rodrigues" userId="b0c2298ca69cb755" providerId="LiveId" clId="{C882CE75-3654-4435-A249-B4D24CBB385E}" dt="2022-11-09T18:51:25.836" v="47" actId="1076"/>
          <ac:spMkLst>
            <pc:docMk/>
            <pc:sldMk cId="619747503" sldId="265"/>
            <ac:spMk id="6" creationId="{7F3EA6B5-F368-C16B-847E-103DDDF334B9}"/>
          </ac:spMkLst>
        </pc:spChg>
        <pc:picChg chg="add del">
          <ac:chgData name="Salustiano Rodrigues" userId="b0c2298ca69cb755" providerId="LiveId" clId="{C882CE75-3654-4435-A249-B4D24CBB385E}" dt="2022-11-08T18:02:57.332" v="10"/>
          <ac:picMkLst>
            <pc:docMk/>
            <pc:sldMk cId="619747503" sldId="265"/>
            <ac:picMk id="4" creationId="{8106773C-8387-386E-A383-B0A50D1369E6}"/>
          </ac:picMkLst>
        </pc:picChg>
      </pc:sldChg>
      <pc:sldChg chg="addSp delSp modSp add del mod setBg delDesignElem">
        <pc:chgData name="Salustiano Rodrigues" userId="b0c2298ca69cb755" providerId="LiveId" clId="{C882CE75-3654-4435-A249-B4D24CBB385E}" dt="2022-11-08T18:03:17.892" v="17" actId="6549"/>
        <pc:sldMkLst>
          <pc:docMk/>
          <pc:sldMk cId="442973404" sldId="311"/>
        </pc:sldMkLst>
        <pc:spChg chg="add del mod">
          <ac:chgData name="Salustiano Rodrigues" userId="b0c2298ca69cb755" providerId="LiveId" clId="{C882CE75-3654-4435-A249-B4D24CBB385E}" dt="2022-11-08T18:02:49.802" v="7" actId="478"/>
          <ac:spMkLst>
            <pc:docMk/>
            <pc:sldMk cId="442973404" sldId="311"/>
            <ac:spMk id="3" creationId="{ED437D77-807E-B47C-9CFE-2170ABA4F57D}"/>
          </ac:spMkLst>
        </pc:spChg>
        <pc:spChg chg="add del mod">
          <ac:chgData name="Salustiano Rodrigues" userId="b0c2298ca69cb755" providerId="LiveId" clId="{C882CE75-3654-4435-A249-B4D24CBB385E}" dt="2022-11-08T18:03:17.892" v="17" actId="6549"/>
          <ac:spMkLst>
            <pc:docMk/>
            <pc:sldMk cId="442973404" sldId="311"/>
            <ac:spMk id="5" creationId="{70D5EF76-55B0-422B-9639-D9553FF865BA}"/>
          </ac:spMkLst>
        </pc:spChg>
        <pc:spChg chg="add del mod">
          <ac:chgData name="Salustiano Rodrigues" userId="b0c2298ca69cb755" providerId="LiveId" clId="{C882CE75-3654-4435-A249-B4D24CBB385E}" dt="2022-11-08T18:02:49.287" v="5"/>
          <ac:spMkLst>
            <pc:docMk/>
            <pc:sldMk cId="442973404" sldId="311"/>
            <ac:spMk id="6" creationId="{FF993ADF-52E9-F2FC-29E6-A3288190544A}"/>
          </ac:spMkLst>
        </pc:spChg>
        <pc:spChg chg="del">
          <ac:chgData name="Salustiano Rodrigues" userId="b0c2298ca69cb755" providerId="LiveId" clId="{C882CE75-3654-4435-A249-B4D24CBB385E}" dt="2022-11-08T18:02:31.592" v="1"/>
          <ac:spMkLst>
            <pc:docMk/>
            <pc:sldMk cId="442973404" sldId="311"/>
            <ac:spMk id="7184" creationId="{A692209D-B607-46C3-8560-07AF72291659}"/>
          </ac:spMkLst>
        </pc:spChg>
        <pc:spChg chg="del">
          <ac:chgData name="Salustiano Rodrigues" userId="b0c2298ca69cb755" providerId="LiveId" clId="{C882CE75-3654-4435-A249-B4D24CBB385E}" dt="2022-11-08T18:02:31.592" v="1"/>
          <ac:spMkLst>
            <pc:docMk/>
            <pc:sldMk cId="442973404" sldId="311"/>
            <ac:spMk id="7186" creationId="{94874638-CF15-4908-BC4B-4908744D0BAF}"/>
          </ac:spMkLst>
        </pc:spChg>
        <pc:spChg chg="del">
          <ac:chgData name="Salustiano Rodrigues" userId="b0c2298ca69cb755" providerId="LiveId" clId="{C882CE75-3654-4435-A249-B4D24CBB385E}" dt="2022-11-08T18:02:31.592" v="1"/>
          <ac:spMkLst>
            <pc:docMk/>
            <pc:sldMk cId="442973404" sldId="311"/>
            <ac:spMk id="7188" creationId="{5F1B8348-CD6E-4561-A704-C232D9A2676D}"/>
          </ac:spMkLst>
        </pc:spChg>
      </pc:sldChg>
      <pc:sldChg chg="modSp add mod">
        <pc:chgData name="Salustiano Rodrigues" userId="b0c2298ca69cb755" providerId="LiveId" clId="{C882CE75-3654-4435-A249-B4D24CBB385E}" dt="2022-11-08T18:04:13.643" v="37" actId="20577"/>
        <pc:sldMkLst>
          <pc:docMk/>
          <pc:sldMk cId="2266980524" sldId="312"/>
        </pc:sldMkLst>
        <pc:spChg chg="mod">
          <ac:chgData name="Salustiano Rodrigues" userId="b0c2298ca69cb755" providerId="LiveId" clId="{C882CE75-3654-4435-A249-B4D24CBB385E}" dt="2022-11-08T18:04:13.643" v="37" actId="20577"/>
          <ac:spMkLst>
            <pc:docMk/>
            <pc:sldMk cId="2266980524" sldId="312"/>
            <ac:spMk id="5" creationId="{70D5EF76-55B0-422B-9639-D9553FF865BA}"/>
          </ac:spMkLst>
        </pc:spChg>
      </pc:sldChg>
      <pc:sldChg chg="addSp delSp add del setBg delDesignElem">
        <pc:chgData name="Salustiano Rodrigues" userId="b0c2298ca69cb755" providerId="LiveId" clId="{C882CE75-3654-4435-A249-B4D24CBB385E}" dt="2022-11-08T18:03:53.698" v="34"/>
        <pc:sldMkLst>
          <pc:docMk/>
          <pc:sldMk cId="2476577187" sldId="312"/>
        </pc:sldMkLst>
        <pc:spChg chg="add del">
          <ac:chgData name="Salustiano Rodrigues" userId="b0c2298ca69cb755" providerId="LiveId" clId="{C882CE75-3654-4435-A249-B4D24CBB385E}" dt="2022-11-08T18:03:53.698" v="34"/>
          <ac:spMkLst>
            <pc:docMk/>
            <pc:sldMk cId="2476577187" sldId="312"/>
            <ac:spMk id="7184" creationId="{A692209D-B607-46C3-8560-07AF72291659}"/>
          </ac:spMkLst>
        </pc:spChg>
        <pc:spChg chg="add del">
          <ac:chgData name="Salustiano Rodrigues" userId="b0c2298ca69cb755" providerId="LiveId" clId="{C882CE75-3654-4435-A249-B4D24CBB385E}" dt="2022-11-08T18:03:53.698" v="34"/>
          <ac:spMkLst>
            <pc:docMk/>
            <pc:sldMk cId="2476577187" sldId="312"/>
            <ac:spMk id="7186" creationId="{94874638-CF15-4908-BC4B-4908744D0BAF}"/>
          </ac:spMkLst>
        </pc:spChg>
        <pc:spChg chg="add del">
          <ac:chgData name="Salustiano Rodrigues" userId="b0c2298ca69cb755" providerId="LiveId" clId="{C882CE75-3654-4435-A249-B4D24CBB385E}" dt="2022-11-08T18:03:53.698" v="34"/>
          <ac:spMkLst>
            <pc:docMk/>
            <pc:sldMk cId="2476577187" sldId="312"/>
            <ac:spMk id="7188" creationId="{5F1B8348-CD6E-4561-A704-C232D9A2676D}"/>
          </ac:spMkLst>
        </pc:spChg>
      </pc:sldChg>
      <pc:sldChg chg="add">
        <pc:chgData name="Salustiano Rodrigues" userId="b0c2298ca69cb755" providerId="LiveId" clId="{C882CE75-3654-4435-A249-B4D24CBB385E}" dt="2022-11-08T18:04:22.219" v="38"/>
        <pc:sldMkLst>
          <pc:docMk/>
          <pc:sldMk cId="4114156112" sldId="313"/>
        </pc:sldMkLst>
      </pc:sldChg>
      <pc:sldChg chg="add">
        <pc:chgData name="Salustiano Rodrigues" userId="b0c2298ca69cb755" providerId="LiveId" clId="{C882CE75-3654-4435-A249-B4D24CBB385E}" dt="2022-11-08T18:04:22.219" v="38"/>
        <pc:sldMkLst>
          <pc:docMk/>
          <pc:sldMk cId="955308636" sldId="314"/>
        </pc:sldMkLst>
      </pc:sldChg>
      <pc:sldChg chg="add">
        <pc:chgData name="Salustiano Rodrigues" userId="b0c2298ca69cb755" providerId="LiveId" clId="{C882CE75-3654-4435-A249-B4D24CBB385E}" dt="2022-11-08T18:04:22.219" v="38"/>
        <pc:sldMkLst>
          <pc:docMk/>
          <pc:sldMk cId="2129498674" sldId="315"/>
        </pc:sldMkLst>
      </pc:sldChg>
      <pc:sldChg chg="add">
        <pc:chgData name="Salustiano Rodrigues" userId="b0c2298ca69cb755" providerId="LiveId" clId="{C882CE75-3654-4435-A249-B4D24CBB385E}" dt="2022-11-08T18:04:22.219" v="38"/>
        <pc:sldMkLst>
          <pc:docMk/>
          <pc:sldMk cId="2820923496" sldId="316"/>
        </pc:sldMkLst>
      </pc:sldChg>
      <pc:sldChg chg="add">
        <pc:chgData name="Salustiano Rodrigues" userId="b0c2298ca69cb755" providerId="LiveId" clId="{C882CE75-3654-4435-A249-B4D24CBB385E}" dt="2022-11-08T18:04:22.219" v="38"/>
        <pc:sldMkLst>
          <pc:docMk/>
          <pc:sldMk cId="3949015333" sldId="317"/>
        </pc:sldMkLst>
      </pc:sldChg>
      <pc:sldChg chg="add">
        <pc:chgData name="Salustiano Rodrigues" userId="b0c2298ca69cb755" providerId="LiveId" clId="{C882CE75-3654-4435-A249-B4D24CBB385E}" dt="2022-11-08T18:04:22.219" v="38"/>
        <pc:sldMkLst>
          <pc:docMk/>
          <pc:sldMk cId="2199303196" sldId="318"/>
        </pc:sldMkLst>
      </pc:sldChg>
      <pc:sldChg chg="add">
        <pc:chgData name="Salustiano Rodrigues" userId="b0c2298ca69cb755" providerId="LiveId" clId="{C882CE75-3654-4435-A249-B4D24CBB385E}" dt="2022-11-08T18:04:22.219" v="38"/>
        <pc:sldMkLst>
          <pc:docMk/>
          <pc:sldMk cId="4273177084" sldId="319"/>
        </pc:sldMkLst>
      </pc:sldChg>
      <pc:sldChg chg="add">
        <pc:chgData name="Salustiano Rodrigues" userId="b0c2298ca69cb755" providerId="LiveId" clId="{C882CE75-3654-4435-A249-B4D24CBB385E}" dt="2022-11-08T18:04:22.219" v="38"/>
        <pc:sldMkLst>
          <pc:docMk/>
          <pc:sldMk cId="211162420" sldId="320"/>
        </pc:sldMkLst>
      </pc:sldChg>
      <pc:sldChg chg="add">
        <pc:chgData name="Salustiano Rodrigues" userId="b0c2298ca69cb755" providerId="LiveId" clId="{C882CE75-3654-4435-A249-B4D24CBB385E}" dt="2022-11-08T18:04:22.219" v="38"/>
        <pc:sldMkLst>
          <pc:docMk/>
          <pc:sldMk cId="471865165" sldId="321"/>
        </pc:sldMkLst>
      </pc:sldChg>
      <pc:sldChg chg="add">
        <pc:chgData name="Salustiano Rodrigues" userId="b0c2298ca69cb755" providerId="LiveId" clId="{C882CE75-3654-4435-A249-B4D24CBB385E}" dt="2022-11-08T18:04:22.219" v="38"/>
        <pc:sldMkLst>
          <pc:docMk/>
          <pc:sldMk cId="898553885" sldId="322"/>
        </pc:sldMkLst>
      </pc:sldChg>
      <pc:sldChg chg="add">
        <pc:chgData name="Salustiano Rodrigues" userId="b0c2298ca69cb755" providerId="LiveId" clId="{C882CE75-3654-4435-A249-B4D24CBB385E}" dt="2022-11-08T18:04:22.219" v="38"/>
        <pc:sldMkLst>
          <pc:docMk/>
          <pc:sldMk cId="3825511790" sldId="323"/>
        </pc:sldMkLst>
      </pc:sldChg>
      <pc:sldChg chg="add">
        <pc:chgData name="Salustiano Rodrigues" userId="b0c2298ca69cb755" providerId="LiveId" clId="{C882CE75-3654-4435-A249-B4D24CBB385E}" dt="2022-11-08T18:04:22.219" v="38"/>
        <pc:sldMkLst>
          <pc:docMk/>
          <pc:sldMk cId="3361066885" sldId="324"/>
        </pc:sldMkLst>
      </pc:sldChg>
      <pc:sldChg chg="add">
        <pc:chgData name="Salustiano Rodrigues" userId="b0c2298ca69cb755" providerId="LiveId" clId="{C882CE75-3654-4435-A249-B4D24CBB385E}" dt="2022-11-08T18:04:22.219" v="38"/>
        <pc:sldMkLst>
          <pc:docMk/>
          <pc:sldMk cId="2586411630" sldId="325"/>
        </pc:sldMkLst>
      </pc:sldChg>
      <pc:sldChg chg="add">
        <pc:chgData name="Salustiano Rodrigues" userId="b0c2298ca69cb755" providerId="LiveId" clId="{C882CE75-3654-4435-A249-B4D24CBB385E}" dt="2022-11-08T18:04:22.219" v="38"/>
        <pc:sldMkLst>
          <pc:docMk/>
          <pc:sldMk cId="1394460481" sldId="326"/>
        </pc:sldMkLst>
      </pc:sldChg>
      <pc:sldChg chg="add">
        <pc:chgData name="Salustiano Rodrigues" userId="b0c2298ca69cb755" providerId="LiveId" clId="{C882CE75-3654-4435-A249-B4D24CBB385E}" dt="2022-11-08T18:04:22.219" v="38"/>
        <pc:sldMkLst>
          <pc:docMk/>
          <pc:sldMk cId="3067384789" sldId="327"/>
        </pc:sldMkLst>
      </pc:sldChg>
      <pc:sldChg chg="add">
        <pc:chgData name="Salustiano Rodrigues" userId="b0c2298ca69cb755" providerId="LiveId" clId="{C882CE75-3654-4435-A249-B4D24CBB385E}" dt="2022-11-08T18:04:22.219" v="38"/>
        <pc:sldMkLst>
          <pc:docMk/>
          <pc:sldMk cId="735185056" sldId="328"/>
        </pc:sldMkLst>
      </pc:sldChg>
      <pc:sldChg chg="add">
        <pc:chgData name="Salustiano Rodrigues" userId="b0c2298ca69cb755" providerId="LiveId" clId="{C882CE75-3654-4435-A249-B4D24CBB385E}" dt="2022-11-08T18:04:22.219" v="38"/>
        <pc:sldMkLst>
          <pc:docMk/>
          <pc:sldMk cId="3714284471" sldId="329"/>
        </pc:sldMkLst>
      </pc:sldChg>
      <pc:sldChg chg="add">
        <pc:chgData name="Salustiano Rodrigues" userId="b0c2298ca69cb755" providerId="LiveId" clId="{C882CE75-3654-4435-A249-B4D24CBB385E}" dt="2022-11-08T18:04:22.219" v="38"/>
        <pc:sldMkLst>
          <pc:docMk/>
          <pc:sldMk cId="1035037142" sldId="330"/>
        </pc:sldMkLst>
      </pc:sldChg>
      <pc:sldChg chg="add">
        <pc:chgData name="Salustiano Rodrigues" userId="b0c2298ca69cb755" providerId="LiveId" clId="{C882CE75-3654-4435-A249-B4D24CBB385E}" dt="2022-11-08T18:04:22.219" v="38"/>
        <pc:sldMkLst>
          <pc:docMk/>
          <pc:sldMk cId="2723426616" sldId="331"/>
        </pc:sldMkLst>
      </pc:sldChg>
      <pc:sldChg chg="add">
        <pc:chgData name="Salustiano Rodrigues" userId="b0c2298ca69cb755" providerId="LiveId" clId="{C882CE75-3654-4435-A249-B4D24CBB385E}" dt="2022-11-08T18:04:22.219" v="38"/>
        <pc:sldMkLst>
          <pc:docMk/>
          <pc:sldMk cId="1224102964" sldId="332"/>
        </pc:sldMkLst>
      </pc:sldChg>
      <pc:sldChg chg="add">
        <pc:chgData name="Salustiano Rodrigues" userId="b0c2298ca69cb755" providerId="LiveId" clId="{C882CE75-3654-4435-A249-B4D24CBB385E}" dt="2022-11-08T18:04:22.219" v="38"/>
        <pc:sldMkLst>
          <pc:docMk/>
          <pc:sldMk cId="1018644174" sldId="333"/>
        </pc:sldMkLst>
      </pc:sldChg>
      <pc:sldChg chg="add">
        <pc:chgData name="Salustiano Rodrigues" userId="b0c2298ca69cb755" providerId="LiveId" clId="{C882CE75-3654-4435-A249-B4D24CBB385E}" dt="2022-11-08T18:04:22.219" v="38"/>
        <pc:sldMkLst>
          <pc:docMk/>
          <pc:sldMk cId="1535778994" sldId="334"/>
        </pc:sldMkLst>
      </pc:sldChg>
      <pc:sldChg chg="addSp delSp add">
        <pc:chgData name="Salustiano Rodrigues" userId="b0c2298ca69cb755" providerId="LiveId" clId="{C882CE75-3654-4435-A249-B4D24CBB385E}" dt="2022-11-08T18:04:42.138" v="40"/>
        <pc:sldMkLst>
          <pc:docMk/>
          <pc:sldMk cId="1743193400" sldId="335"/>
        </pc:sldMkLst>
        <pc:picChg chg="add del">
          <ac:chgData name="Salustiano Rodrigues" userId="b0c2298ca69cb755" providerId="LiveId" clId="{C882CE75-3654-4435-A249-B4D24CBB385E}" dt="2022-11-08T18:04:42.138" v="40"/>
          <ac:picMkLst>
            <pc:docMk/>
            <pc:sldMk cId="1743193400" sldId="335"/>
            <ac:picMk id="5" creationId="{E1C46F24-C754-91D0-30FE-3F6BC9638B90}"/>
          </ac:picMkLst>
        </pc:picChg>
      </pc:sldChg>
      <pc:sldChg chg="add">
        <pc:chgData name="Salustiano Rodrigues" userId="b0c2298ca69cb755" providerId="LiveId" clId="{C882CE75-3654-4435-A249-B4D24CBB385E}" dt="2022-11-08T18:05:08.955" v="44"/>
        <pc:sldMkLst>
          <pc:docMk/>
          <pc:sldMk cId="431184775" sldId="336"/>
        </pc:sldMkLst>
      </pc:sldChg>
      <pc:sldChg chg="modSp add del mod">
        <pc:chgData name="Salustiano Rodrigues" userId="b0c2298ca69cb755" providerId="LiveId" clId="{C882CE75-3654-4435-A249-B4D24CBB385E}" dt="2022-11-08T18:05:01.198" v="43" actId="47"/>
        <pc:sldMkLst>
          <pc:docMk/>
          <pc:sldMk cId="3794256368" sldId="336"/>
        </pc:sldMkLst>
        <pc:spChg chg="mod">
          <ac:chgData name="Salustiano Rodrigues" userId="b0c2298ca69cb755" providerId="LiveId" clId="{C882CE75-3654-4435-A249-B4D24CBB385E}" dt="2022-11-08T18:04:55.639" v="42"/>
          <ac:spMkLst>
            <pc:docMk/>
            <pc:sldMk cId="3794256368" sldId="336"/>
            <ac:spMk id="5" creationId="{70D5EF76-55B0-422B-9639-D9553FF865BA}"/>
          </ac:spMkLst>
        </pc:spChg>
      </pc:sldChg>
      <pc:sldChg chg="add">
        <pc:chgData name="Salustiano Rodrigues" userId="b0c2298ca69cb755" providerId="LiveId" clId="{C882CE75-3654-4435-A249-B4D24CBB385E}" dt="2022-11-08T18:05:08.955" v="44"/>
        <pc:sldMkLst>
          <pc:docMk/>
          <pc:sldMk cId="421643886" sldId="337"/>
        </pc:sldMkLst>
      </pc:sldChg>
      <pc:sldChg chg="add">
        <pc:chgData name="Salustiano Rodrigues" userId="b0c2298ca69cb755" providerId="LiveId" clId="{C882CE75-3654-4435-A249-B4D24CBB385E}" dt="2022-11-08T18:05:08.955" v="44"/>
        <pc:sldMkLst>
          <pc:docMk/>
          <pc:sldMk cId="1944101907" sldId="338"/>
        </pc:sldMkLst>
      </pc:sldChg>
      <pc:sldChg chg="add">
        <pc:chgData name="Salustiano Rodrigues" userId="b0c2298ca69cb755" providerId="LiveId" clId="{C882CE75-3654-4435-A249-B4D24CBB385E}" dt="2022-11-08T18:05:08.955" v="44"/>
        <pc:sldMkLst>
          <pc:docMk/>
          <pc:sldMk cId="560579758" sldId="339"/>
        </pc:sldMkLst>
      </pc:sldChg>
      <pc:sldChg chg="add">
        <pc:chgData name="Salustiano Rodrigues" userId="b0c2298ca69cb755" providerId="LiveId" clId="{C882CE75-3654-4435-A249-B4D24CBB385E}" dt="2022-11-08T18:05:08.955" v="44"/>
        <pc:sldMkLst>
          <pc:docMk/>
          <pc:sldMk cId="406354175" sldId="340"/>
        </pc:sldMkLst>
      </pc:sldChg>
      <pc:sldChg chg="add">
        <pc:chgData name="Salustiano Rodrigues" userId="b0c2298ca69cb755" providerId="LiveId" clId="{C882CE75-3654-4435-A249-B4D24CBB385E}" dt="2022-11-08T18:05:08.955" v="44"/>
        <pc:sldMkLst>
          <pc:docMk/>
          <pc:sldMk cId="4135212744" sldId="341"/>
        </pc:sldMkLst>
      </pc:sldChg>
      <pc:sldChg chg="add">
        <pc:chgData name="Salustiano Rodrigues" userId="b0c2298ca69cb755" providerId="LiveId" clId="{C882CE75-3654-4435-A249-B4D24CBB385E}" dt="2022-11-08T18:05:08.955" v="44"/>
        <pc:sldMkLst>
          <pc:docMk/>
          <pc:sldMk cId="3019867394" sldId="342"/>
        </pc:sldMkLst>
      </pc:sldChg>
      <pc:sldChg chg="add">
        <pc:chgData name="Salustiano Rodrigues" userId="b0c2298ca69cb755" providerId="LiveId" clId="{C882CE75-3654-4435-A249-B4D24CBB385E}" dt="2022-11-08T18:05:08.955" v="44"/>
        <pc:sldMkLst>
          <pc:docMk/>
          <pc:sldMk cId="2409594843" sldId="343"/>
        </pc:sldMkLst>
      </pc:sldChg>
      <pc:sldChg chg="add">
        <pc:chgData name="Salustiano Rodrigues" userId="b0c2298ca69cb755" providerId="LiveId" clId="{C882CE75-3654-4435-A249-B4D24CBB385E}" dt="2022-11-08T18:05:08.955" v="44"/>
        <pc:sldMkLst>
          <pc:docMk/>
          <pc:sldMk cId="1066829169" sldId="344"/>
        </pc:sldMkLst>
      </pc:sldChg>
      <pc:sldChg chg="add">
        <pc:chgData name="Salustiano Rodrigues" userId="b0c2298ca69cb755" providerId="LiveId" clId="{C882CE75-3654-4435-A249-B4D24CBB385E}" dt="2022-11-08T18:05:08.955" v="44"/>
        <pc:sldMkLst>
          <pc:docMk/>
          <pc:sldMk cId="1672189571" sldId="345"/>
        </pc:sldMkLst>
      </pc:sldChg>
      <pc:sldChg chg="add">
        <pc:chgData name="Salustiano Rodrigues" userId="b0c2298ca69cb755" providerId="LiveId" clId="{C882CE75-3654-4435-A249-B4D24CBB385E}" dt="2022-11-08T18:05:08.955" v="44"/>
        <pc:sldMkLst>
          <pc:docMk/>
          <pc:sldMk cId="3580629145" sldId="346"/>
        </pc:sldMkLst>
      </pc:sldChg>
      <pc:sldChg chg="add">
        <pc:chgData name="Salustiano Rodrigues" userId="b0c2298ca69cb755" providerId="LiveId" clId="{C882CE75-3654-4435-A249-B4D24CBB385E}" dt="2022-11-08T18:05:08.955" v="44"/>
        <pc:sldMkLst>
          <pc:docMk/>
          <pc:sldMk cId="2322110154" sldId="347"/>
        </pc:sldMkLst>
      </pc:sldChg>
      <pc:sldChg chg="add">
        <pc:chgData name="Salustiano Rodrigues" userId="b0c2298ca69cb755" providerId="LiveId" clId="{C882CE75-3654-4435-A249-B4D24CBB385E}" dt="2022-11-08T18:05:08.955" v="44"/>
        <pc:sldMkLst>
          <pc:docMk/>
          <pc:sldMk cId="1212313709" sldId="348"/>
        </pc:sldMkLst>
      </pc:sldChg>
      <pc:sldChg chg="add">
        <pc:chgData name="Salustiano Rodrigues" userId="b0c2298ca69cb755" providerId="LiveId" clId="{C882CE75-3654-4435-A249-B4D24CBB385E}" dt="2022-11-08T18:05:08.955" v="44"/>
        <pc:sldMkLst>
          <pc:docMk/>
          <pc:sldMk cId="2960930112" sldId="349"/>
        </pc:sldMkLst>
      </pc:sldChg>
      <pc:sldChg chg="add">
        <pc:chgData name="Salustiano Rodrigues" userId="b0c2298ca69cb755" providerId="LiveId" clId="{C882CE75-3654-4435-A249-B4D24CBB385E}" dt="2022-11-08T18:05:08.955" v="44"/>
        <pc:sldMkLst>
          <pc:docMk/>
          <pc:sldMk cId="813271177" sldId="350"/>
        </pc:sldMkLst>
      </pc:sldChg>
      <pc:sldChg chg="add">
        <pc:chgData name="Salustiano Rodrigues" userId="b0c2298ca69cb755" providerId="LiveId" clId="{C882CE75-3654-4435-A249-B4D24CBB385E}" dt="2022-11-08T18:05:08.955" v="44"/>
        <pc:sldMkLst>
          <pc:docMk/>
          <pc:sldMk cId="3211133018" sldId="351"/>
        </pc:sldMkLst>
      </pc:sldChg>
      <pc:sldChg chg="add">
        <pc:chgData name="Salustiano Rodrigues" userId="b0c2298ca69cb755" providerId="LiveId" clId="{C882CE75-3654-4435-A249-B4D24CBB385E}" dt="2022-11-08T18:05:08.955" v="44"/>
        <pc:sldMkLst>
          <pc:docMk/>
          <pc:sldMk cId="439350643" sldId="352"/>
        </pc:sldMkLst>
      </pc:sldChg>
      <pc:sldChg chg="add">
        <pc:chgData name="Salustiano Rodrigues" userId="b0c2298ca69cb755" providerId="LiveId" clId="{C882CE75-3654-4435-A249-B4D24CBB385E}" dt="2022-11-08T18:05:08.955" v="44"/>
        <pc:sldMkLst>
          <pc:docMk/>
          <pc:sldMk cId="2002738950" sldId="353"/>
        </pc:sldMkLst>
      </pc:sldChg>
      <pc:sldChg chg="add">
        <pc:chgData name="Salustiano Rodrigues" userId="b0c2298ca69cb755" providerId="LiveId" clId="{C882CE75-3654-4435-A249-B4D24CBB385E}" dt="2022-11-08T18:05:08.955" v="44"/>
        <pc:sldMkLst>
          <pc:docMk/>
          <pc:sldMk cId="1035785202" sldId="354"/>
        </pc:sldMkLst>
      </pc:sldChg>
      <pc:sldChg chg="add">
        <pc:chgData name="Salustiano Rodrigues" userId="b0c2298ca69cb755" providerId="LiveId" clId="{C882CE75-3654-4435-A249-B4D24CBB385E}" dt="2022-11-08T18:05:08.955" v="44"/>
        <pc:sldMkLst>
          <pc:docMk/>
          <pc:sldMk cId="2455242749" sldId="355"/>
        </pc:sldMkLst>
      </pc:sldChg>
      <pc:sldChg chg="add">
        <pc:chgData name="Salustiano Rodrigues" userId="b0c2298ca69cb755" providerId="LiveId" clId="{C882CE75-3654-4435-A249-B4D24CBB385E}" dt="2022-11-08T18:05:08.955" v="44"/>
        <pc:sldMkLst>
          <pc:docMk/>
          <pc:sldMk cId="2163184171" sldId="356"/>
        </pc:sldMkLst>
      </pc:sldChg>
      <pc:sldChg chg="add">
        <pc:chgData name="Salustiano Rodrigues" userId="b0c2298ca69cb755" providerId="LiveId" clId="{C882CE75-3654-4435-A249-B4D24CBB385E}" dt="2022-11-08T18:05:08.955" v="44"/>
        <pc:sldMkLst>
          <pc:docMk/>
          <pc:sldMk cId="2521148120" sldId="357"/>
        </pc:sldMkLst>
      </pc:sldChg>
      <pc:sldChg chg="add">
        <pc:chgData name="Salustiano Rodrigues" userId="b0c2298ca69cb755" providerId="LiveId" clId="{C882CE75-3654-4435-A249-B4D24CBB385E}" dt="2022-11-08T18:05:08.955" v="44"/>
        <pc:sldMkLst>
          <pc:docMk/>
          <pc:sldMk cId="467777870" sldId="358"/>
        </pc:sldMkLst>
      </pc:sldChg>
      <pc:sldChg chg="add">
        <pc:chgData name="Salustiano Rodrigues" userId="b0c2298ca69cb755" providerId="LiveId" clId="{C882CE75-3654-4435-A249-B4D24CBB385E}" dt="2022-11-08T18:05:08.955" v="44"/>
        <pc:sldMkLst>
          <pc:docMk/>
          <pc:sldMk cId="603779948" sldId="359"/>
        </pc:sldMkLst>
      </pc:sldChg>
      <pc:sldChg chg="add">
        <pc:chgData name="Salustiano Rodrigues" userId="b0c2298ca69cb755" providerId="LiveId" clId="{C882CE75-3654-4435-A249-B4D24CBB385E}" dt="2022-11-08T18:05:08.955" v="44"/>
        <pc:sldMkLst>
          <pc:docMk/>
          <pc:sldMk cId="3358641380" sldId="360"/>
        </pc:sldMkLst>
      </pc:sldChg>
      <pc:sldChg chg="add">
        <pc:chgData name="Salustiano Rodrigues" userId="b0c2298ca69cb755" providerId="LiveId" clId="{C882CE75-3654-4435-A249-B4D24CBB385E}" dt="2022-11-08T18:05:08.955" v="44"/>
        <pc:sldMkLst>
          <pc:docMk/>
          <pc:sldMk cId="2155827712" sldId="361"/>
        </pc:sldMkLst>
      </pc:sldChg>
      <pc:sldChg chg="add">
        <pc:chgData name="Salustiano Rodrigues" userId="b0c2298ca69cb755" providerId="LiveId" clId="{C882CE75-3654-4435-A249-B4D24CBB385E}" dt="2022-11-08T18:05:08.955" v="44"/>
        <pc:sldMkLst>
          <pc:docMk/>
          <pc:sldMk cId="769710361" sldId="362"/>
        </pc:sldMkLst>
      </pc:sldChg>
      <pc:sldChg chg="add">
        <pc:chgData name="Salustiano Rodrigues" userId="b0c2298ca69cb755" providerId="LiveId" clId="{C882CE75-3654-4435-A249-B4D24CBB385E}" dt="2022-11-08T18:05:08.955" v="44"/>
        <pc:sldMkLst>
          <pc:docMk/>
          <pc:sldMk cId="3589492397" sldId="363"/>
        </pc:sldMkLst>
      </pc:sldChg>
      <pc:sldChg chg="add">
        <pc:chgData name="Salustiano Rodrigues" userId="b0c2298ca69cb755" providerId="LiveId" clId="{C882CE75-3654-4435-A249-B4D24CBB385E}" dt="2022-11-08T18:05:08.955" v="44"/>
        <pc:sldMkLst>
          <pc:docMk/>
          <pc:sldMk cId="4159168496" sldId="364"/>
        </pc:sldMkLst>
      </pc:sldChg>
      <pc:sldChg chg="add">
        <pc:chgData name="Salustiano Rodrigues" userId="b0c2298ca69cb755" providerId="LiveId" clId="{C882CE75-3654-4435-A249-B4D24CBB385E}" dt="2022-11-08T18:05:08.955" v="44"/>
        <pc:sldMkLst>
          <pc:docMk/>
          <pc:sldMk cId="183217072" sldId="365"/>
        </pc:sldMkLst>
      </pc:sldChg>
      <pc:sldChg chg="add">
        <pc:chgData name="Salustiano Rodrigues" userId="b0c2298ca69cb755" providerId="LiveId" clId="{C882CE75-3654-4435-A249-B4D24CBB385E}" dt="2022-11-08T18:05:08.955" v="44"/>
        <pc:sldMkLst>
          <pc:docMk/>
          <pc:sldMk cId="451144694" sldId="366"/>
        </pc:sldMkLst>
      </pc:sldChg>
      <pc:sldChg chg="add">
        <pc:chgData name="Salustiano Rodrigues" userId="b0c2298ca69cb755" providerId="LiveId" clId="{C882CE75-3654-4435-A249-B4D24CBB385E}" dt="2022-11-08T18:05:08.955" v="44"/>
        <pc:sldMkLst>
          <pc:docMk/>
          <pc:sldMk cId="2350798410" sldId="367"/>
        </pc:sldMkLst>
      </pc:sldChg>
      <pc:sldChg chg="add">
        <pc:chgData name="Salustiano Rodrigues" userId="b0c2298ca69cb755" providerId="LiveId" clId="{C882CE75-3654-4435-A249-B4D24CBB385E}" dt="2022-11-08T18:05:08.955" v="44"/>
        <pc:sldMkLst>
          <pc:docMk/>
          <pc:sldMk cId="1349690207" sldId="368"/>
        </pc:sldMkLst>
      </pc:sldChg>
      <pc:sldChg chg="add">
        <pc:chgData name="Salustiano Rodrigues" userId="b0c2298ca69cb755" providerId="LiveId" clId="{C882CE75-3654-4435-A249-B4D24CBB385E}" dt="2022-11-08T18:05:08.955" v="44"/>
        <pc:sldMkLst>
          <pc:docMk/>
          <pc:sldMk cId="1788668474" sldId="369"/>
        </pc:sldMkLst>
      </pc:sldChg>
      <pc:sldChg chg="add">
        <pc:chgData name="Salustiano Rodrigues" userId="b0c2298ca69cb755" providerId="LiveId" clId="{C882CE75-3654-4435-A249-B4D24CBB385E}" dt="2022-11-08T18:05:08.955" v="44"/>
        <pc:sldMkLst>
          <pc:docMk/>
          <pc:sldMk cId="1300273721" sldId="370"/>
        </pc:sldMkLst>
      </pc:sldChg>
      <pc:sldChg chg="add">
        <pc:chgData name="Salustiano Rodrigues" userId="b0c2298ca69cb755" providerId="LiveId" clId="{C882CE75-3654-4435-A249-B4D24CBB385E}" dt="2022-11-08T18:05:08.955" v="44"/>
        <pc:sldMkLst>
          <pc:docMk/>
          <pc:sldMk cId="280453927" sldId="371"/>
        </pc:sldMkLst>
      </pc:sldChg>
      <pc:sldChg chg="add">
        <pc:chgData name="Salustiano Rodrigues" userId="b0c2298ca69cb755" providerId="LiveId" clId="{C882CE75-3654-4435-A249-B4D24CBB385E}" dt="2022-11-08T18:05:08.955" v="44"/>
        <pc:sldMkLst>
          <pc:docMk/>
          <pc:sldMk cId="1483419003" sldId="372"/>
        </pc:sldMkLst>
      </pc:sldChg>
      <pc:sldChg chg="add">
        <pc:chgData name="Salustiano Rodrigues" userId="b0c2298ca69cb755" providerId="LiveId" clId="{C882CE75-3654-4435-A249-B4D24CBB385E}" dt="2022-11-08T18:05:08.955" v="44"/>
        <pc:sldMkLst>
          <pc:docMk/>
          <pc:sldMk cId="2872520344" sldId="373"/>
        </pc:sldMkLst>
      </pc:sldChg>
      <pc:sldChg chg="add">
        <pc:chgData name="Salustiano Rodrigues" userId="b0c2298ca69cb755" providerId="LiveId" clId="{C882CE75-3654-4435-A249-B4D24CBB385E}" dt="2022-11-08T18:05:08.955" v="44"/>
        <pc:sldMkLst>
          <pc:docMk/>
          <pc:sldMk cId="1926318043" sldId="374"/>
        </pc:sldMkLst>
      </pc:sldChg>
      <pc:sldChg chg="add">
        <pc:chgData name="Salustiano Rodrigues" userId="b0c2298ca69cb755" providerId="LiveId" clId="{C882CE75-3654-4435-A249-B4D24CBB385E}" dt="2022-11-08T18:05:08.955" v="44"/>
        <pc:sldMkLst>
          <pc:docMk/>
          <pc:sldMk cId="890690885" sldId="375"/>
        </pc:sldMkLst>
      </pc:sldChg>
      <pc:sldChg chg="add">
        <pc:chgData name="Salustiano Rodrigues" userId="b0c2298ca69cb755" providerId="LiveId" clId="{C882CE75-3654-4435-A249-B4D24CBB385E}" dt="2022-11-08T18:05:08.955" v="44"/>
        <pc:sldMkLst>
          <pc:docMk/>
          <pc:sldMk cId="2930656137" sldId="376"/>
        </pc:sldMkLst>
      </pc:sldChg>
      <pc:sldChg chg="add">
        <pc:chgData name="Salustiano Rodrigues" userId="b0c2298ca69cb755" providerId="LiveId" clId="{C882CE75-3654-4435-A249-B4D24CBB385E}" dt="2022-11-08T18:05:08.955" v="44"/>
        <pc:sldMkLst>
          <pc:docMk/>
          <pc:sldMk cId="639374893" sldId="377"/>
        </pc:sldMkLst>
      </pc:sldChg>
      <pc:sldChg chg="add">
        <pc:chgData name="Salustiano Rodrigues" userId="b0c2298ca69cb755" providerId="LiveId" clId="{C882CE75-3654-4435-A249-B4D24CBB385E}" dt="2022-11-08T18:05:08.955" v="44"/>
        <pc:sldMkLst>
          <pc:docMk/>
          <pc:sldMk cId="4003058513" sldId="378"/>
        </pc:sldMkLst>
      </pc:sldChg>
    </pc:docChg>
  </pc:docChgLst>
  <pc:docChgLst>
    <pc:chgData name="Salustiano Rodrigues" userId="b0c2298ca69cb755" providerId="LiveId" clId="{A7081BF1-45C9-4015-A472-78DE62DA0290}"/>
    <pc:docChg chg="undo custSel addSld delSld modSld sldOrd">
      <pc:chgData name="Salustiano Rodrigues" userId="b0c2298ca69cb755" providerId="LiveId" clId="{A7081BF1-45C9-4015-A472-78DE62DA0290}" dt="2021-03-14T22:09:37.763" v="806" actId="1035"/>
      <pc:docMkLst>
        <pc:docMk/>
      </pc:docMkLst>
      <pc:sldChg chg="modSp mod">
        <pc:chgData name="Salustiano Rodrigues" userId="b0c2298ca69cb755" providerId="LiveId" clId="{A7081BF1-45C9-4015-A472-78DE62DA0290}" dt="2021-03-14T16:49:38.222" v="80" actId="113"/>
        <pc:sldMkLst>
          <pc:docMk/>
          <pc:sldMk cId="989944255" sldId="257"/>
        </pc:sldMkLst>
        <pc:spChg chg="mod">
          <ac:chgData name="Salustiano Rodrigues" userId="b0c2298ca69cb755" providerId="LiveId" clId="{A7081BF1-45C9-4015-A472-78DE62DA0290}" dt="2021-03-14T16:49:38.222" v="80" actId="113"/>
          <ac:spMkLst>
            <pc:docMk/>
            <pc:sldMk cId="989944255" sldId="257"/>
            <ac:spMk id="3" creationId="{34F3DFFE-9DB4-4D2B-97AE-69F59319A975}"/>
          </ac:spMkLst>
        </pc:spChg>
      </pc:sldChg>
      <pc:sldChg chg="addSp modSp mod">
        <pc:chgData name="Salustiano Rodrigues" userId="b0c2298ca69cb755" providerId="LiveId" clId="{A7081BF1-45C9-4015-A472-78DE62DA0290}" dt="2021-03-14T22:01:05.719" v="657" actId="1076"/>
        <pc:sldMkLst>
          <pc:docMk/>
          <pc:sldMk cId="69188762" sldId="258"/>
        </pc:sldMkLst>
        <pc:spChg chg="mod">
          <ac:chgData name="Salustiano Rodrigues" userId="b0c2298ca69cb755" providerId="LiveId" clId="{A7081BF1-45C9-4015-A472-78DE62DA0290}" dt="2021-03-14T17:07:44.145" v="299" actId="114"/>
          <ac:spMkLst>
            <pc:docMk/>
            <pc:sldMk cId="69188762" sldId="258"/>
            <ac:spMk id="2" creationId="{9778B74E-E832-48CB-81F3-DC12BADB09A5}"/>
          </ac:spMkLst>
        </pc:spChg>
        <pc:spChg chg="mod">
          <ac:chgData name="Salustiano Rodrigues" userId="b0c2298ca69cb755" providerId="LiveId" clId="{A7081BF1-45C9-4015-A472-78DE62DA0290}" dt="2021-03-14T17:07:54.354" v="303" actId="20577"/>
          <ac:spMkLst>
            <pc:docMk/>
            <pc:sldMk cId="69188762" sldId="258"/>
            <ac:spMk id="3" creationId="{58E57F2A-7B75-4A9B-A041-3F9744039CB4}"/>
          </ac:spMkLst>
        </pc:spChg>
        <pc:picChg chg="add mod">
          <ac:chgData name="Salustiano Rodrigues" userId="b0c2298ca69cb755" providerId="LiveId" clId="{A7081BF1-45C9-4015-A472-78DE62DA0290}" dt="2021-03-14T22:01:05.719" v="657" actId="1076"/>
          <ac:picMkLst>
            <pc:docMk/>
            <pc:sldMk cId="69188762" sldId="258"/>
            <ac:picMk id="3074" creationId="{5117FCFF-6BD0-4AD0-B23F-722BC3EA8EA3}"/>
          </ac:picMkLst>
        </pc:picChg>
      </pc:sldChg>
      <pc:sldChg chg="del">
        <pc:chgData name="Salustiano Rodrigues" userId="b0c2298ca69cb755" providerId="LiveId" clId="{A7081BF1-45C9-4015-A472-78DE62DA0290}" dt="2021-03-14T17:07:05.836" v="284" actId="47"/>
        <pc:sldMkLst>
          <pc:docMk/>
          <pc:sldMk cId="3260969713" sldId="259"/>
        </pc:sldMkLst>
      </pc:sldChg>
      <pc:sldChg chg="addSp delSp modSp mod setBg">
        <pc:chgData name="Salustiano Rodrigues" userId="b0c2298ca69cb755" providerId="LiveId" clId="{A7081BF1-45C9-4015-A472-78DE62DA0290}" dt="2021-03-14T22:02:37.014" v="674" actId="26606"/>
        <pc:sldMkLst>
          <pc:docMk/>
          <pc:sldMk cId="1098866879" sldId="260"/>
        </pc:sldMkLst>
        <pc:spChg chg="mod">
          <ac:chgData name="Salustiano Rodrigues" userId="b0c2298ca69cb755" providerId="LiveId" clId="{A7081BF1-45C9-4015-A472-78DE62DA0290}" dt="2021-03-14T22:02:37.014" v="674" actId="26606"/>
          <ac:spMkLst>
            <pc:docMk/>
            <pc:sldMk cId="1098866879" sldId="260"/>
            <ac:spMk id="2" creationId="{F032704B-9391-4D39-B03F-9A723C398C9E}"/>
          </ac:spMkLst>
        </pc:spChg>
        <pc:spChg chg="mod">
          <ac:chgData name="Salustiano Rodrigues" userId="b0c2298ca69cb755" providerId="LiveId" clId="{A7081BF1-45C9-4015-A472-78DE62DA0290}" dt="2021-03-14T22:02:37.014" v="674" actId="26606"/>
          <ac:spMkLst>
            <pc:docMk/>
            <pc:sldMk cId="1098866879" sldId="260"/>
            <ac:spMk id="3" creationId="{7605605D-A7D9-4F2F-9E08-78CCF128533B}"/>
          </ac:spMkLst>
        </pc:spChg>
        <pc:spChg chg="add del">
          <ac:chgData name="Salustiano Rodrigues" userId="b0c2298ca69cb755" providerId="LiveId" clId="{A7081BF1-45C9-4015-A472-78DE62DA0290}" dt="2021-03-14T22:02:37.012" v="673" actId="26606"/>
          <ac:spMkLst>
            <pc:docMk/>
            <pc:sldMk cId="1098866879" sldId="260"/>
            <ac:spMk id="12" creationId="{3F4C104D-5F30-4811-9376-566B26E4719A}"/>
          </ac:spMkLst>
        </pc:spChg>
        <pc:spChg chg="add del">
          <ac:chgData name="Salustiano Rodrigues" userId="b0c2298ca69cb755" providerId="LiveId" clId="{A7081BF1-45C9-4015-A472-78DE62DA0290}" dt="2021-03-14T22:02:37.012" v="673" actId="26606"/>
          <ac:spMkLst>
            <pc:docMk/>
            <pc:sldMk cId="1098866879" sldId="260"/>
            <ac:spMk id="14" creationId="{0815E34B-5D02-4E01-A936-E8E1C0AB6F12}"/>
          </ac:spMkLst>
        </pc:spChg>
        <pc:spChg chg="add del">
          <ac:chgData name="Salustiano Rodrigues" userId="b0c2298ca69cb755" providerId="LiveId" clId="{A7081BF1-45C9-4015-A472-78DE62DA0290}" dt="2021-03-14T22:02:37.012" v="673" actId="26606"/>
          <ac:spMkLst>
            <pc:docMk/>
            <pc:sldMk cId="1098866879" sldId="260"/>
            <ac:spMk id="16" creationId="{7DE3414B-B032-4710-A468-D3285E38C5FF}"/>
          </ac:spMkLst>
        </pc:spChg>
        <pc:picChg chg="add del mod">
          <ac:chgData name="Salustiano Rodrigues" userId="b0c2298ca69cb755" providerId="LiveId" clId="{A7081BF1-45C9-4015-A472-78DE62DA0290}" dt="2021-03-14T22:02:13.400" v="664" actId="21"/>
          <ac:picMkLst>
            <pc:docMk/>
            <pc:sldMk cId="1098866879" sldId="260"/>
            <ac:picMk id="5" creationId="{A14756DB-69AD-4DB0-8EEF-7A20FF306AEB}"/>
          </ac:picMkLst>
        </pc:picChg>
        <pc:picChg chg="add mod">
          <ac:chgData name="Salustiano Rodrigues" userId="b0c2298ca69cb755" providerId="LiveId" clId="{A7081BF1-45C9-4015-A472-78DE62DA0290}" dt="2021-03-14T22:02:37.014" v="674" actId="26606"/>
          <ac:picMkLst>
            <pc:docMk/>
            <pc:sldMk cId="1098866879" sldId="260"/>
            <ac:picMk id="7" creationId="{33136821-B349-4EB8-B733-B0FFB9424252}"/>
          </ac:picMkLst>
        </pc:picChg>
      </pc:sldChg>
      <pc:sldChg chg="addSp modSp mod setBg">
        <pc:chgData name="Salustiano Rodrigues" userId="b0c2298ca69cb755" providerId="LiveId" clId="{A7081BF1-45C9-4015-A472-78DE62DA0290}" dt="2021-03-14T22:04:03.667" v="690" actId="1076"/>
        <pc:sldMkLst>
          <pc:docMk/>
          <pc:sldMk cId="2784134373" sldId="261"/>
        </pc:sldMkLst>
        <pc:spChg chg="mod">
          <ac:chgData name="Salustiano Rodrigues" userId="b0c2298ca69cb755" providerId="LiveId" clId="{A7081BF1-45C9-4015-A472-78DE62DA0290}" dt="2021-03-14T22:03:45.448" v="686" actId="26606"/>
          <ac:spMkLst>
            <pc:docMk/>
            <pc:sldMk cId="2784134373" sldId="261"/>
            <ac:spMk id="2" creationId="{63485435-3F01-4B1F-A26C-8E745E9312F2}"/>
          </ac:spMkLst>
        </pc:spChg>
        <pc:spChg chg="mod">
          <ac:chgData name="Salustiano Rodrigues" userId="b0c2298ca69cb755" providerId="LiveId" clId="{A7081BF1-45C9-4015-A472-78DE62DA0290}" dt="2021-03-14T22:03:45.448" v="686" actId="26606"/>
          <ac:spMkLst>
            <pc:docMk/>
            <pc:sldMk cId="2784134373" sldId="261"/>
            <ac:spMk id="3" creationId="{AF7E2E54-043B-46B7-8AFF-F0AD564BAFCB}"/>
          </ac:spMkLst>
        </pc:spChg>
        <pc:picChg chg="add mod">
          <ac:chgData name="Salustiano Rodrigues" userId="b0c2298ca69cb755" providerId="LiveId" clId="{A7081BF1-45C9-4015-A472-78DE62DA0290}" dt="2021-03-14T22:04:03.667" v="690" actId="1076"/>
          <ac:picMkLst>
            <pc:docMk/>
            <pc:sldMk cId="2784134373" sldId="261"/>
            <ac:picMk id="4" creationId="{49639BBD-DFEB-4D98-99A7-EEF1A5D26D6C}"/>
          </ac:picMkLst>
        </pc:picChg>
      </pc:sldChg>
      <pc:sldChg chg="addSp delSp modSp mod delAnim modAnim">
        <pc:chgData name="Salustiano Rodrigues" userId="b0c2298ca69cb755" providerId="LiveId" clId="{A7081BF1-45C9-4015-A472-78DE62DA0290}" dt="2021-03-14T16:52:59.605" v="151" actId="1076"/>
        <pc:sldMkLst>
          <pc:docMk/>
          <pc:sldMk cId="885593534" sldId="262"/>
        </pc:sldMkLst>
        <pc:spChg chg="del">
          <ac:chgData name="Salustiano Rodrigues" userId="b0c2298ca69cb755" providerId="LiveId" clId="{A7081BF1-45C9-4015-A472-78DE62DA0290}" dt="2021-03-14T16:35:13.775" v="0"/>
          <ac:spMkLst>
            <pc:docMk/>
            <pc:sldMk cId="885593534" sldId="262"/>
            <ac:spMk id="3" creationId="{F2EDEAC0-2A06-43C1-96C9-42BACDD6073F}"/>
          </ac:spMkLst>
        </pc:spChg>
        <pc:spChg chg="add mod">
          <ac:chgData name="Salustiano Rodrigues" userId="b0c2298ca69cb755" providerId="LiveId" clId="{A7081BF1-45C9-4015-A472-78DE62DA0290}" dt="2021-03-14T16:44:45.773" v="67" actId="6549"/>
          <ac:spMkLst>
            <pc:docMk/>
            <pc:sldMk cId="885593534" sldId="262"/>
            <ac:spMk id="6" creationId="{162F9F73-21B8-4A5D-BD8D-BC73646478EB}"/>
          </ac:spMkLst>
        </pc:spChg>
        <pc:picChg chg="add del mod">
          <ac:chgData name="Salustiano Rodrigues" userId="b0c2298ca69cb755" providerId="LiveId" clId="{A7081BF1-45C9-4015-A472-78DE62DA0290}" dt="2021-03-14T16:35:20.845" v="2" actId="478"/>
          <ac:picMkLst>
            <pc:docMk/>
            <pc:sldMk cId="885593534" sldId="262"/>
            <ac:picMk id="4" creationId="{5A082F8D-3EBA-4CD3-90FE-56CAEE763491}"/>
          </ac:picMkLst>
        </pc:picChg>
        <pc:picChg chg="add mod">
          <ac:chgData name="Salustiano Rodrigues" userId="b0c2298ca69cb755" providerId="LiveId" clId="{A7081BF1-45C9-4015-A472-78DE62DA0290}" dt="2021-03-14T16:52:59.605" v="151" actId="1076"/>
          <ac:picMkLst>
            <pc:docMk/>
            <pc:sldMk cId="885593534" sldId="262"/>
            <ac:picMk id="8" creationId="{521240A6-E5A9-44A2-8598-57B99E377417}"/>
          </ac:picMkLst>
        </pc:picChg>
        <pc:picChg chg="add mod">
          <ac:chgData name="Salustiano Rodrigues" userId="b0c2298ca69cb755" providerId="LiveId" clId="{A7081BF1-45C9-4015-A472-78DE62DA0290}" dt="2021-03-14T16:52:58.741" v="150" actId="1076"/>
          <ac:picMkLst>
            <pc:docMk/>
            <pc:sldMk cId="885593534" sldId="262"/>
            <ac:picMk id="10" creationId="{FCE444FA-9413-4040-A8D0-7CB9BE57E7BE}"/>
          </ac:picMkLst>
        </pc:picChg>
        <pc:picChg chg="add del mod">
          <ac:chgData name="Salustiano Rodrigues" userId="b0c2298ca69cb755" providerId="LiveId" clId="{A7081BF1-45C9-4015-A472-78DE62DA0290}" dt="2021-03-14T16:52:57.846" v="149" actId="478"/>
          <ac:picMkLst>
            <pc:docMk/>
            <pc:sldMk cId="885593534" sldId="262"/>
            <ac:picMk id="12" creationId="{2FFCB31B-AB6F-4356-98BE-4D4B5158083D}"/>
          </ac:picMkLst>
        </pc:picChg>
      </pc:sldChg>
      <pc:sldChg chg="addSp modSp mod setBg">
        <pc:chgData name="Salustiano Rodrigues" userId="b0c2298ca69cb755" providerId="LiveId" clId="{A7081BF1-45C9-4015-A472-78DE62DA0290}" dt="2021-03-14T22:05:34.497" v="697" actId="26606"/>
        <pc:sldMkLst>
          <pc:docMk/>
          <pc:sldMk cId="833883616" sldId="263"/>
        </pc:sldMkLst>
        <pc:spChg chg="mod">
          <ac:chgData name="Salustiano Rodrigues" userId="b0c2298ca69cb755" providerId="LiveId" clId="{A7081BF1-45C9-4015-A472-78DE62DA0290}" dt="2021-03-14T22:05:34.497" v="697" actId="26606"/>
          <ac:spMkLst>
            <pc:docMk/>
            <pc:sldMk cId="833883616" sldId="263"/>
            <ac:spMk id="2" creationId="{A02C8953-4870-4929-9F4E-4105525348E8}"/>
          </ac:spMkLst>
        </pc:spChg>
        <pc:spChg chg="mod">
          <ac:chgData name="Salustiano Rodrigues" userId="b0c2298ca69cb755" providerId="LiveId" clId="{A7081BF1-45C9-4015-A472-78DE62DA0290}" dt="2021-03-14T22:05:34.497" v="697" actId="26606"/>
          <ac:spMkLst>
            <pc:docMk/>
            <pc:sldMk cId="833883616" sldId="263"/>
            <ac:spMk id="3" creationId="{EFA1310F-85C0-422F-9541-BE21ABC7606B}"/>
          </ac:spMkLst>
        </pc:spChg>
        <pc:picChg chg="add mod">
          <ac:chgData name="Salustiano Rodrigues" userId="b0c2298ca69cb755" providerId="LiveId" clId="{A7081BF1-45C9-4015-A472-78DE62DA0290}" dt="2021-03-14T22:05:34.497" v="697" actId="26606"/>
          <ac:picMkLst>
            <pc:docMk/>
            <pc:sldMk cId="833883616" sldId="263"/>
            <ac:picMk id="7170" creationId="{1B9AEF10-5D00-490B-8C2B-B37E5EF5B750}"/>
          </ac:picMkLst>
        </pc:picChg>
      </pc:sldChg>
      <pc:sldChg chg="addSp delSp modSp mod setBg chgLayout">
        <pc:chgData name="Salustiano Rodrigues" userId="b0c2298ca69cb755" providerId="LiveId" clId="{A7081BF1-45C9-4015-A472-78DE62DA0290}" dt="2021-03-14T22:08:10.123" v="778" actId="27636"/>
        <pc:sldMkLst>
          <pc:docMk/>
          <pc:sldMk cId="3720403962" sldId="264"/>
        </pc:sldMkLst>
        <pc:spChg chg="mod ord">
          <ac:chgData name="Salustiano Rodrigues" userId="b0c2298ca69cb755" providerId="LiveId" clId="{A7081BF1-45C9-4015-A472-78DE62DA0290}" dt="2021-03-14T22:08:04.712" v="771" actId="700"/>
          <ac:spMkLst>
            <pc:docMk/>
            <pc:sldMk cId="3720403962" sldId="264"/>
            <ac:spMk id="2" creationId="{A02C8953-4870-4929-9F4E-4105525348E8}"/>
          </ac:spMkLst>
        </pc:spChg>
        <pc:spChg chg="mod ord">
          <ac:chgData name="Salustiano Rodrigues" userId="b0c2298ca69cb755" providerId="LiveId" clId="{A7081BF1-45C9-4015-A472-78DE62DA0290}" dt="2021-03-14T22:08:10.123" v="778" actId="27636"/>
          <ac:spMkLst>
            <pc:docMk/>
            <pc:sldMk cId="3720403962" sldId="264"/>
            <ac:spMk id="3" creationId="{EFA1310F-85C0-422F-9541-BE21ABC7606B}"/>
          </ac:spMkLst>
        </pc:spChg>
        <pc:spChg chg="add del">
          <ac:chgData name="Salustiano Rodrigues" userId="b0c2298ca69cb755" providerId="LiveId" clId="{A7081BF1-45C9-4015-A472-78DE62DA0290}" dt="2021-03-14T22:06:38.449" v="709" actId="26606"/>
          <ac:spMkLst>
            <pc:docMk/>
            <pc:sldMk cId="3720403962" sldId="264"/>
            <ac:spMk id="73" creationId="{23C7736A-5A08-4021-9AB6-390DFF506AA8}"/>
          </ac:spMkLst>
        </pc:spChg>
        <pc:spChg chg="add del">
          <ac:chgData name="Salustiano Rodrigues" userId="b0c2298ca69cb755" providerId="LiveId" clId="{A7081BF1-45C9-4015-A472-78DE62DA0290}" dt="2021-03-14T22:06:38.449" v="709" actId="26606"/>
          <ac:spMkLst>
            <pc:docMk/>
            <pc:sldMk cId="3720403962" sldId="264"/>
            <ac:spMk id="75" creationId="{433DF4D3-8A35-461A-ABE0-F56B78A1371F}"/>
          </ac:spMkLst>
        </pc:spChg>
        <pc:picChg chg="add del mod">
          <ac:chgData name="Salustiano Rodrigues" userId="b0c2298ca69cb755" providerId="LiveId" clId="{A7081BF1-45C9-4015-A472-78DE62DA0290}" dt="2021-03-14T22:06:19.265" v="701"/>
          <ac:picMkLst>
            <pc:docMk/>
            <pc:sldMk cId="3720403962" sldId="264"/>
            <ac:picMk id="8194" creationId="{A5EA5C72-10F3-4034-8499-2B159CB4B1C6}"/>
          </ac:picMkLst>
        </pc:picChg>
        <pc:picChg chg="add del mod ord">
          <ac:chgData name="Salustiano Rodrigues" userId="b0c2298ca69cb755" providerId="LiveId" clId="{A7081BF1-45C9-4015-A472-78DE62DA0290}" dt="2021-03-14T22:08:01.263" v="770" actId="478"/>
          <ac:picMkLst>
            <pc:docMk/>
            <pc:sldMk cId="3720403962" sldId="264"/>
            <ac:picMk id="8196" creationId="{EB30EB21-75B7-4BDD-9388-582F9B33DD82}"/>
          </ac:picMkLst>
        </pc:picChg>
      </pc:sldChg>
      <pc:sldChg chg="modSp mod">
        <pc:chgData name="Salustiano Rodrigues" userId="b0c2298ca69cb755" providerId="LiveId" clId="{A7081BF1-45C9-4015-A472-78DE62DA0290}" dt="2021-03-14T21:17:19.976" v="434" actId="120"/>
        <pc:sldMkLst>
          <pc:docMk/>
          <pc:sldMk cId="619747503" sldId="265"/>
        </pc:sldMkLst>
        <pc:spChg chg="mod">
          <ac:chgData name="Salustiano Rodrigues" userId="b0c2298ca69cb755" providerId="LiveId" clId="{A7081BF1-45C9-4015-A472-78DE62DA0290}" dt="2021-03-14T21:17:19.976" v="434" actId="120"/>
          <ac:spMkLst>
            <pc:docMk/>
            <pc:sldMk cId="619747503" sldId="265"/>
            <ac:spMk id="2" creationId="{00000000-0000-0000-0000-000000000000}"/>
          </ac:spMkLst>
        </pc:spChg>
      </pc:sldChg>
      <pc:sldChg chg="modSp add mod ord modNotesTx">
        <pc:chgData name="Salustiano Rodrigues" userId="b0c2298ca69cb755" providerId="LiveId" clId="{A7081BF1-45C9-4015-A472-78DE62DA0290}" dt="2021-03-14T22:04:56.695" v="693" actId="12788"/>
        <pc:sldMkLst>
          <pc:docMk/>
          <pc:sldMk cId="4067434626" sldId="266"/>
        </pc:sldMkLst>
        <pc:picChg chg="mod">
          <ac:chgData name="Salustiano Rodrigues" userId="b0c2298ca69cb755" providerId="LiveId" clId="{A7081BF1-45C9-4015-A472-78DE62DA0290}" dt="2021-03-14T22:04:56.695" v="693" actId="12788"/>
          <ac:picMkLst>
            <pc:docMk/>
            <pc:sldMk cId="4067434626" sldId="266"/>
            <ac:picMk id="4" creationId="{5A082F8D-3EBA-4CD3-90FE-56CAEE763491}"/>
          </ac:picMkLst>
        </pc:picChg>
      </pc:sldChg>
      <pc:sldChg chg="addSp modSp add mod ord setBg">
        <pc:chgData name="Salustiano Rodrigues" userId="b0c2298ca69cb755" providerId="LiveId" clId="{A7081BF1-45C9-4015-A472-78DE62DA0290}" dt="2021-03-14T22:02:19.093" v="667" actId="26606"/>
        <pc:sldMkLst>
          <pc:docMk/>
          <pc:sldMk cId="151862601" sldId="267"/>
        </pc:sldMkLst>
        <pc:spChg chg="mod">
          <ac:chgData name="Salustiano Rodrigues" userId="b0c2298ca69cb755" providerId="LiveId" clId="{A7081BF1-45C9-4015-A472-78DE62DA0290}" dt="2021-03-14T22:02:19.093" v="667" actId="26606"/>
          <ac:spMkLst>
            <pc:docMk/>
            <pc:sldMk cId="151862601" sldId="267"/>
            <ac:spMk id="2" creationId="{F032704B-9391-4D39-B03F-9A723C398C9E}"/>
          </ac:spMkLst>
        </pc:spChg>
        <pc:spChg chg="mod">
          <ac:chgData name="Salustiano Rodrigues" userId="b0c2298ca69cb755" providerId="LiveId" clId="{A7081BF1-45C9-4015-A472-78DE62DA0290}" dt="2021-03-14T22:02:19.093" v="667" actId="26606"/>
          <ac:spMkLst>
            <pc:docMk/>
            <pc:sldMk cId="151862601" sldId="267"/>
            <ac:spMk id="3" creationId="{7605605D-A7D9-4F2F-9E08-78CCF128533B}"/>
          </ac:spMkLst>
        </pc:spChg>
        <pc:picChg chg="add mod">
          <ac:chgData name="Salustiano Rodrigues" userId="b0c2298ca69cb755" providerId="LiveId" clId="{A7081BF1-45C9-4015-A472-78DE62DA0290}" dt="2021-03-14T22:02:19.093" v="667" actId="26606"/>
          <ac:picMkLst>
            <pc:docMk/>
            <pc:sldMk cId="151862601" sldId="267"/>
            <ac:picMk id="4" creationId="{56EA3AB8-DF0F-43BA-B5CD-645A65E56AFC}"/>
          </ac:picMkLst>
        </pc:picChg>
      </pc:sldChg>
      <pc:sldChg chg="addSp delSp modSp add mod setBg">
        <pc:chgData name="Salustiano Rodrigues" userId="b0c2298ca69cb755" providerId="LiveId" clId="{A7081BF1-45C9-4015-A472-78DE62DA0290}" dt="2021-03-14T22:03:55.831" v="688" actId="26606"/>
        <pc:sldMkLst>
          <pc:docMk/>
          <pc:sldMk cId="2826404912" sldId="268"/>
        </pc:sldMkLst>
        <pc:spChg chg="mod">
          <ac:chgData name="Salustiano Rodrigues" userId="b0c2298ca69cb755" providerId="LiveId" clId="{A7081BF1-45C9-4015-A472-78DE62DA0290}" dt="2021-03-14T22:03:55.831" v="688" actId="26606"/>
          <ac:spMkLst>
            <pc:docMk/>
            <pc:sldMk cId="2826404912" sldId="268"/>
            <ac:spMk id="2" creationId="{63485435-3F01-4B1F-A26C-8E745E9312F2}"/>
          </ac:spMkLst>
        </pc:spChg>
        <pc:spChg chg="mod">
          <ac:chgData name="Salustiano Rodrigues" userId="b0c2298ca69cb755" providerId="LiveId" clId="{A7081BF1-45C9-4015-A472-78DE62DA0290}" dt="2021-03-14T22:03:55.831" v="688" actId="26606"/>
          <ac:spMkLst>
            <pc:docMk/>
            <pc:sldMk cId="2826404912" sldId="268"/>
            <ac:spMk id="3" creationId="{AF7E2E54-043B-46B7-8AFF-F0AD564BAFCB}"/>
          </ac:spMkLst>
        </pc:spChg>
        <pc:graphicFrameChg chg="add del mod">
          <ac:chgData name="Salustiano Rodrigues" userId="b0c2298ca69cb755" providerId="LiveId" clId="{A7081BF1-45C9-4015-A472-78DE62DA0290}" dt="2021-03-14T16:39:10.101" v="35"/>
          <ac:graphicFrameMkLst>
            <pc:docMk/>
            <pc:sldMk cId="2826404912" sldId="268"/>
            <ac:graphicFrameMk id="4" creationId="{B66F1B96-4D59-46D2-8521-63D597D58F3A}"/>
          </ac:graphicFrameMkLst>
        </pc:graphicFrameChg>
        <pc:picChg chg="add mod">
          <ac:chgData name="Salustiano Rodrigues" userId="b0c2298ca69cb755" providerId="LiveId" clId="{A7081BF1-45C9-4015-A472-78DE62DA0290}" dt="2021-03-14T22:03:55.831" v="688" actId="26606"/>
          <ac:picMkLst>
            <pc:docMk/>
            <pc:sldMk cId="2826404912" sldId="268"/>
            <ac:picMk id="5" creationId="{EEC03CA2-06EA-4734-9A08-0B7479A0BCED}"/>
          </ac:picMkLst>
        </pc:picChg>
        <pc:picChg chg="add del mod">
          <ac:chgData name="Salustiano Rodrigues" userId="b0c2298ca69cb755" providerId="LiveId" clId="{A7081BF1-45C9-4015-A472-78DE62DA0290}" dt="2021-03-14T22:03:51.598" v="687" actId="478"/>
          <ac:picMkLst>
            <pc:docMk/>
            <pc:sldMk cId="2826404912" sldId="268"/>
            <ac:picMk id="7" creationId="{88803560-B40A-406D-BF6D-B8A98D8884AC}"/>
          </ac:picMkLst>
        </pc:picChg>
      </pc:sldChg>
      <pc:sldChg chg="addSp modSp add mod setBg">
        <pc:chgData name="Salustiano Rodrigues" userId="b0c2298ca69cb755" providerId="LiveId" clId="{A7081BF1-45C9-4015-A472-78DE62DA0290}" dt="2021-03-14T22:00:33.492" v="654" actId="26606"/>
        <pc:sldMkLst>
          <pc:docMk/>
          <pc:sldMk cId="4222781518" sldId="269"/>
        </pc:sldMkLst>
        <pc:spChg chg="mod">
          <ac:chgData name="Salustiano Rodrigues" userId="b0c2298ca69cb755" providerId="LiveId" clId="{A7081BF1-45C9-4015-A472-78DE62DA0290}" dt="2021-03-14T22:00:33.492" v="654" actId="26606"/>
          <ac:spMkLst>
            <pc:docMk/>
            <pc:sldMk cId="4222781518" sldId="269"/>
            <ac:spMk id="2" creationId="{3A4F7BD7-1986-46AD-A5F0-5543AEB366D0}"/>
          </ac:spMkLst>
        </pc:spChg>
        <pc:spChg chg="mod">
          <ac:chgData name="Salustiano Rodrigues" userId="b0c2298ca69cb755" providerId="LiveId" clId="{A7081BF1-45C9-4015-A472-78DE62DA0290}" dt="2021-03-14T22:00:33.492" v="654" actId="26606"/>
          <ac:spMkLst>
            <pc:docMk/>
            <pc:sldMk cId="4222781518" sldId="269"/>
            <ac:spMk id="3" creationId="{34F3DFFE-9DB4-4D2B-97AE-69F59319A975}"/>
          </ac:spMkLst>
        </pc:spChg>
        <pc:picChg chg="add mod">
          <ac:chgData name="Salustiano Rodrigues" userId="b0c2298ca69cb755" providerId="LiveId" clId="{A7081BF1-45C9-4015-A472-78DE62DA0290}" dt="2021-03-14T22:00:33.492" v="654" actId="26606"/>
          <ac:picMkLst>
            <pc:docMk/>
            <pc:sldMk cId="4222781518" sldId="269"/>
            <ac:picMk id="2050" creationId="{B33641E9-00B6-418C-997C-6FF5A9418680}"/>
          </ac:picMkLst>
        </pc:picChg>
      </pc:sldChg>
      <pc:sldChg chg="addSp delSp modSp add mod modAnim modNotesTx">
        <pc:chgData name="Salustiano Rodrigues" userId="b0c2298ca69cb755" providerId="LiveId" clId="{A7081BF1-45C9-4015-A472-78DE62DA0290}" dt="2021-03-14T17:06:37.793" v="283" actId="12788"/>
        <pc:sldMkLst>
          <pc:docMk/>
          <pc:sldMk cId="3918630077" sldId="270"/>
        </pc:sldMkLst>
        <pc:spChg chg="del mod">
          <ac:chgData name="Salustiano Rodrigues" userId="b0c2298ca69cb755" providerId="LiveId" clId="{A7081BF1-45C9-4015-A472-78DE62DA0290}" dt="2021-03-14T16:51:56.625" v="114"/>
          <ac:spMkLst>
            <pc:docMk/>
            <pc:sldMk cId="3918630077" sldId="270"/>
            <ac:spMk id="3" creationId="{34F3DFFE-9DB4-4D2B-97AE-69F59319A975}"/>
          </ac:spMkLst>
        </pc:spChg>
        <pc:picChg chg="add mod">
          <ac:chgData name="Salustiano Rodrigues" userId="b0c2298ca69cb755" providerId="LiveId" clId="{A7081BF1-45C9-4015-A472-78DE62DA0290}" dt="2021-03-14T17:06:37.793" v="283" actId="12788"/>
          <ac:picMkLst>
            <pc:docMk/>
            <pc:sldMk cId="3918630077" sldId="270"/>
            <ac:picMk id="4" creationId="{C97D1497-2580-45FF-9D81-57AFB549D468}"/>
          </ac:picMkLst>
        </pc:picChg>
      </pc:sldChg>
      <pc:sldChg chg="addSp delSp modSp add mod delAnim modAnim modNotesTx">
        <pc:chgData name="Salustiano Rodrigues" userId="b0c2298ca69cb755" providerId="LiveId" clId="{A7081BF1-45C9-4015-A472-78DE62DA0290}" dt="2021-03-14T16:59:36.385" v="263"/>
        <pc:sldMkLst>
          <pc:docMk/>
          <pc:sldMk cId="2231789704" sldId="271"/>
        </pc:sldMkLst>
        <pc:spChg chg="add del mod">
          <ac:chgData name="Salustiano Rodrigues" userId="b0c2298ca69cb755" providerId="LiveId" clId="{A7081BF1-45C9-4015-A472-78DE62DA0290}" dt="2021-03-14T16:53:43.597" v="154"/>
          <ac:spMkLst>
            <pc:docMk/>
            <pc:sldMk cId="2231789704" sldId="271"/>
            <ac:spMk id="5" creationId="{089FCC97-6348-426C-886A-3DFD3A8A35BA}"/>
          </ac:spMkLst>
        </pc:spChg>
        <pc:picChg chg="del">
          <ac:chgData name="Salustiano Rodrigues" userId="b0c2298ca69cb755" providerId="LiveId" clId="{A7081BF1-45C9-4015-A472-78DE62DA0290}" dt="2021-03-14T16:53:36.939" v="153" actId="478"/>
          <ac:picMkLst>
            <pc:docMk/>
            <pc:sldMk cId="2231789704" sldId="271"/>
            <ac:picMk id="4" creationId="{5A082F8D-3EBA-4CD3-90FE-56CAEE763491}"/>
          </ac:picMkLst>
        </pc:picChg>
        <pc:picChg chg="add mod">
          <ac:chgData name="Salustiano Rodrigues" userId="b0c2298ca69cb755" providerId="LiveId" clId="{A7081BF1-45C9-4015-A472-78DE62DA0290}" dt="2021-03-14T16:53:58.016" v="157" actId="12788"/>
          <ac:picMkLst>
            <pc:docMk/>
            <pc:sldMk cId="2231789704" sldId="271"/>
            <ac:picMk id="6" creationId="{3F88120F-1426-41EB-8290-925DB632B893}"/>
          </ac:picMkLst>
        </pc:picChg>
      </pc:sldChg>
      <pc:sldChg chg="addSp delSp modSp add mod setBg">
        <pc:chgData name="Salustiano Rodrigues" userId="b0c2298ca69cb755" providerId="LiveId" clId="{A7081BF1-45C9-4015-A472-78DE62DA0290}" dt="2021-03-14T22:04:51.303" v="692" actId="26606"/>
        <pc:sldMkLst>
          <pc:docMk/>
          <pc:sldMk cId="1068422692" sldId="272"/>
        </pc:sldMkLst>
        <pc:spChg chg="mod">
          <ac:chgData name="Salustiano Rodrigues" userId="b0c2298ca69cb755" providerId="LiveId" clId="{A7081BF1-45C9-4015-A472-78DE62DA0290}" dt="2021-03-14T22:04:51.303" v="692" actId="26606"/>
          <ac:spMkLst>
            <pc:docMk/>
            <pc:sldMk cId="1068422692" sldId="272"/>
            <ac:spMk id="2" creationId="{A91D0DCB-5C3C-4F46-8807-0DE35610828D}"/>
          </ac:spMkLst>
        </pc:spChg>
        <pc:spChg chg="mod">
          <ac:chgData name="Salustiano Rodrigues" userId="b0c2298ca69cb755" providerId="LiveId" clId="{A7081BF1-45C9-4015-A472-78DE62DA0290}" dt="2021-03-14T22:04:51.303" v="692" actId="26606"/>
          <ac:spMkLst>
            <pc:docMk/>
            <pc:sldMk cId="1068422692" sldId="272"/>
            <ac:spMk id="6" creationId="{162F9F73-21B8-4A5D-BD8D-BC73646478EB}"/>
          </ac:spMkLst>
        </pc:spChg>
        <pc:picChg chg="del">
          <ac:chgData name="Salustiano Rodrigues" userId="b0c2298ca69cb755" providerId="LiveId" clId="{A7081BF1-45C9-4015-A472-78DE62DA0290}" dt="2021-03-14T16:54:50.241" v="161" actId="478"/>
          <ac:picMkLst>
            <pc:docMk/>
            <pc:sldMk cId="1068422692" sldId="272"/>
            <ac:picMk id="8" creationId="{521240A6-E5A9-44A2-8598-57B99E377417}"/>
          </ac:picMkLst>
        </pc:picChg>
        <pc:picChg chg="del">
          <ac:chgData name="Salustiano Rodrigues" userId="b0c2298ca69cb755" providerId="LiveId" clId="{A7081BF1-45C9-4015-A472-78DE62DA0290}" dt="2021-03-14T16:54:50.909" v="162" actId="478"/>
          <ac:picMkLst>
            <pc:docMk/>
            <pc:sldMk cId="1068422692" sldId="272"/>
            <ac:picMk id="10" creationId="{FCE444FA-9413-4040-A8D0-7CB9BE57E7BE}"/>
          </ac:picMkLst>
        </pc:picChg>
        <pc:picChg chg="add mod">
          <ac:chgData name="Salustiano Rodrigues" userId="b0c2298ca69cb755" providerId="LiveId" clId="{A7081BF1-45C9-4015-A472-78DE62DA0290}" dt="2021-03-14T22:04:51.303" v="692" actId="26606"/>
          <ac:picMkLst>
            <pc:docMk/>
            <pc:sldMk cId="1068422692" sldId="272"/>
            <ac:picMk id="5122" creationId="{9C603F9D-A463-49B8-8221-58A9692A91A7}"/>
          </ac:picMkLst>
        </pc:picChg>
      </pc:sldChg>
      <pc:sldChg chg="addSp modSp add mod setBg">
        <pc:chgData name="Salustiano Rodrigues" userId="b0c2298ca69cb755" providerId="LiveId" clId="{A7081BF1-45C9-4015-A472-78DE62DA0290}" dt="2021-03-14T22:05:12.176" v="695" actId="26606"/>
        <pc:sldMkLst>
          <pc:docMk/>
          <pc:sldMk cId="4172952985" sldId="273"/>
        </pc:sldMkLst>
        <pc:spChg chg="mod">
          <ac:chgData name="Salustiano Rodrigues" userId="b0c2298ca69cb755" providerId="LiveId" clId="{A7081BF1-45C9-4015-A472-78DE62DA0290}" dt="2021-03-14T22:05:12.176" v="695" actId="26606"/>
          <ac:spMkLst>
            <pc:docMk/>
            <pc:sldMk cId="4172952985" sldId="273"/>
            <ac:spMk id="2" creationId="{A91D0DCB-5C3C-4F46-8807-0DE35610828D}"/>
          </ac:spMkLst>
        </pc:spChg>
        <pc:spChg chg="mod">
          <ac:chgData name="Salustiano Rodrigues" userId="b0c2298ca69cb755" providerId="LiveId" clId="{A7081BF1-45C9-4015-A472-78DE62DA0290}" dt="2021-03-14T22:05:12.176" v="695" actId="26606"/>
          <ac:spMkLst>
            <pc:docMk/>
            <pc:sldMk cId="4172952985" sldId="273"/>
            <ac:spMk id="6" creationId="{162F9F73-21B8-4A5D-BD8D-BC73646478EB}"/>
          </ac:spMkLst>
        </pc:spChg>
        <pc:picChg chg="add mod">
          <ac:chgData name="Salustiano Rodrigues" userId="b0c2298ca69cb755" providerId="LiveId" clId="{A7081BF1-45C9-4015-A472-78DE62DA0290}" dt="2021-03-14T22:05:12.176" v="695" actId="26606"/>
          <ac:picMkLst>
            <pc:docMk/>
            <pc:sldMk cId="4172952985" sldId="273"/>
            <ac:picMk id="6146" creationId="{C94CBA1B-DAA5-42F3-BDC9-A2A4F607FC60}"/>
          </ac:picMkLst>
        </pc:picChg>
      </pc:sldChg>
      <pc:sldChg chg="addSp delSp modSp add mod delAnim modAnim modNotesTx">
        <pc:chgData name="Salustiano Rodrigues" userId="b0c2298ca69cb755" providerId="LiveId" clId="{A7081BF1-45C9-4015-A472-78DE62DA0290}" dt="2021-03-14T16:59:49.996" v="267" actId="6549"/>
        <pc:sldMkLst>
          <pc:docMk/>
          <pc:sldMk cId="1523701744" sldId="274"/>
        </pc:sldMkLst>
        <pc:spChg chg="add del mod">
          <ac:chgData name="Salustiano Rodrigues" userId="b0c2298ca69cb755" providerId="LiveId" clId="{A7081BF1-45C9-4015-A472-78DE62DA0290}" dt="2021-03-14T16:58:55.005" v="239"/>
          <ac:spMkLst>
            <pc:docMk/>
            <pc:sldMk cId="1523701744" sldId="274"/>
            <ac:spMk id="4" creationId="{493A3BE6-C3E9-48F4-A0BB-17B3B85192E4}"/>
          </ac:spMkLst>
        </pc:spChg>
        <pc:picChg chg="add mod">
          <ac:chgData name="Salustiano Rodrigues" userId="b0c2298ca69cb755" providerId="LiveId" clId="{A7081BF1-45C9-4015-A472-78DE62DA0290}" dt="2021-03-14T16:59:04.803" v="259" actId="1035"/>
          <ac:picMkLst>
            <pc:docMk/>
            <pc:sldMk cId="1523701744" sldId="274"/>
            <ac:picMk id="5" creationId="{5761B024-9CE4-40C4-BCAD-6371EB51D3B5}"/>
          </ac:picMkLst>
        </pc:picChg>
        <pc:picChg chg="del">
          <ac:chgData name="Salustiano Rodrigues" userId="b0c2298ca69cb755" providerId="LiveId" clId="{A7081BF1-45C9-4015-A472-78DE62DA0290}" dt="2021-03-14T16:58:48.992" v="238" actId="478"/>
          <ac:picMkLst>
            <pc:docMk/>
            <pc:sldMk cId="1523701744" sldId="274"/>
            <ac:picMk id="6" creationId="{3F88120F-1426-41EB-8290-925DB632B893}"/>
          </ac:picMkLst>
        </pc:picChg>
      </pc:sldChg>
      <pc:sldChg chg="addSp delSp modSp add mod modAnim">
        <pc:chgData name="Salustiano Rodrigues" userId="b0c2298ca69cb755" providerId="LiveId" clId="{A7081BF1-45C9-4015-A472-78DE62DA0290}" dt="2021-03-14T22:03:25.879" v="680"/>
        <pc:sldMkLst>
          <pc:docMk/>
          <pc:sldMk cId="3455462085" sldId="275"/>
        </pc:sldMkLst>
        <pc:spChg chg="mod">
          <ac:chgData name="Salustiano Rodrigues" userId="b0c2298ca69cb755" providerId="LiveId" clId="{A7081BF1-45C9-4015-A472-78DE62DA0290}" dt="2021-03-14T22:03:25.879" v="680"/>
          <ac:spMkLst>
            <pc:docMk/>
            <pc:sldMk cId="3455462085" sldId="275"/>
            <ac:spMk id="2" creationId="{63485435-3F01-4B1F-A26C-8E745E9312F2}"/>
          </ac:spMkLst>
        </pc:spChg>
        <pc:spChg chg="del mod">
          <ac:chgData name="Salustiano Rodrigues" userId="b0c2298ca69cb755" providerId="LiveId" clId="{A7081BF1-45C9-4015-A472-78DE62DA0290}" dt="2021-03-14T17:01:07.797" v="272"/>
          <ac:spMkLst>
            <pc:docMk/>
            <pc:sldMk cId="3455462085" sldId="275"/>
            <ac:spMk id="3" creationId="{AF7E2E54-043B-46B7-8AFF-F0AD564BAFCB}"/>
          </ac:spMkLst>
        </pc:spChg>
        <pc:picChg chg="add mod">
          <ac:chgData name="Salustiano Rodrigues" userId="b0c2298ca69cb755" providerId="LiveId" clId="{A7081BF1-45C9-4015-A472-78DE62DA0290}" dt="2021-03-14T17:06:24.738" v="280" actId="12788"/>
          <ac:picMkLst>
            <pc:docMk/>
            <pc:sldMk cId="3455462085" sldId="275"/>
            <ac:picMk id="4" creationId="{96CC9D8D-4ED9-4E28-BE5D-8D23A4DA4CDE}"/>
          </ac:picMkLst>
        </pc:picChg>
        <pc:picChg chg="del">
          <ac:chgData name="Salustiano Rodrigues" userId="b0c2298ca69cb755" providerId="LiveId" clId="{A7081BF1-45C9-4015-A472-78DE62DA0290}" dt="2021-03-14T17:01:00.452" v="270" actId="478"/>
          <ac:picMkLst>
            <pc:docMk/>
            <pc:sldMk cId="3455462085" sldId="275"/>
            <ac:picMk id="5" creationId="{EEC03CA2-06EA-4734-9A08-0B7479A0BCED}"/>
          </ac:picMkLst>
        </pc:picChg>
        <pc:picChg chg="del">
          <ac:chgData name="Salustiano Rodrigues" userId="b0c2298ca69cb755" providerId="LiveId" clId="{A7081BF1-45C9-4015-A472-78DE62DA0290}" dt="2021-03-14T17:00:59.965" v="269" actId="478"/>
          <ac:picMkLst>
            <pc:docMk/>
            <pc:sldMk cId="3455462085" sldId="275"/>
            <ac:picMk id="7" creationId="{88803560-B40A-406D-BF6D-B8A98D8884AC}"/>
          </ac:picMkLst>
        </pc:picChg>
      </pc:sldChg>
      <pc:sldChg chg="addSp delSp modSp add mod delAnim modAnim modNotesTx">
        <pc:chgData name="Salustiano Rodrigues" userId="b0c2298ca69cb755" providerId="LiveId" clId="{A7081BF1-45C9-4015-A472-78DE62DA0290}" dt="2021-03-14T22:03:19.494" v="679"/>
        <pc:sldMkLst>
          <pc:docMk/>
          <pc:sldMk cId="4173416581" sldId="276"/>
        </pc:sldMkLst>
        <pc:spChg chg="mod">
          <ac:chgData name="Salustiano Rodrigues" userId="b0c2298ca69cb755" providerId="LiveId" clId="{A7081BF1-45C9-4015-A472-78DE62DA0290}" dt="2021-03-14T22:03:19.494" v="679"/>
          <ac:spMkLst>
            <pc:docMk/>
            <pc:sldMk cId="4173416581" sldId="276"/>
            <ac:spMk id="2" creationId="{63485435-3F01-4B1F-A26C-8E745E9312F2}"/>
          </ac:spMkLst>
        </pc:spChg>
        <pc:spChg chg="add del mod">
          <ac:chgData name="Salustiano Rodrigues" userId="b0c2298ca69cb755" providerId="LiveId" clId="{A7081BF1-45C9-4015-A472-78DE62DA0290}" dt="2021-03-14T17:04:08.815" v="276"/>
          <ac:spMkLst>
            <pc:docMk/>
            <pc:sldMk cId="4173416581" sldId="276"/>
            <ac:spMk id="5" creationId="{A08767FE-EDA0-43F3-B1EA-B67DBE0B0166}"/>
          </ac:spMkLst>
        </pc:spChg>
        <pc:picChg chg="del">
          <ac:chgData name="Salustiano Rodrigues" userId="b0c2298ca69cb755" providerId="LiveId" clId="{A7081BF1-45C9-4015-A472-78DE62DA0290}" dt="2021-03-14T17:04:03.470" v="275" actId="478"/>
          <ac:picMkLst>
            <pc:docMk/>
            <pc:sldMk cId="4173416581" sldId="276"/>
            <ac:picMk id="4" creationId="{96CC9D8D-4ED9-4E28-BE5D-8D23A4DA4CDE}"/>
          </ac:picMkLst>
        </pc:picChg>
        <pc:picChg chg="add mod">
          <ac:chgData name="Salustiano Rodrigues" userId="b0c2298ca69cb755" providerId="LiveId" clId="{A7081BF1-45C9-4015-A472-78DE62DA0290}" dt="2021-03-14T17:04:14.185" v="279" actId="12788"/>
          <ac:picMkLst>
            <pc:docMk/>
            <pc:sldMk cId="4173416581" sldId="276"/>
            <ac:picMk id="6" creationId="{882E95DE-C200-45A4-98DC-5E72393E2292}"/>
          </ac:picMkLst>
        </pc:picChg>
      </pc:sldChg>
      <pc:sldChg chg="addSp delSp modSp add mod">
        <pc:chgData name="Salustiano Rodrigues" userId="b0c2298ca69cb755" providerId="LiveId" clId="{A7081BF1-45C9-4015-A472-78DE62DA0290}" dt="2021-03-14T22:01:54.037" v="661" actId="478"/>
        <pc:sldMkLst>
          <pc:docMk/>
          <pc:sldMk cId="2203018804" sldId="277"/>
        </pc:sldMkLst>
        <pc:spChg chg="mod">
          <ac:chgData name="Salustiano Rodrigues" userId="b0c2298ca69cb755" providerId="LiveId" clId="{A7081BF1-45C9-4015-A472-78DE62DA0290}" dt="2021-03-14T17:08:39.097" v="317" actId="27636"/>
          <ac:spMkLst>
            <pc:docMk/>
            <pc:sldMk cId="2203018804" sldId="277"/>
            <ac:spMk id="3" creationId="{58E57F2A-7B75-4A9B-A041-3F9744039CB4}"/>
          </ac:spMkLst>
        </pc:spChg>
        <pc:picChg chg="add del mod">
          <ac:chgData name="Salustiano Rodrigues" userId="b0c2298ca69cb755" providerId="LiveId" clId="{A7081BF1-45C9-4015-A472-78DE62DA0290}" dt="2021-03-14T17:09:16.275" v="325" actId="478"/>
          <ac:picMkLst>
            <pc:docMk/>
            <pc:sldMk cId="2203018804" sldId="277"/>
            <ac:picMk id="5" creationId="{D7F70BDF-9015-4B10-867E-53DBCDBDC915}"/>
          </ac:picMkLst>
        </pc:picChg>
        <pc:picChg chg="add del mod">
          <ac:chgData name="Salustiano Rodrigues" userId="b0c2298ca69cb755" providerId="LiveId" clId="{A7081BF1-45C9-4015-A472-78DE62DA0290}" dt="2021-03-14T22:01:54.037" v="661" actId="478"/>
          <ac:picMkLst>
            <pc:docMk/>
            <pc:sldMk cId="2203018804" sldId="277"/>
            <ac:picMk id="4098" creationId="{162AA1D3-ED13-4E40-B2E7-BB2FDFEE3E2B}"/>
          </ac:picMkLst>
        </pc:picChg>
      </pc:sldChg>
      <pc:sldChg chg="addSp delSp modSp add mod">
        <pc:chgData name="Salustiano Rodrigues" userId="b0c2298ca69cb755" providerId="LiveId" clId="{A7081BF1-45C9-4015-A472-78DE62DA0290}" dt="2021-03-14T17:10:11.464" v="346" actId="1035"/>
        <pc:sldMkLst>
          <pc:docMk/>
          <pc:sldMk cId="2566797615" sldId="278"/>
        </pc:sldMkLst>
        <pc:spChg chg="mod">
          <ac:chgData name="Salustiano Rodrigues" userId="b0c2298ca69cb755" providerId="LiveId" clId="{A7081BF1-45C9-4015-A472-78DE62DA0290}" dt="2021-03-14T17:09:27.177" v="332" actId="20577"/>
          <ac:spMkLst>
            <pc:docMk/>
            <pc:sldMk cId="2566797615" sldId="278"/>
            <ac:spMk id="3" creationId="{58E57F2A-7B75-4A9B-A041-3F9744039CB4}"/>
          </ac:spMkLst>
        </pc:spChg>
        <pc:graphicFrameChg chg="add del mod">
          <ac:chgData name="Salustiano Rodrigues" userId="b0c2298ca69cb755" providerId="LiveId" clId="{A7081BF1-45C9-4015-A472-78DE62DA0290}" dt="2021-03-14T17:09:53.404" v="335"/>
          <ac:graphicFrameMkLst>
            <pc:docMk/>
            <pc:sldMk cId="2566797615" sldId="278"/>
            <ac:graphicFrameMk id="6" creationId="{C3C492E0-F3DC-47BF-B4AE-0AE995307B0F}"/>
          </ac:graphicFrameMkLst>
        </pc:graphicFrameChg>
        <pc:picChg chg="add mod">
          <ac:chgData name="Salustiano Rodrigues" userId="b0c2298ca69cb755" providerId="LiveId" clId="{A7081BF1-45C9-4015-A472-78DE62DA0290}" dt="2021-03-14T17:10:06.818" v="343" actId="1440"/>
          <ac:picMkLst>
            <pc:docMk/>
            <pc:sldMk cId="2566797615" sldId="278"/>
            <ac:picMk id="5" creationId="{8EE2BBB2-8B7F-49DC-9D3B-993AB874AF16}"/>
          </ac:picMkLst>
        </pc:picChg>
        <pc:picChg chg="add mod">
          <ac:chgData name="Salustiano Rodrigues" userId="b0c2298ca69cb755" providerId="LiveId" clId="{A7081BF1-45C9-4015-A472-78DE62DA0290}" dt="2021-03-14T17:10:11.464" v="346" actId="1035"/>
          <ac:picMkLst>
            <pc:docMk/>
            <pc:sldMk cId="2566797615" sldId="278"/>
            <ac:picMk id="7" creationId="{D5C317BC-C1B2-4310-BBEE-5A85B96A4FCE}"/>
          </ac:picMkLst>
        </pc:picChg>
      </pc:sldChg>
      <pc:sldChg chg="modSp add mod">
        <pc:chgData name="Salustiano Rodrigues" userId="b0c2298ca69cb755" providerId="LiveId" clId="{A7081BF1-45C9-4015-A472-78DE62DA0290}" dt="2021-03-14T17:15:25.472" v="423" actId="27636"/>
        <pc:sldMkLst>
          <pc:docMk/>
          <pc:sldMk cId="3801079437" sldId="279"/>
        </pc:sldMkLst>
        <pc:spChg chg="mod">
          <ac:chgData name="Salustiano Rodrigues" userId="b0c2298ca69cb755" providerId="LiveId" clId="{A7081BF1-45C9-4015-A472-78DE62DA0290}" dt="2021-03-14T17:11:08.280" v="348"/>
          <ac:spMkLst>
            <pc:docMk/>
            <pc:sldMk cId="3801079437" sldId="279"/>
            <ac:spMk id="2" creationId="{A02C8953-4870-4929-9F4E-4105525348E8}"/>
          </ac:spMkLst>
        </pc:spChg>
        <pc:spChg chg="mod">
          <ac:chgData name="Salustiano Rodrigues" userId="b0c2298ca69cb755" providerId="LiveId" clId="{A7081BF1-45C9-4015-A472-78DE62DA0290}" dt="2021-03-14T17:15:25.472" v="423" actId="27636"/>
          <ac:spMkLst>
            <pc:docMk/>
            <pc:sldMk cId="3801079437" sldId="279"/>
            <ac:spMk id="3" creationId="{EFA1310F-85C0-422F-9541-BE21ABC7606B}"/>
          </ac:spMkLst>
        </pc:spChg>
      </pc:sldChg>
      <pc:sldChg chg="addSp delSp modSp add mod ord">
        <pc:chgData name="Salustiano Rodrigues" userId="b0c2298ca69cb755" providerId="LiveId" clId="{A7081BF1-45C9-4015-A472-78DE62DA0290}" dt="2021-03-14T17:14:53.854" v="413"/>
        <pc:sldMkLst>
          <pc:docMk/>
          <pc:sldMk cId="1017259743" sldId="280"/>
        </pc:sldMkLst>
        <pc:spChg chg="mod">
          <ac:chgData name="Salustiano Rodrigues" userId="b0c2298ca69cb755" providerId="LiveId" clId="{A7081BF1-45C9-4015-A472-78DE62DA0290}" dt="2021-03-14T17:13:37.405" v="398" actId="20577"/>
          <ac:spMkLst>
            <pc:docMk/>
            <pc:sldMk cId="1017259743" sldId="280"/>
            <ac:spMk id="3" creationId="{EFA1310F-85C0-422F-9541-BE21ABC7606B}"/>
          </ac:spMkLst>
        </pc:spChg>
        <pc:graphicFrameChg chg="add del mod">
          <ac:chgData name="Salustiano Rodrigues" userId="b0c2298ca69cb755" providerId="LiveId" clId="{A7081BF1-45C9-4015-A472-78DE62DA0290}" dt="2021-03-14T17:14:22.887" v="407"/>
          <ac:graphicFrameMkLst>
            <pc:docMk/>
            <pc:sldMk cId="1017259743" sldId="280"/>
            <ac:graphicFrameMk id="6" creationId="{09118921-4D4F-4A86-85CB-9550D305342D}"/>
          </ac:graphicFrameMkLst>
        </pc:graphicFrameChg>
        <pc:picChg chg="add mod">
          <ac:chgData name="Salustiano Rodrigues" userId="b0c2298ca69cb755" providerId="LiveId" clId="{A7081BF1-45C9-4015-A472-78DE62DA0290}" dt="2021-03-14T17:14:38.565" v="411" actId="1440"/>
          <ac:picMkLst>
            <pc:docMk/>
            <pc:sldMk cId="1017259743" sldId="280"/>
            <ac:picMk id="5" creationId="{A8BFC9F6-AC36-4E14-98BD-D0AE1704D382}"/>
          </ac:picMkLst>
        </pc:picChg>
        <pc:picChg chg="add mod">
          <ac:chgData name="Salustiano Rodrigues" userId="b0c2298ca69cb755" providerId="LiveId" clId="{A7081BF1-45C9-4015-A472-78DE62DA0290}" dt="2021-03-14T17:14:38.565" v="411" actId="1440"/>
          <ac:picMkLst>
            <pc:docMk/>
            <pc:sldMk cId="1017259743" sldId="280"/>
            <ac:picMk id="7" creationId="{16B6ED41-4BDD-4EF5-94C4-988D92506AB6}"/>
          </ac:picMkLst>
        </pc:picChg>
      </pc:sldChg>
      <pc:sldChg chg="addSp delSp modSp add mod modAnim modNotesTx">
        <pc:chgData name="Salustiano Rodrigues" userId="b0c2298ca69cb755" providerId="LiveId" clId="{A7081BF1-45C9-4015-A472-78DE62DA0290}" dt="2021-03-14T22:09:37.763" v="806" actId="1035"/>
        <pc:sldMkLst>
          <pc:docMk/>
          <pc:sldMk cId="1908604487" sldId="281"/>
        </pc:sldMkLst>
        <pc:spChg chg="del mod">
          <ac:chgData name="Salustiano Rodrigues" userId="b0c2298ca69cb755" providerId="LiveId" clId="{A7081BF1-45C9-4015-A472-78DE62DA0290}" dt="2021-03-14T17:17:23.497" v="426"/>
          <ac:spMkLst>
            <pc:docMk/>
            <pc:sldMk cId="1908604487" sldId="281"/>
            <ac:spMk id="3" creationId="{EFA1310F-85C0-422F-9541-BE21ABC7606B}"/>
          </ac:spMkLst>
        </pc:spChg>
        <pc:picChg chg="add mod">
          <ac:chgData name="Salustiano Rodrigues" userId="b0c2298ca69cb755" providerId="LiveId" clId="{A7081BF1-45C9-4015-A472-78DE62DA0290}" dt="2021-03-14T22:09:37.763" v="806" actId="1035"/>
          <ac:picMkLst>
            <pc:docMk/>
            <pc:sldMk cId="1908604487" sldId="281"/>
            <ac:picMk id="4" creationId="{57E89A7A-DDFA-4970-94A0-EC1E55DAB13A}"/>
          </ac:picMkLst>
        </pc:picChg>
      </pc:sldChg>
      <pc:sldChg chg="addSp delSp modSp add mod modAnim modNotesTx">
        <pc:chgData name="Salustiano Rodrigues" userId="b0c2298ca69cb755" providerId="LiveId" clId="{A7081BF1-45C9-4015-A472-78DE62DA0290}" dt="2021-03-14T22:02:00.327" v="662" actId="12788"/>
        <pc:sldMkLst>
          <pc:docMk/>
          <pc:sldMk cId="1476701539" sldId="282"/>
        </pc:sldMkLst>
        <pc:spChg chg="del mod">
          <ac:chgData name="Salustiano Rodrigues" userId="b0c2298ca69cb755" providerId="LiveId" clId="{A7081BF1-45C9-4015-A472-78DE62DA0290}" dt="2021-03-14T21:19:02.316" v="439"/>
          <ac:spMkLst>
            <pc:docMk/>
            <pc:sldMk cId="1476701539" sldId="282"/>
            <ac:spMk id="3" creationId="{58E57F2A-7B75-4A9B-A041-3F9744039CB4}"/>
          </ac:spMkLst>
        </pc:spChg>
        <pc:picChg chg="add mod">
          <ac:chgData name="Salustiano Rodrigues" userId="b0c2298ca69cb755" providerId="LiveId" clId="{A7081BF1-45C9-4015-A472-78DE62DA0290}" dt="2021-03-14T22:02:00.327" v="662" actId="12788"/>
          <ac:picMkLst>
            <pc:docMk/>
            <pc:sldMk cId="1476701539" sldId="282"/>
            <ac:picMk id="4" creationId="{2A9A1937-7D4A-430E-ADB0-FD716EE4664E}"/>
          </ac:picMkLst>
        </pc:picChg>
        <pc:picChg chg="del">
          <ac:chgData name="Salustiano Rodrigues" userId="b0c2298ca69cb755" providerId="LiveId" clId="{A7081BF1-45C9-4015-A472-78DE62DA0290}" dt="2021-03-14T21:18:46.960" v="436" actId="478"/>
          <ac:picMkLst>
            <pc:docMk/>
            <pc:sldMk cId="1476701539" sldId="282"/>
            <ac:picMk id="5" creationId="{8EE2BBB2-8B7F-49DC-9D3B-993AB874AF16}"/>
          </ac:picMkLst>
        </pc:picChg>
        <pc:picChg chg="del">
          <ac:chgData name="Salustiano Rodrigues" userId="b0c2298ca69cb755" providerId="LiveId" clId="{A7081BF1-45C9-4015-A472-78DE62DA0290}" dt="2021-03-14T21:18:47.464" v="437" actId="478"/>
          <ac:picMkLst>
            <pc:docMk/>
            <pc:sldMk cId="1476701539" sldId="282"/>
            <ac:picMk id="7" creationId="{D5C317BC-C1B2-4310-BBEE-5A85B96A4FCE}"/>
          </ac:picMkLst>
        </pc:picChg>
      </pc:sldChg>
      <pc:sldChg chg="addSp delSp modSp add mod delAnim modAnim modNotesTx">
        <pc:chgData name="Salustiano Rodrigues" userId="b0c2298ca69cb755" providerId="LiveId" clId="{A7081BF1-45C9-4015-A472-78DE62DA0290}" dt="2021-03-14T22:02:06.445" v="663" actId="12788"/>
        <pc:sldMkLst>
          <pc:docMk/>
          <pc:sldMk cId="3433899738" sldId="283"/>
        </pc:sldMkLst>
        <pc:spChg chg="add del mod">
          <ac:chgData name="Salustiano Rodrigues" userId="b0c2298ca69cb755" providerId="LiveId" clId="{A7081BF1-45C9-4015-A472-78DE62DA0290}" dt="2021-03-14T21:19:47.612" v="443"/>
          <ac:spMkLst>
            <pc:docMk/>
            <pc:sldMk cId="3433899738" sldId="283"/>
            <ac:spMk id="5" creationId="{4C94358E-98B4-4A31-9183-493941DF1AE4}"/>
          </ac:spMkLst>
        </pc:spChg>
        <pc:picChg chg="del">
          <ac:chgData name="Salustiano Rodrigues" userId="b0c2298ca69cb755" providerId="LiveId" clId="{A7081BF1-45C9-4015-A472-78DE62DA0290}" dt="2021-03-14T21:19:27.621" v="442" actId="478"/>
          <ac:picMkLst>
            <pc:docMk/>
            <pc:sldMk cId="3433899738" sldId="283"/>
            <ac:picMk id="4" creationId="{2A9A1937-7D4A-430E-ADB0-FD716EE4664E}"/>
          </ac:picMkLst>
        </pc:picChg>
        <pc:picChg chg="add mod">
          <ac:chgData name="Salustiano Rodrigues" userId="b0c2298ca69cb755" providerId="LiveId" clId="{A7081BF1-45C9-4015-A472-78DE62DA0290}" dt="2021-03-14T22:02:06.445" v="663" actId="12788"/>
          <ac:picMkLst>
            <pc:docMk/>
            <pc:sldMk cId="3433899738" sldId="283"/>
            <ac:picMk id="6" creationId="{EA47EB20-4A25-40C6-8E5D-2A75131C5853}"/>
          </ac:picMkLst>
        </pc:picChg>
      </pc:sldChg>
      <pc:sldChg chg="addSp delSp modSp add mod modAnim modNotesTx">
        <pc:chgData name="Salustiano Rodrigues" userId="b0c2298ca69cb755" providerId="LiveId" clId="{A7081BF1-45C9-4015-A472-78DE62DA0290}" dt="2021-03-14T22:02:45.286" v="675" actId="12788"/>
        <pc:sldMkLst>
          <pc:docMk/>
          <pc:sldMk cId="152335199" sldId="284"/>
        </pc:sldMkLst>
        <pc:spChg chg="del mod">
          <ac:chgData name="Salustiano Rodrigues" userId="b0c2298ca69cb755" providerId="LiveId" clId="{A7081BF1-45C9-4015-A472-78DE62DA0290}" dt="2021-03-14T21:21:36.306" v="449"/>
          <ac:spMkLst>
            <pc:docMk/>
            <pc:sldMk cId="152335199" sldId="284"/>
            <ac:spMk id="3" creationId="{7605605D-A7D9-4F2F-9E08-78CCF128533B}"/>
          </ac:spMkLst>
        </pc:spChg>
        <pc:picChg chg="add mod">
          <ac:chgData name="Salustiano Rodrigues" userId="b0c2298ca69cb755" providerId="LiveId" clId="{A7081BF1-45C9-4015-A472-78DE62DA0290}" dt="2021-03-14T22:02:45.286" v="675" actId="12788"/>
          <ac:picMkLst>
            <pc:docMk/>
            <pc:sldMk cId="152335199" sldId="284"/>
            <ac:picMk id="4" creationId="{71A503FF-24B1-4198-941D-D9F22965BDDA}"/>
          </ac:picMkLst>
        </pc:picChg>
        <pc:picChg chg="del">
          <ac:chgData name="Salustiano Rodrigues" userId="b0c2298ca69cb755" providerId="LiveId" clId="{A7081BF1-45C9-4015-A472-78DE62DA0290}" dt="2021-03-14T21:20:03.188" v="446" actId="478"/>
          <ac:picMkLst>
            <pc:docMk/>
            <pc:sldMk cId="152335199" sldId="284"/>
            <ac:picMk id="5" creationId="{A14756DB-69AD-4DB0-8EEF-7A20FF306AEB}"/>
          </ac:picMkLst>
        </pc:picChg>
        <pc:picChg chg="del">
          <ac:chgData name="Salustiano Rodrigues" userId="b0c2298ca69cb755" providerId="LiveId" clId="{A7081BF1-45C9-4015-A472-78DE62DA0290}" dt="2021-03-14T21:20:03.964" v="447" actId="478"/>
          <ac:picMkLst>
            <pc:docMk/>
            <pc:sldMk cId="152335199" sldId="284"/>
            <ac:picMk id="7" creationId="{33136821-B349-4EB8-B733-B0FFB9424252}"/>
          </ac:picMkLst>
        </pc:picChg>
      </pc:sldChg>
      <pc:sldChg chg="modSp add mod">
        <pc:chgData name="Salustiano Rodrigues" userId="b0c2298ca69cb755" providerId="LiveId" clId="{A7081BF1-45C9-4015-A472-78DE62DA0290}" dt="2021-03-14T21:42:31.372" v="483" actId="113"/>
        <pc:sldMkLst>
          <pc:docMk/>
          <pc:sldMk cId="2845798267" sldId="285"/>
        </pc:sldMkLst>
        <pc:spChg chg="mod">
          <ac:chgData name="Salustiano Rodrigues" userId="b0c2298ca69cb755" providerId="LiveId" clId="{A7081BF1-45C9-4015-A472-78DE62DA0290}" dt="2021-03-14T21:42:31.372" v="483" actId="113"/>
          <ac:spMkLst>
            <pc:docMk/>
            <pc:sldMk cId="2845798267" sldId="285"/>
            <ac:spMk id="3" creationId="{EFA1310F-85C0-422F-9541-BE21ABC7606B}"/>
          </ac:spMkLst>
        </pc:spChg>
      </pc:sldChg>
      <pc:sldChg chg="addSp delSp modSp add mod delAnim modAnim modNotesTx">
        <pc:chgData name="Salustiano Rodrigues" userId="b0c2298ca69cb755" providerId="LiveId" clId="{A7081BF1-45C9-4015-A472-78DE62DA0290}" dt="2021-03-14T21:44:59.793" v="490"/>
        <pc:sldMkLst>
          <pc:docMk/>
          <pc:sldMk cId="816119991" sldId="286"/>
        </pc:sldMkLst>
        <pc:spChg chg="del mod">
          <ac:chgData name="Salustiano Rodrigues" userId="b0c2298ca69cb755" providerId="LiveId" clId="{A7081BF1-45C9-4015-A472-78DE62DA0290}" dt="2021-03-14T21:44:08.713" v="486"/>
          <ac:spMkLst>
            <pc:docMk/>
            <pc:sldMk cId="816119991" sldId="286"/>
            <ac:spMk id="3" creationId="{EFA1310F-85C0-422F-9541-BE21ABC7606B}"/>
          </ac:spMkLst>
        </pc:spChg>
        <pc:spChg chg="add del mod">
          <ac:chgData name="Salustiano Rodrigues" userId="b0c2298ca69cb755" providerId="LiveId" clId="{A7081BF1-45C9-4015-A472-78DE62DA0290}" dt="2021-03-14T21:44:58.184" v="489"/>
          <ac:spMkLst>
            <pc:docMk/>
            <pc:sldMk cId="816119991" sldId="286"/>
            <ac:spMk id="6" creationId="{5015DAD6-E0AF-42C8-9C40-28AA381986CE}"/>
          </ac:spMkLst>
        </pc:spChg>
        <pc:picChg chg="add del mod">
          <ac:chgData name="Salustiano Rodrigues" userId="b0c2298ca69cb755" providerId="LiveId" clId="{A7081BF1-45C9-4015-A472-78DE62DA0290}" dt="2021-03-14T21:44:51.914" v="488" actId="478"/>
          <ac:picMkLst>
            <pc:docMk/>
            <pc:sldMk cId="816119991" sldId="286"/>
            <ac:picMk id="4" creationId="{5D0D4D75-C09E-40F7-82D2-7189FF0443C9}"/>
          </ac:picMkLst>
        </pc:picChg>
        <pc:picChg chg="add mod">
          <ac:chgData name="Salustiano Rodrigues" userId="b0c2298ca69cb755" providerId="LiveId" clId="{A7081BF1-45C9-4015-A472-78DE62DA0290}" dt="2021-03-14T21:44:58.184" v="489"/>
          <ac:picMkLst>
            <pc:docMk/>
            <pc:sldMk cId="816119991" sldId="286"/>
            <ac:picMk id="7" creationId="{D67274A0-FECC-4A8E-981C-ADF0F9DF2ECD}"/>
          </ac:picMkLst>
        </pc:picChg>
      </pc:sldChg>
      <pc:sldChg chg="addSp delSp modSp new mod delAnim modAnim modNotesTx">
        <pc:chgData name="Salustiano Rodrigues" userId="b0c2298ca69cb755" providerId="LiveId" clId="{A7081BF1-45C9-4015-A472-78DE62DA0290}" dt="2021-03-14T22:09:27.549" v="792" actId="12788"/>
        <pc:sldMkLst>
          <pc:docMk/>
          <pc:sldMk cId="2527095544" sldId="287"/>
        </pc:sldMkLst>
        <pc:spChg chg="mod">
          <ac:chgData name="Salustiano Rodrigues" userId="b0c2298ca69cb755" providerId="LiveId" clId="{A7081BF1-45C9-4015-A472-78DE62DA0290}" dt="2021-03-14T21:52:08.785" v="575" actId="20577"/>
          <ac:spMkLst>
            <pc:docMk/>
            <pc:sldMk cId="2527095544" sldId="287"/>
            <ac:spMk id="2" creationId="{9633E97F-C3F0-4721-9994-DBEA3B6869C0}"/>
          </ac:spMkLst>
        </pc:spChg>
        <pc:spChg chg="del">
          <ac:chgData name="Salustiano Rodrigues" userId="b0c2298ca69cb755" providerId="LiveId" clId="{A7081BF1-45C9-4015-A472-78DE62DA0290}" dt="2021-03-14T21:50:49.609" v="530"/>
          <ac:spMkLst>
            <pc:docMk/>
            <pc:sldMk cId="2527095544" sldId="287"/>
            <ac:spMk id="3" creationId="{DA9610BF-E832-4928-86FC-94A8518F5EDD}"/>
          </ac:spMkLst>
        </pc:spChg>
        <pc:spChg chg="add del mod">
          <ac:chgData name="Salustiano Rodrigues" userId="b0c2298ca69cb755" providerId="LiveId" clId="{A7081BF1-45C9-4015-A472-78DE62DA0290}" dt="2021-03-14T21:51:51.107" v="549"/>
          <ac:spMkLst>
            <pc:docMk/>
            <pc:sldMk cId="2527095544" sldId="287"/>
            <ac:spMk id="6" creationId="{1A2636E7-8267-4C08-B01C-453F969EF879}"/>
          </ac:spMkLst>
        </pc:spChg>
        <pc:picChg chg="add del mod">
          <ac:chgData name="Salustiano Rodrigues" userId="b0c2298ca69cb755" providerId="LiveId" clId="{A7081BF1-45C9-4015-A472-78DE62DA0290}" dt="2021-03-14T21:51:16.450" v="548" actId="478"/>
          <ac:picMkLst>
            <pc:docMk/>
            <pc:sldMk cId="2527095544" sldId="287"/>
            <ac:picMk id="4" creationId="{0E361DA0-890C-4CA9-9E7C-38E2AAE703C2}"/>
          </ac:picMkLst>
        </pc:picChg>
        <pc:picChg chg="add mod">
          <ac:chgData name="Salustiano Rodrigues" userId="b0c2298ca69cb755" providerId="LiveId" clId="{A7081BF1-45C9-4015-A472-78DE62DA0290}" dt="2021-03-14T22:09:27.549" v="792" actId="12788"/>
          <ac:picMkLst>
            <pc:docMk/>
            <pc:sldMk cId="2527095544" sldId="287"/>
            <ac:picMk id="7" creationId="{6D2A7B6E-1B64-4747-974C-91B8E0B4B660}"/>
          </ac:picMkLst>
        </pc:picChg>
      </pc:sldChg>
      <pc:sldChg chg="modSp add mod">
        <pc:chgData name="Salustiano Rodrigues" userId="b0c2298ca69cb755" providerId="LiveId" clId="{A7081BF1-45C9-4015-A472-78DE62DA0290}" dt="2021-03-14T22:09:32.058" v="793" actId="12788"/>
        <pc:sldMkLst>
          <pc:docMk/>
          <pc:sldMk cId="2208556123" sldId="288"/>
        </pc:sldMkLst>
        <pc:picChg chg="mod">
          <ac:chgData name="Salustiano Rodrigues" userId="b0c2298ca69cb755" providerId="LiveId" clId="{A7081BF1-45C9-4015-A472-78DE62DA0290}" dt="2021-03-14T22:09:32.058" v="793" actId="12788"/>
          <ac:picMkLst>
            <pc:docMk/>
            <pc:sldMk cId="2208556123" sldId="288"/>
            <ac:picMk id="4" creationId="{0E361DA0-890C-4CA9-9E7C-38E2AAE703C2}"/>
          </ac:picMkLst>
        </pc:picChg>
      </pc:sldChg>
      <pc:sldChg chg="addSp delSp modSp new mod setBg setClrOvrMap">
        <pc:chgData name="Salustiano Rodrigues" userId="b0c2298ca69cb755" providerId="LiveId" clId="{A7081BF1-45C9-4015-A472-78DE62DA0290}" dt="2021-03-14T22:00:08.734" v="651"/>
        <pc:sldMkLst>
          <pc:docMk/>
          <pc:sldMk cId="2709367394" sldId="289"/>
        </pc:sldMkLst>
        <pc:spChg chg="mod">
          <ac:chgData name="Salustiano Rodrigues" userId="b0c2298ca69cb755" providerId="LiveId" clId="{A7081BF1-45C9-4015-A472-78DE62DA0290}" dt="2021-03-14T22:00:04.806" v="648" actId="26606"/>
          <ac:spMkLst>
            <pc:docMk/>
            <pc:sldMk cId="2709367394" sldId="289"/>
            <ac:spMk id="2" creationId="{ECC94FDA-C825-43A2-A0A2-0C5CA0FA9BB2}"/>
          </ac:spMkLst>
        </pc:spChg>
        <pc:spChg chg="mod ord">
          <ac:chgData name="Salustiano Rodrigues" userId="b0c2298ca69cb755" providerId="LiveId" clId="{A7081BF1-45C9-4015-A472-78DE62DA0290}" dt="2021-03-14T22:00:04.806" v="648" actId="26606"/>
          <ac:spMkLst>
            <pc:docMk/>
            <pc:sldMk cId="2709367394" sldId="289"/>
            <ac:spMk id="3" creationId="{2DB97DCF-A9FB-4CEA-B6C7-D7C69F3F89A7}"/>
          </ac:spMkLst>
        </pc:spChg>
        <pc:spChg chg="add del">
          <ac:chgData name="Salustiano Rodrigues" userId="b0c2298ca69cb755" providerId="LiveId" clId="{A7081BF1-45C9-4015-A472-78DE62DA0290}" dt="2021-03-14T22:00:04.806" v="648" actId="26606"/>
          <ac:spMkLst>
            <pc:docMk/>
            <pc:sldMk cId="2709367394" sldId="289"/>
            <ac:spMk id="71" creationId="{B2EC7880-C5D9-40A8-A6B0-3198AD07AD1B}"/>
          </ac:spMkLst>
        </pc:spChg>
        <pc:spChg chg="add del">
          <ac:chgData name="Salustiano Rodrigues" userId="b0c2298ca69cb755" providerId="LiveId" clId="{A7081BF1-45C9-4015-A472-78DE62DA0290}" dt="2021-03-14T21:59:57.566" v="643" actId="26606"/>
          <ac:spMkLst>
            <pc:docMk/>
            <pc:sldMk cId="2709367394" sldId="289"/>
            <ac:spMk id="135" creationId="{E491B121-12B5-4977-A064-636AB0B9B0BD}"/>
          </ac:spMkLst>
        </pc:spChg>
        <pc:spChg chg="add del">
          <ac:chgData name="Salustiano Rodrigues" userId="b0c2298ca69cb755" providerId="LiveId" clId="{A7081BF1-45C9-4015-A472-78DE62DA0290}" dt="2021-03-14T21:59:57.566" v="643" actId="26606"/>
          <ac:spMkLst>
            <pc:docMk/>
            <pc:sldMk cId="2709367394" sldId="289"/>
            <ac:spMk id="137" creationId="{2ED05F70-AB3E-4472-B26B-EFE6A5A59BC8}"/>
          </ac:spMkLst>
        </pc:spChg>
        <pc:spChg chg="add del">
          <ac:chgData name="Salustiano Rodrigues" userId="b0c2298ca69cb755" providerId="LiveId" clId="{A7081BF1-45C9-4015-A472-78DE62DA0290}" dt="2021-03-14T21:59:57.566" v="643" actId="26606"/>
          <ac:spMkLst>
            <pc:docMk/>
            <pc:sldMk cId="2709367394" sldId="289"/>
            <ac:spMk id="139" creationId="{21F6BE39-9E37-45F0-B10C-92305CFB7C77}"/>
          </ac:spMkLst>
        </pc:spChg>
        <pc:spChg chg="add del">
          <ac:chgData name="Salustiano Rodrigues" userId="b0c2298ca69cb755" providerId="LiveId" clId="{A7081BF1-45C9-4015-A472-78DE62DA0290}" dt="2021-03-14T21:59:59.867" v="645" actId="26606"/>
          <ac:spMkLst>
            <pc:docMk/>
            <pc:sldMk cId="2709367394" sldId="289"/>
            <ac:spMk id="165" creationId="{AA5CD610-ED7C-4CED-A9A1-174432C88AF8}"/>
          </ac:spMkLst>
        </pc:spChg>
        <pc:spChg chg="add del">
          <ac:chgData name="Salustiano Rodrigues" userId="b0c2298ca69cb755" providerId="LiveId" clId="{A7081BF1-45C9-4015-A472-78DE62DA0290}" dt="2021-03-14T21:59:59.867" v="645" actId="26606"/>
          <ac:spMkLst>
            <pc:docMk/>
            <pc:sldMk cId="2709367394" sldId="289"/>
            <ac:spMk id="167" creationId="{0C4379BF-8C7A-480A-BC36-DA55D92A9356}"/>
          </ac:spMkLst>
        </pc:spChg>
        <pc:spChg chg="add del">
          <ac:chgData name="Salustiano Rodrigues" userId="b0c2298ca69cb755" providerId="LiveId" clId="{A7081BF1-45C9-4015-A472-78DE62DA0290}" dt="2021-03-14T21:59:59.867" v="645" actId="26606"/>
          <ac:spMkLst>
            <pc:docMk/>
            <pc:sldMk cId="2709367394" sldId="289"/>
            <ac:spMk id="1028" creationId="{1A44C337-3893-4B29-A265-B1329150B6AA}"/>
          </ac:spMkLst>
        </pc:spChg>
        <pc:grpChg chg="add del">
          <ac:chgData name="Salustiano Rodrigues" userId="b0c2298ca69cb755" providerId="LiveId" clId="{A7081BF1-45C9-4015-A472-78DE62DA0290}" dt="2021-03-14T21:59:59.867" v="645" actId="26606"/>
          <ac:grpSpMkLst>
            <pc:docMk/>
            <pc:sldMk cId="2709367394" sldId="289"/>
            <ac:grpSpMk id="151" creationId="{AF44CA9C-80E8-44E1-A79C-D6EBFC73BCA0}"/>
          </ac:grpSpMkLst>
        </pc:grpChg>
        <pc:grpChg chg="add del">
          <ac:chgData name="Salustiano Rodrigues" userId="b0c2298ca69cb755" providerId="LiveId" clId="{A7081BF1-45C9-4015-A472-78DE62DA0290}" dt="2021-03-14T21:59:59.867" v="645" actId="26606"/>
          <ac:grpSpMkLst>
            <pc:docMk/>
            <pc:sldMk cId="2709367394" sldId="289"/>
            <ac:grpSpMk id="1029" creationId="{81E0B358-1267-4844-8B3D-B7A279B4175A}"/>
          </ac:grpSpMkLst>
        </pc:grpChg>
        <pc:picChg chg="add del mod">
          <ac:chgData name="Salustiano Rodrigues" userId="b0c2298ca69cb755" providerId="LiveId" clId="{A7081BF1-45C9-4015-A472-78DE62DA0290}" dt="2021-03-14T22:00:08.734" v="651"/>
          <ac:picMkLst>
            <pc:docMk/>
            <pc:sldMk cId="2709367394" sldId="289"/>
            <ac:picMk id="1026" creationId="{DC31131D-2454-47EF-BB40-D90A1DABB7B3}"/>
          </ac:picMkLst>
        </pc:picChg>
      </pc:sldChg>
      <pc:sldChg chg="modSp add mod">
        <pc:chgData name="Salustiano Rodrigues" userId="b0c2298ca69cb755" providerId="LiveId" clId="{A7081BF1-45C9-4015-A472-78DE62DA0290}" dt="2021-03-14T21:58:49.233" v="635" actId="6549"/>
        <pc:sldMkLst>
          <pc:docMk/>
          <pc:sldMk cId="1648900729" sldId="290"/>
        </pc:sldMkLst>
        <pc:spChg chg="mod">
          <ac:chgData name="Salustiano Rodrigues" userId="b0c2298ca69cb755" providerId="LiveId" clId="{A7081BF1-45C9-4015-A472-78DE62DA0290}" dt="2021-03-14T21:58:49.233" v="635" actId="6549"/>
          <ac:spMkLst>
            <pc:docMk/>
            <pc:sldMk cId="1648900729" sldId="290"/>
            <ac:spMk id="3" creationId="{2DB97DCF-A9FB-4CEA-B6C7-D7C69F3F89A7}"/>
          </ac:spMkLst>
        </pc:spChg>
      </pc:sldChg>
      <pc:sldChg chg="modSp add del mod">
        <pc:chgData name="Salustiano Rodrigues" userId="b0c2298ca69cb755" providerId="LiveId" clId="{A7081BF1-45C9-4015-A472-78DE62DA0290}" dt="2021-03-14T21:58:43.740" v="634" actId="47"/>
        <pc:sldMkLst>
          <pc:docMk/>
          <pc:sldMk cId="1815144037" sldId="291"/>
        </pc:sldMkLst>
        <pc:spChg chg="mod">
          <ac:chgData name="Salustiano Rodrigues" userId="b0c2298ca69cb755" providerId="LiveId" clId="{A7081BF1-45C9-4015-A472-78DE62DA0290}" dt="2021-03-14T21:58:34.645" v="628" actId="21"/>
          <ac:spMkLst>
            <pc:docMk/>
            <pc:sldMk cId="1815144037" sldId="291"/>
            <ac:spMk id="3" creationId="{2DB97DCF-A9FB-4CEA-B6C7-D7C69F3F89A7}"/>
          </ac:spMkLst>
        </pc:spChg>
      </pc:sldChg>
      <pc:sldChg chg="addSp delSp modSp add mod modClrScheme chgLayout">
        <pc:chgData name="Salustiano Rodrigues" userId="b0c2298ca69cb755" providerId="LiveId" clId="{A7081BF1-45C9-4015-A472-78DE62DA0290}" dt="2021-03-14T22:09:17.989" v="791" actId="1076"/>
        <pc:sldMkLst>
          <pc:docMk/>
          <pc:sldMk cId="1913641221" sldId="291"/>
        </pc:sldMkLst>
        <pc:spChg chg="mod ord">
          <ac:chgData name="Salustiano Rodrigues" userId="b0c2298ca69cb755" providerId="LiveId" clId="{A7081BF1-45C9-4015-A472-78DE62DA0290}" dt="2021-03-14T22:09:12.342" v="788" actId="26606"/>
          <ac:spMkLst>
            <pc:docMk/>
            <pc:sldMk cId="1913641221" sldId="291"/>
            <ac:spMk id="2" creationId="{A02C8953-4870-4929-9F4E-4105525348E8}"/>
          </ac:spMkLst>
        </pc:spChg>
        <pc:spChg chg="del mod">
          <ac:chgData name="Salustiano Rodrigues" userId="b0c2298ca69cb755" providerId="LiveId" clId="{A7081BF1-45C9-4015-A472-78DE62DA0290}" dt="2021-03-14T22:08:18.041" v="782"/>
          <ac:spMkLst>
            <pc:docMk/>
            <pc:sldMk cId="1913641221" sldId="291"/>
            <ac:spMk id="3" creationId="{EFA1310F-85C0-422F-9541-BE21ABC7606B}"/>
          </ac:spMkLst>
        </pc:spChg>
        <pc:spChg chg="add del mod ord">
          <ac:chgData name="Salustiano Rodrigues" userId="b0c2298ca69cb755" providerId="LiveId" clId="{A7081BF1-45C9-4015-A472-78DE62DA0290}" dt="2021-03-14T22:09:06.174" v="786" actId="700"/>
          <ac:spMkLst>
            <pc:docMk/>
            <pc:sldMk cId="1913641221" sldId="291"/>
            <ac:spMk id="4" creationId="{844AA655-964F-442A-88C8-27ABF88B0A34}"/>
          </ac:spMkLst>
        </pc:spChg>
        <pc:spChg chg="add del">
          <ac:chgData name="Salustiano Rodrigues" userId="b0c2298ca69cb755" providerId="LiveId" clId="{A7081BF1-45C9-4015-A472-78DE62DA0290}" dt="2021-03-14T22:09:12.342" v="788" actId="26606"/>
          <ac:spMkLst>
            <pc:docMk/>
            <pc:sldMk cId="1913641221" sldId="291"/>
            <ac:spMk id="9224" creationId="{8F823A51-E3F6-4FFB-906B-4F7A5BF0160C}"/>
          </ac:spMkLst>
        </pc:spChg>
        <pc:picChg chg="add mod ord">
          <ac:chgData name="Salustiano Rodrigues" userId="b0c2298ca69cb755" providerId="LiveId" clId="{A7081BF1-45C9-4015-A472-78DE62DA0290}" dt="2021-03-14T22:09:15.189" v="790" actId="1076"/>
          <ac:picMkLst>
            <pc:docMk/>
            <pc:sldMk cId="1913641221" sldId="291"/>
            <ac:picMk id="9218" creationId="{7680EA0C-059A-4FE0-9050-3F212D51D147}"/>
          </ac:picMkLst>
        </pc:picChg>
        <pc:picChg chg="add mod">
          <ac:chgData name="Salustiano Rodrigues" userId="b0c2298ca69cb755" providerId="LiveId" clId="{A7081BF1-45C9-4015-A472-78DE62DA0290}" dt="2021-03-14T22:09:17.989" v="791" actId="1076"/>
          <ac:picMkLst>
            <pc:docMk/>
            <pc:sldMk cId="1913641221" sldId="291"/>
            <ac:picMk id="9220" creationId="{C3755192-E87A-4FCF-8A6D-8ACB5FFD6BB9}"/>
          </ac:picMkLst>
        </pc:picChg>
      </pc:sldChg>
      <pc:sldChg chg="add del">
        <pc:chgData name="Salustiano Rodrigues" userId="b0c2298ca69cb755" providerId="LiveId" clId="{A7081BF1-45C9-4015-A472-78DE62DA0290}" dt="2021-03-14T22:03:37.944" v="683"/>
        <pc:sldMkLst>
          <pc:docMk/>
          <pc:sldMk cId="2410537460" sldId="291"/>
        </pc:sldMkLst>
      </pc:sldChg>
    </pc:docChg>
  </pc:docChgLst>
  <pc:docChgLst>
    <pc:chgData name="Salustiano Rodrigues" userId="b0c2298ca69cb755" providerId="LiveId" clId="{7A8277BC-6B6C-48F6-9509-B2C960433860}"/>
    <pc:docChg chg="undo custSel addSld delSld modSld sldOrd">
      <pc:chgData name="Salustiano Rodrigues" userId="b0c2298ca69cb755" providerId="LiveId" clId="{7A8277BC-6B6C-48F6-9509-B2C960433860}" dt="2022-08-17T19:28:36.333" v="1501" actId="47"/>
      <pc:docMkLst>
        <pc:docMk/>
      </pc:docMkLst>
      <pc:sldChg chg="del">
        <pc:chgData name="Salustiano Rodrigues" userId="b0c2298ca69cb755" providerId="LiveId" clId="{7A8277BC-6B6C-48F6-9509-B2C960433860}" dt="2022-08-17T17:58:19.030" v="21" actId="47"/>
        <pc:sldMkLst>
          <pc:docMk/>
          <pc:sldMk cId="989944255" sldId="257"/>
        </pc:sldMkLst>
      </pc:sldChg>
      <pc:sldChg chg="del">
        <pc:chgData name="Salustiano Rodrigues" userId="b0c2298ca69cb755" providerId="LiveId" clId="{7A8277BC-6B6C-48F6-9509-B2C960433860}" dt="2022-08-17T17:58:19.030" v="21" actId="47"/>
        <pc:sldMkLst>
          <pc:docMk/>
          <pc:sldMk cId="69188762" sldId="258"/>
        </pc:sldMkLst>
      </pc:sldChg>
      <pc:sldChg chg="del">
        <pc:chgData name="Salustiano Rodrigues" userId="b0c2298ca69cb755" providerId="LiveId" clId="{7A8277BC-6B6C-48F6-9509-B2C960433860}" dt="2022-08-17T17:58:19.030" v="21" actId="47"/>
        <pc:sldMkLst>
          <pc:docMk/>
          <pc:sldMk cId="1098866879" sldId="260"/>
        </pc:sldMkLst>
      </pc:sldChg>
      <pc:sldChg chg="del">
        <pc:chgData name="Salustiano Rodrigues" userId="b0c2298ca69cb755" providerId="LiveId" clId="{7A8277BC-6B6C-48F6-9509-B2C960433860}" dt="2022-08-17T17:58:19.030" v="21" actId="47"/>
        <pc:sldMkLst>
          <pc:docMk/>
          <pc:sldMk cId="2784134373" sldId="261"/>
        </pc:sldMkLst>
      </pc:sldChg>
      <pc:sldChg chg="del">
        <pc:chgData name="Salustiano Rodrigues" userId="b0c2298ca69cb755" providerId="LiveId" clId="{7A8277BC-6B6C-48F6-9509-B2C960433860}" dt="2022-08-17T17:58:19.030" v="21" actId="47"/>
        <pc:sldMkLst>
          <pc:docMk/>
          <pc:sldMk cId="885593534" sldId="262"/>
        </pc:sldMkLst>
      </pc:sldChg>
      <pc:sldChg chg="del">
        <pc:chgData name="Salustiano Rodrigues" userId="b0c2298ca69cb755" providerId="LiveId" clId="{7A8277BC-6B6C-48F6-9509-B2C960433860}" dt="2022-08-17T17:58:19.030" v="21" actId="47"/>
        <pc:sldMkLst>
          <pc:docMk/>
          <pc:sldMk cId="833883616" sldId="263"/>
        </pc:sldMkLst>
      </pc:sldChg>
      <pc:sldChg chg="del">
        <pc:chgData name="Salustiano Rodrigues" userId="b0c2298ca69cb755" providerId="LiveId" clId="{7A8277BC-6B6C-48F6-9509-B2C960433860}" dt="2022-08-17T17:58:19.030" v="21" actId="47"/>
        <pc:sldMkLst>
          <pc:docMk/>
          <pc:sldMk cId="3720403962" sldId="264"/>
        </pc:sldMkLst>
      </pc:sldChg>
      <pc:sldChg chg="addSp delSp modSp mod addAnim">
        <pc:chgData name="Salustiano Rodrigues" userId="b0c2298ca69cb755" providerId="LiveId" clId="{7A8277BC-6B6C-48F6-9509-B2C960433860}" dt="2022-08-17T17:58:07.666" v="20" actId="113"/>
        <pc:sldMkLst>
          <pc:docMk/>
          <pc:sldMk cId="619747503" sldId="265"/>
        </pc:sldMkLst>
        <pc:spChg chg="mod">
          <ac:chgData name="Salustiano Rodrigues" userId="b0c2298ca69cb755" providerId="LiveId" clId="{7A8277BC-6B6C-48F6-9509-B2C960433860}" dt="2022-08-17T17:58:07.666" v="20" actId="113"/>
          <ac:spMkLst>
            <pc:docMk/>
            <pc:sldMk cId="619747503" sldId="265"/>
            <ac:spMk id="2" creationId="{00000000-0000-0000-0000-000000000000}"/>
          </ac:spMkLst>
        </pc:spChg>
        <pc:spChg chg="mod">
          <ac:chgData name="Salustiano Rodrigues" userId="b0c2298ca69cb755" providerId="LiveId" clId="{7A8277BC-6B6C-48F6-9509-B2C960433860}" dt="2022-08-17T17:57:41.690" v="13" actId="26606"/>
          <ac:spMkLst>
            <pc:docMk/>
            <pc:sldMk cId="619747503" sldId="265"/>
            <ac:spMk id="3" creationId="{00000000-0000-0000-0000-000000000000}"/>
          </ac:spMkLst>
        </pc:spChg>
        <pc:spChg chg="del">
          <ac:chgData name="Salustiano Rodrigues" userId="b0c2298ca69cb755" providerId="LiveId" clId="{7A8277BC-6B6C-48F6-9509-B2C960433860}" dt="2022-08-17T17:57:41.690" v="13" actId="26606"/>
          <ac:spMkLst>
            <pc:docMk/>
            <pc:sldMk cId="619747503" sldId="265"/>
            <ac:spMk id="51" creationId="{A692209D-B607-46C3-8560-07AF72291659}"/>
          </ac:spMkLst>
        </pc:spChg>
        <pc:spChg chg="del">
          <ac:chgData name="Salustiano Rodrigues" userId="b0c2298ca69cb755" providerId="LiveId" clId="{7A8277BC-6B6C-48F6-9509-B2C960433860}" dt="2022-08-17T17:57:41.690" v="13" actId="26606"/>
          <ac:spMkLst>
            <pc:docMk/>
            <pc:sldMk cId="619747503" sldId="265"/>
            <ac:spMk id="53" creationId="{94874638-CF15-4908-BC4B-4908744D0BAF}"/>
          </ac:spMkLst>
        </pc:spChg>
        <pc:spChg chg="del">
          <ac:chgData name="Salustiano Rodrigues" userId="b0c2298ca69cb755" providerId="LiveId" clId="{7A8277BC-6B6C-48F6-9509-B2C960433860}" dt="2022-08-17T17:57:41.690" v="13" actId="26606"/>
          <ac:spMkLst>
            <pc:docMk/>
            <pc:sldMk cId="619747503" sldId="265"/>
            <ac:spMk id="55" creationId="{5F1B8348-CD6E-4561-A704-C232D9A2676D}"/>
          </ac:spMkLst>
        </pc:spChg>
        <pc:spChg chg="add">
          <ac:chgData name="Salustiano Rodrigues" userId="b0c2298ca69cb755" providerId="LiveId" clId="{7A8277BC-6B6C-48F6-9509-B2C960433860}" dt="2022-08-17T17:57:41.690" v="13" actId="26606"/>
          <ac:spMkLst>
            <pc:docMk/>
            <pc:sldMk cId="619747503" sldId="265"/>
            <ac:spMk id="61" creationId="{6D356F1A-690D-401E-8CF3-E4686CDFEC30}"/>
          </ac:spMkLst>
        </pc:spChg>
        <pc:spChg chg="add">
          <ac:chgData name="Salustiano Rodrigues" userId="b0c2298ca69cb755" providerId="LiveId" clId="{7A8277BC-6B6C-48F6-9509-B2C960433860}" dt="2022-08-17T17:57:41.690" v="13" actId="26606"/>
          <ac:spMkLst>
            <pc:docMk/>
            <pc:sldMk cId="619747503" sldId="265"/>
            <ac:spMk id="91" creationId="{8841A10E-0F0E-4596-8888-870D709254A7}"/>
          </ac:spMkLst>
        </pc:spChg>
        <pc:spChg chg="add">
          <ac:chgData name="Salustiano Rodrigues" userId="b0c2298ca69cb755" providerId="LiveId" clId="{7A8277BC-6B6C-48F6-9509-B2C960433860}" dt="2022-08-17T17:57:41.690" v="13" actId="26606"/>
          <ac:spMkLst>
            <pc:docMk/>
            <pc:sldMk cId="619747503" sldId="265"/>
            <ac:spMk id="93" creationId="{29B1E55C-E51F-4093-A2A8-137C3E9014D7}"/>
          </ac:spMkLst>
        </pc:spChg>
        <pc:grpChg chg="add">
          <ac:chgData name="Salustiano Rodrigues" userId="b0c2298ca69cb755" providerId="LiveId" clId="{7A8277BC-6B6C-48F6-9509-B2C960433860}" dt="2022-08-17T17:57:41.690" v="13" actId="26606"/>
          <ac:grpSpMkLst>
            <pc:docMk/>
            <pc:sldMk cId="619747503" sldId="265"/>
            <ac:grpSpMk id="63" creationId="{F398A7BA-9279-4363-9D59-238782AB6BB5}"/>
          </ac:grpSpMkLst>
        </pc:grpChg>
        <pc:grpChg chg="add">
          <ac:chgData name="Salustiano Rodrigues" userId="b0c2298ca69cb755" providerId="LiveId" clId="{7A8277BC-6B6C-48F6-9509-B2C960433860}" dt="2022-08-17T17:57:41.690" v="13" actId="26606"/>
          <ac:grpSpMkLst>
            <pc:docMk/>
            <pc:sldMk cId="619747503" sldId="265"/>
            <ac:grpSpMk id="77" creationId="{3B88DAD3-AF6F-4D6C-8512-7239A69A40DD}"/>
          </ac:grpSpMkLst>
        </pc:grpChg>
        <pc:picChg chg="del">
          <ac:chgData name="Salustiano Rodrigues" userId="b0c2298ca69cb755" providerId="LiveId" clId="{7A8277BC-6B6C-48F6-9509-B2C960433860}" dt="2022-08-17T17:57:20.643" v="12" actId="478"/>
          <ac:picMkLst>
            <pc:docMk/>
            <pc:sldMk cId="619747503" sldId="265"/>
            <ac:picMk id="46" creationId="{1806E657-437F-402B-8FF4-233FCAFD2DED}"/>
          </ac:picMkLst>
        </pc:picChg>
        <pc:picChg chg="add">
          <ac:chgData name="Salustiano Rodrigues" userId="b0c2298ca69cb755" providerId="LiveId" clId="{7A8277BC-6B6C-48F6-9509-B2C960433860}" dt="2022-08-17T17:57:41.690" v="13" actId="26606"/>
          <ac:picMkLst>
            <pc:docMk/>
            <pc:sldMk cId="619747503" sldId="265"/>
            <ac:picMk id="57" creationId="{28BA904F-DA88-3148-577D-54D7F761DC28}"/>
          </ac:picMkLst>
        </pc:picChg>
      </pc:sldChg>
      <pc:sldChg chg="del">
        <pc:chgData name="Salustiano Rodrigues" userId="b0c2298ca69cb755" providerId="LiveId" clId="{7A8277BC-6B6C-48F6-9509-B2C960433860}" dt="2022-08-17T17:58:19.030" v="21" actId="47"/>
        <pc:sldMkLst>
          <pc:docMk/>
          <pc:sldMk cId="4067434626" sldId="266"/>
        </pc:sldMkLst>
      </pc:sldChg>
      <pc:sldChg chg="del">
        <pc:chgData name="Salustiano Rodrigues" userId="b0c2298ca69cb755" providerId="LiveId" clId="{7A8277BC-6B6C-48F6-9509-B2C960433860}" dt="2022-08-17T17:58:19.030" v="21" actId="47"/>
        <pc:sldMkLst>
          <pc:docMk/>
          <pc:sldMk cId="151862601" sldId="267"/>
        </pc:sldMkLst>
      </pc:sldChg>
      <pc:sldChg chg="del">
        <pc:chgData name="Salustiano Rodrigues" userId="b0c2298ca69cb755" providerId="LiveId" clId="{7A8277BC-6B6C-48F6-9509-B2C960433860}" dt="2022-08-17T17:58:19.030" v="21" actId="47"/>
        <pc:sldMkLst>
          <pc:docMk/>
          <pc:sldMk cId="2826404912" sldId="268"/>
        </pc:sldMkLst>
      </pc:sldChg>
      <pc:sldChg chg="del">
        <pc:chgData name="Salustiano Rodrigues" userId="b0c2298ca69cb755" providerId="LiveId" clId="{7A8277BC-6B6C-48F6-9509-B2C960433860}" dt="2022-08-17T17:58:19.030" v="21" actId="47"/>
        <pc:sldMkLst>
          <pc:docMk/>
          <pc:sldMk cId="4222781518" sldId="269"/>
        </pc:sldMkLst>
      </pc:sldChg>
      <pc:sldChg chg="del">
        <pc:chgData name="Salustiano Rodrigues" userId="b0c2298ca69cb755" providerId="LiveId" clId="{7A8277BC-6B6C-48F6-9509-B2C960433860}" dt="2022-08-17T17:58:19.030" v="21" actId="47"/>
        <pc:sldMkLst>
          <pc:docMk/>
          <pc:sldMk cId="3918630077" sldId="270"/>
        </pc:sldMkLst>
      </pc:sldChg>
      <pc:sldChg chg="del">
        <pc:chgData name="Salustiano Rodrigues" userId="b0c2298ca69cb755" providerId="LiveId" clId="{7A8277BC-6B6C-48F6-9509-B2C960433860}" dt="2022-08-17T17:58:19.030" v="21" actId="47"/>
        <pc:sldMkLst>
          <pc:docMk/>
          <pc:sldMk cId="2231789704" sldId="271"/>
        </pc:sldMkLst>
      </pc:sldChg>
      <pc:sldChg chg="del">
        <pc:chgData name="Salustiano Rodrigues" userId="b0c2298ca69cb755" providerId="LiveId" clId="{7A8277BC-6B6C-48F6-9509-B2C960433860}" dt="2022-08-17T17:58:19.030" v="21" actId="47"/>
        <pc:sldMkLst>
          <pc:docMk/>
          <pc:sldMk cId="1068422692" sldId="272"/>
        </pc:sldMkLst>
      </pc:sldChg>
      <pc:sldChg chg="del">
        <pc:chgData name="Salustiano Rodrigues" userId="b0c2298ca69cb755" providerId="LiveId" clId="{7A8277BC-6B6C-48F6-9509-B2C960433860}" dt="2022-08-17T17:58:19.030" v="21" actId="47"/>
        <pc:sldMkLst>
          <pc:docMk/>
          <pc:sldMk cId="4172952985" sldId="273"/>
        </pc:sldMkLst>
      </pc:sldChg>
      <pc:sldChg chg="del">
        <pc:chgData name="Salustiano Rodrigues" userId="b0c2298ca69cb755" providerId="LiveId" clId="{7A8277BC-6B6C-48F6-9509-B2C960433860}" dt="2022-08-17T17:58:19.030" v="21" actId="47"/>
        <pc:sldMkLst>
          <pc:docMk/>
          <pc:sldMk cId="1523701744" sldId="274"/>
        </pc:sldMkLst>
      </pc:sldChg>
      <pc:sldChg chg="del">
        <pc:chgData name="Salustiano Rodrigues" userId="b0c2298ca69cb755" providerId="LiveId" clId="{7A8277BC-6B6C-48F6-9509-B2C960433860}" dt="2022-08-17T17:58:19.030" v="21" actId="47"/>
        <pc:sldMkLst>
          <pc:docMk/>
          <pc:sldMk cId="3455462085" sldId="275"/>
        </pc:sldMkLst>
      </pc:sldChg>
      <pc:sldChg chg="del">
        <pc:chgData name="Salustiano Rodrigues" userId="b0c2298ca69cb755" providerId="LiveId" clId="{7A8277BC-6B6C-48F6-9509-B2C960433860}" dt="2022-08-17T17:58:19.030" v="21" actId="47"/>
        <pc:sldMkLst>
          <pc:docMk/>
          <pc:sldMk cId="4173416581" sldId="276"/>
        </pc:sldMkLst>
      </pc:sldChg>
      <pc:sldChg chg="del">
        <pc:chgData name="Salustiano Rodrigues" userId="b0c2298ca69cb755" providerId="LiveId" clId="{7A8277BC-6B6C-48F6-9509-B2C960433860}" dt="2022-08-17T17:58:19.030" v="21" actId="47"/>
        <pc:sldMkLst>
          <pc:docMk/>
          <pc:sldMk cId="2203018804" sldId="277"/>
        </pc:sldMkLst>
      </pc:sldChg>
      <pc:sldChg chg="del">
        <pc:chgData name="Salustiano Rodrigues" userId="b0c2298ca69cb755" providerId="LiveId" clId="{7A8277BC-6B6C-48F6-9509-B2C960433860}" dt="2022-08-17T17:58:19.030" v="21" actId="47"/>
        <pc:sldMkLst>
          <pc:docMk/>
          <pc:sldMk cId="2566797615" sldId="278"/>
        </pc:sldMkLst>
      </pc:sldChg>
      <pc:sldChg chg="del">
        <pc:chgData name="Salustiano Rodrigues" userId="b0c2298ca69cb755" providerId="LiveId" clId="{7A8277BC-6B6C-48F6-9509-B2C960433860}" dt="2022-08-17T17:58:19.030" v="21" actId="47"/>
        <pc:sldMkLst>
          <pc:docMk/>
          <pc:sldMk cId="3801079437" sldId="279"/>
        </pc:sldMkLst>
      </pc:sldChg>
      <pc:sldChg chg="del">
        <pc:chgData name="Salustiano Rodrigues" userId="b0c2298ca69cb755" providerId="LiveId" clId="{7A8277BC-6B6C-48F6-9509-B2C960433860}" dt="2022-08-17T17:58:19.030" v="21" actId="47"/>
        <pc:sldMkLst>
          <pc:docMk/>
          <pc:sldMk cId="1017259743" sldId="280"/>
        </pc:sldMkLst>
      </pc:sldChg>
      <pc:sldChg chg="del">
        <pc:chgData name="Salustiano Rodrigues" userId="b0c2298ca69cb755" providerId="LiveId" clId="{7A8277BC-6B6C-48F6-9509-B2C960433860}" dt="2022-08-17T17:58:19.030" v="21" actId="47"/>
        <pc:sldMkLst>
          <pc:docMk/>
          <pc:sldMk cId="1908604487" sldId="281"/>
        </pc:sldMkLst>
      </pc:sldChg>
      <pc:sldChg chg="del">
        <pc:chgData name="Salustiano Rodrigues" userId="b0c2298ca69cb755" providerId="LiveId" clId="{7A8277BC-6B6C-48F6-9509-B2C960433860}" dt="2022-08-17T17:58:19.030" v="21" actId="47"/>
        <pc:sldMkLst>
          <pc:docMk/>
          <pc:sldMk cId="1476701539" sldId="282"/>
        </pc:sldMkLst>
      </pc:sldChg>
      <pc:sldChg chg="del">
        <pc:chgData name="Salustiano Rodrigues" userId="b0c2298ca69cb755" providerId="LiveId" clId="{7A8277BC-6B6C-48F6-9509-B2C960433860}" dt="2022-08-17T17:58:19.030" v="21" actId="47"/>
        <pc:sldMkLst>
          <pc:docMk/>
          <pc:sldMk cId="3433899738" sldId="283"/>
        </pc:sldMkLst>
      </pc:sldChg>
      <pc:sldChg chg="del">
        <pc:chgData name="Salustiano Rodrigues" userId="b0c2298ca69cb755" providerId="LiveId" clId="{7A8277BC-6B6C-48F6-9509-B2C960433860}" dt="2022-08-17T17:58:19.030" v="21" actId="47"/>
        <pc:sldMkLst>
          <pc:docMk/>
          <pc:sldMk cId="152335199" sldId="284"/>
        </pc:sldMkLst>
      </pc:sldChg>
      <pc:sldChg chg="del">
        <pc:chgData name="Salustiano Rodrigues" userId="b0c2298ca69cb755" providerId="LiveId" clId="{7A8277BC-6B6C-48F6-9509-B2C960433860}" dt="2022-08-17T17:58:19.030" v="21" actId="47"/>
        <pc:sldMkLst>
          <pc:docMk/>
          <pc:sldMk cId="2845798267" sldId="285"/>
        </pc:sldMkLst>
      </pc:sldChg>
      <pc:sldChg chg="del">
        <pc:chgData name="Salustiano Rodrigues" userId="b0c2298ca69cb755" providerId="LiveId" clId="{7A8277BC-6B6C-48F6-9509-B2C960433860}" dt="2022-08-17T17:58:19.030" v="21" actId="47"/>
        <pc:sldMkLst>
          <pc:docMk/>
          <pc:sldMk cId="816119991" sldId="286"/>
        </pc:sldMkLst>
      </pc:sldChg>
      <pc:sldChg chg="del">
        <pc:chgData name="Salustiano Rodrigues" userId="b0c2298ca69cb755" providerId="LiveId" clId="{7A8277BC-6B6C-48F6-9509-B2C960433860}" dt="2022-08-17T17:58:19.030" v="21" actId="47"/>
        <pc:sldMkLst>
          <pc:docMk/>
          <pc:sldMk cId="2527095544" sldId="287"/>
        </pc:sldMkLst>
      </pc:sldChg>
      <pc:sldChg chg="del">
        <pc:chgData name="Salustiano Rodrigues" userId="b0c2298ca69cb755" providerId="LiveId" clId="{7A8277BC-6B6C-48F6-9509-B2C960433860}" dt="2022-08-17T17:58:19.030" v="21" actId="47"/>
        <pc:sldMkLst>
          <pc:docMk/>
          <pc:sldMk cId="2208556123" sldId="288"/>
        </pc:sldMkLst>
      </pc:sldChg>
      <pc:sldChg chg="addSp modSp mod">
        <pc:chgData name="Salustiano Rodrigues" userId="b0c2298ca69cb755" providerId="LiveId" clId="{7A8277BC-6B6C-48F6-9509-B2C960433860}" dt="2022-08-17T18:35:21.505" v="164" actId="1440"/>
        <pc:sldMkLst>
          <pc:docMk/>
          <pc:sldMk cId="2709367394" sldId="289"/>
        </pc:sldMkLst>
        <pc:spChg chg="mod">
          <ac:chgData name="Salustiano Rodrigues" userId="b0c2298ca69cb755" providerId="LiveId" clId="{7A8277BC-6B6C-48F6-9509-B2C960433860}" dt="2022-08-17T18:32:10.845" v="145" actId="123"/>
          <ac:spMkLst>
            <pc:docMk/>
            <pc:sldMk cId="2709367394" sldId="289"/>
            <ac:spMk id="3" creationId="{2DB97DCF-A9FB-4CEA-B6C7-D7C69F3F89A7}"/>
          </ac:spMkLst>
        </pc:spChg>
        <pc:picChg chg="add mod">
          <ac:chgData name="Salustiano Rodrigues" userId="b0c2298ca69cb755" providerId="LiveId" clId="{7A8277BC-6B6C-48F6-9509-B2C960433860}" dt="2022-08-17T18:35:21.505" v="164" actId="1440"/>
          <ac:picMkLst>
            <pc:docMk/>
            <pc:sldMk cId="2709367394" sldId="289"/>
            <ac:picMk id="1026" creationId="{4075C1AB-B3A4-9EE2-4E13-A41E9589EC32}"/>
          </ac:picMkLst>
        </pc:picChg>
        <pc:picChg chg="add mod">
          <ac:chgData name="Salustiano Rodrigues" userId="b0c2298ca69cb755" providerId="LiveId" clId="{7A8277BC-6B6C-48F6-9509-B2C960433860}" dt="2022-08-17T18:35:21.505" v="164" actId="1440"/>
          <ac:picMkLst>
            <pc:docMk/>
            <pc:sldMk cId="2709367394" sldId="289"/>
            <ac:picMk id="1028" creationId="{9BE07B18-840D-FCD9-817E-EFE0DA33A44E}"/>
          </ac:picMkLst>
        </pc:picChg>
        <pc:picChg chg="add mod">
          <ac:chgData name="Salustiano Rodrigues" userId="b0c2298ca69cb755" providerId="LiveId" clId="{7A8277BC-6B6C-48F6-9509-B2C960433860}" dt="2022-08-17T18:35:21.505" v="164" actId="1440"/>
          <ac:picMkLst>
            <pc:docMk/>
            <pc:sldMk cId="2709367394" sldId="289"/>
            <ac:picMk id="1030" creationId="{1E07B5AA-06FA-0A09-56D9-2428E8BD1C25}"/>
          </ac:picMkLst>
        </pc:picChg>
      </pc:sldChg>
      <pc:sldChg chg="del">
        <pc:chgData name="Salustiano Rodrigues" userId="b0c2298ca69cb755" providerId="LiveId" clId="{7A8277BC-6B6C-48F6-9509-B2C960433860}" dt="2022-08-17T17:58:19.030" v="21" actId="47"/>
        <pc:sldMkLst>
          <pc:docMk/>
          <pc:sldMk cId="1648900729" sldId="290"/>
        </pc:sldMkLst>
      </pc:sldChg>
      <pc:sldChg chg="new del">
        <pc:chgData name="Salustiano Rodrigues" userId="b0c2298ca69cb755" providerId="LiveId" clId="{7A8277BC-6B6C-48F6-9509-B2C960433860}" dt="2022-08-17T17:58:31.199" v="23" actId="47"/>
        <pc:sldMkLst>
          <pc:docMk/>
          <pc:sldMk cId="2704727252" sldId="290"/>
        </pc:sldMkLst>
      </pc:sldChg>
      <pc:sldChg chg="modSp add mod">
        <pc:chgData name="Salustiano Rodrigues" userId="b0c2298ca69cb755" providerId="LiveId" clId="{7A8277BC-6B6C-48F6-9509-B2C960433860}" dt="2022-08-17T18:35:52.257" v="169" actId="113"/>
        <pc:sldMkLst>
          <pc:docMk/>
          <pc:sldMk cId="3734723158" sldId="290"/>
        </pc:sldMkLst>
        <pc:spChg chg="mod">
          <ac:chgData name="Salustiano Rodrigues" userId="b0c2298ca69cb755" providerId="LiveId" clId="{7A8277BC-6B6C-48F6-9509-B2C960433860}" dt="2022-08-17T18:35:52.257" v="169" actId="113"/>
          <ac:spMkLst>
            <pc:docMk/>
            <pc:sldMk cId="3734723158" sldId="290"/>
            <ac:spMk id="3" creationId="{2DB97DCF-A9FB-4CEA-B6C7-D7C69F3F89A7}"/>
          </ac:spMkLst>
        </pc:spChg>
      </pc:sldChg>
      <pc:sldChg chg="del">
        <pc:chgData name="Salustiano Rodrigues" userId="b0c2298ca69cb755" providerId="LiveId" clId="{7A8277BC-6B6C-48F6-9509-B2C960433860}" dt="2022-08-17T17:58:19.030" v="21" actId="47"/>
        <pc:sldMkLst>
          <pc:docMk/>
          <pc:sldMk cId="1913641221" sldId="291"/>
        </pc:sldMkLst>
      </pc:sldChg>
      <pc:sldChg chg="modSp add mod ord">
        <pc:chgData name="Salustiano Rodrigues" userId="b0c2298ca69cb755" providerId="LiveId" clId="{7A8277BC-6B6C-48F6-9509-B2C960433860}" dt="2022-08-17T18:37:36.983" v="184"/>
        <pc:sldMkLst>
          <pc:docMk/>
          <pc:sldMk cId="3223391052" sldId="291"/>
        </pc:sldMkLst>
        <pc:spChg chg="mod">
          <ac:chgData name="Salustiano Rodrigues" userId="b0c2298ca69cb755" providerId="LiveId" clId="{7A8277BC-6B6C-48F6-9509-B2C960433860}" dt="2022-08-17T18:37:36.983" v="184"/>
          <ac:spMkLst>
            <pc:docMk/>
            <pc:sldMk cId="3223391052" sldId="291"/>
            <ac:spMk id="3" creationId="{2DB97DCF-A9FB-4CEA-B6C7-D7C69F3F89A7}"/>
          </ac:spMkLst>
        </pc:spChg>
      </pc:sldChg>
      <pc:sldChg chg="modSp add mod">
        <pc:chgData name="Salustiano Rodrigues" userId="b0c2298ca69cb755" providerId="LiveId" clId="{7A8277BC-6B6C-48F6-9509-B2C960433860}" dt="2022-08-17T18:37:30.251" v="181" actId="20577"/>
        <pc:sldMkLst>
          <pc:docMk/>
          <pc:sldMk cId="4190463945" sldId="292"/>
        </pc:sldMkLst>
        <pc:spChg chg="mod">
          <ac:chgData name="Salustiano Rodrigues" userId="b0c2298ca69cb755" providerId="LiveId" clId="{7A8277BC-6B6C-48F6-9509-B2C960433860}" dt="2022-08-17T18:37:30.251" v="181" actId="20577"/>
          <ac:spMkLst>
            <pc:docMk/>
            <pc:sldMk cId="4190463945" sldId="292"/>
            <ac:spMk id="3" creationId="{2DB97DCF-A9FB-4CEA-B6C7-D7C69F3F89A7}"/>
          </ac:spMkLst>
        </pc:spChg>
      </pc:sldChg>
      <pc:sldChg chg="modSp add mod">
        <pc:chgData name="Salustiano Rodrigues" userId="b0c2298ca69cb755" providerId="LiveId" clId="{7A8277BC-6B6C-48F6-9509-B2C960433860}" dt="2022-08-17T18:38:51.162" v="192" actId="27636"/>
        <pc:sldMkLst>
          <pc:docMk/>
          <pc:sldMk cId="4044657874" sldId="293"/>
        </pc:sldMkLst>
        <pc:spChg chg="mod">
          <ac:chgData name="Salustiano Rodrigues" userId="b0c2298ca69cb755" providerId="LiveId" clId="{7A8277BC-6B6C-48F6-9509-B2C960433860}" dt="2022-08-17T18:38:51.162" v="192" actId="27636"/>
          <ac:spMkLst>
            <pc:docMk/>
            <pc:sldMk cId="4044657874" sldId="293"/>
            <ac:spMk id="3" creationId="{2DB97DCF-A9FB-4CEA-B6C7-D7C69F3F89A7}"/>
          </ac:spMkLst>
        </pc:spChg>
      </pc:sldChg>
      <pc:sldChg chg="addSp delSp modSp add mod setBg">
        <pc:chgData name="Salustiano Rodrigues" userId="b0c2298ca69cb755" providerId="LiveId" clId="{7A8277BC-6B6C-48F6-9509-B2C960433860}" dt="2022-08-17T18:40:42.228" v="213" actId="20577"/>
        <pc:sldMkLst>
          <pc:docMk/>
          <pc:sldMk cId="1308885826" sldId="294"/>
        </pc:sldMkLst>
        <pc:spChg chg="mod">
          <ac:chgData name="Salustiano Rodrigues" userId="b0c2298ca69cb755" providerId="LiveId" clId="{7A8277BC-6B6C-48F6-9509-B2C960433860}" dt="2022-08-17T18:40:19.072" v="208" actId="1076"/>
          <ac:spMkLst>
            <pc:docMk/>
            <pc:sldMk cId="1308885826" sldId="294"/>
            <ac:spMk id="2" creationId="{ECC94FDA-C825-43A2-A0A2-0C5CA0FA9BB2}"/>
          </ac:spMkLst>
        </pc:spChg>
        <pc:spChg chg="mod">
          <ac:chgData name="Salustiano Rodrigues" userId="b0c2298ca69cb755" providerId="LiveId" clId="{7A8277BC-6B6C-48F6-9509-B2C960433860}" dt="2022-08-17T18:40:42.228" v="213" actId="20577"/>
          <ac:spMkLst>
            <pc:docMk/>
            <pc:sldMk cId="1308885826" sldId="294"/>
            <ac:spMk id="3" creationId="{2DB97DCF-A9FB-4CEA-B6C7-D7C69F3F89A7}"/>
          </ac:spMkLst>
        </pc:spChg>
        <pc:picChg chg="add del mod">
          <ac:chgData name="Salustiano Rodrigues" userId="b0c2298ca69cb755" providerId="LiveId" clId="{7A8277BC-6B6C-48F6-9509-B2C960433860}" dt="2022-08-17T18:40:26.441" v="211" actId="478"/>
          <ac:picMkLst>
            <pc:docMk/>
            <pc:sldMk cId="1308885826" sldId="294"/>
            <ac:picMk id="2050" creationId="{B7E48BDB-71B9-E878-9B14-BAF749885872}"/>
          </ac:picMkLst>
        </pc:picChg>
      </pc:sldChg>
      <pc:sldChg chg="modSp add mod ord">
        <pc:chgData name="Salustiano Rodrigues" userId="b0c2298ca69cb755" providerId="LiveId" clId="{7A8277BC-6B6C-48F6-9509-B2C960433860}" dt="2022-08-17T18:48:29.644" v="621" actId="113"/>
        <pc:sldMkLst>
          <pc:docMk/>
          <pc:sldMk cId="3101099372" sldId="295"/>
        </pc:sldMkLst>
        <pc:spChg chg="mod">
          <ac:chgData name="Salustiano Rodrigues" userId="b0c2298ca69cb755" providerId="LiveId" clId="{7A8277BC-6B6C-48F6-9509-B2C960433860}" dt="2022-08-17T18:40:55.922" v="215"/>
          <ac:spMkLst>
            <pc:docMk/>
            <pc:sldMk cId="3101099372" sldId="295"/>
            <ac:spMk id="2" creationId="{ECC94FDA-C825-43A2-A0A2-0C5CA0FA9BB2}"/>
          </ac:spMkLst>
        </pc:spChg>
        <pc:spChg chg="mod">
          <ac:chgData name="Salustiano Rodrigues" userId="b0c2298ca69cb755" providerId="LiveId" clId="{7A8277BC-6B6C-48F6-9509-B2C960433860}" dt="2022-08-17T18:48:29.644" v="621" actId="113"/>
          <ac:spMkLst>
            <pc:docMk/>
            <pc:sldMk cId="3101099372" sldId="295"/>
            <ac:spMk id="3" creationId="{2DB97DCF-A9FB-4CEA-B6C7-D7C69F3F89A7}"/>
          </ac:spMkLst>
        </pc:spChg>
      </pc:sldChg>
      <pc:sldChg chg="modSp add mod">
        <pc:chgData name="Salustiano Rodrigues" userId="b0c2298ca69cb755" providerId="LiveId" clId="{7A8277BC-6B6C-48F6-9509-B2C960433860}" dt="2022-08-17T18:42:19.703" v="222" actId="6549"/>
        <pc:sldMkLst>
          <pc:docMk/>
          <pc:sldMk cId="3362663576" sldId="296"/>
        </pc:sldMkLst>
        <pc:spChg chg="mod">
          <ac:chgData name="Salustiano Rodrigues" userId="b0c2298ca69cb755" providerId="LiveId" clId="{7A8277BC-6B6C-48F6-9509-B2C960433860}" dt="2022-08-17T18:42:19.703" v="222" actId="6549"/>
          <ac:spMkLst>
            <pc:docMk/>
            <pc:sldMk cId="3362663576" sldId="296"/>
            <ac:spMk id="3" creationId="{2DB97DCF-A9FB-4CEA-B6C7-D7C69F3F89A7}"/>
          </ac:spMkLst>
        </pc:spChg>
      </pc:sldChg>
      <pc:sldChg chg="modSp add mod">
        <pc:chgData name="Salustiano Rodrigues" userId="b0c2298ca69cb755" providerId="LiveId" clId="{7A8277BC-6B6C-48F6-9509-B2C960433860}" dt="2022-08-17T18:46:14.109" v="524" actId="113"/>
        <pc:sldMkLst>
          <pc:docMk/>
          <pc:sldMk cId="617306934" sldId="297"/>
        </pc:sldMkLst>
        <pc:spChg chg="mod">
          <ac:chgData name="Salustiano Rodrigues" userId="b0c2298ca69cb755" providerId="LiveId" clId="{7A8277BC-6B6C-48F6-9509-B2C960433860}" dt="2022-08-17T18:46:14.109" v="524" actId="113"/>
          <ac:spMkLst>
            <pc:docMk/>
            <pc:sldMk cId="617306934" sldId="297"/>
            <ac:spMk id="3" creationId="{2DB97DCF-A9FB-4CEA-B6C7-D7C69F3F89A7}"/>
          </ac:spMkLst>
        </pc:spChg>
      </pc:sldChg>
      <pc:sldChg chg="modSp add mod">
        <pc:chgData name="Salustiano Rodrigues" userId="b0c2298ca69cb755" providerId="LiveId" clId="{7A8277BC-6B6C-48F6-9509-B2C960433860}" dt="2022-08-17T18:46:24.372" v="528" actId="113"/>
        <pc:sldMkLst>
          <pc:docMk/>
          <pc:sldMk cId="639968152" sldId="298"/>
        </pc:sldMkLst>
        <pc:spChg chg="mod">
          <ac:chgData name="Salustiano Rodrigues" userId="b0c2298ca69cb755" providerId="LiveId" clId="{7A8277BC-6B6C-48F6-9509-B2C960433860}" dt="2022-08-17T18:46:24.372" v="528" actId="113"/>
          <ac:spMkLst>
            <pc:docMk/>
            <pc:sldMk cId="639968152" sldId="298"/>
            <ac:spMk id="3" creationId="{2DB97DCF-A9FB-4CEA-B6C7-D7C69F3F89A7}"/>
          </ac:spMkLst>
        </pc:spChg>
      </pc:sldChg>
      <pc:sldChg chg="modSp add mod">
        <pc:chgData name="Salustiano Rodrigues" userId="b0c2298ca69cb755" providerId="LiveId" clId="{7A8277BC-6B6C-48F6-9509-B2C960433860}" dt="2022-08-17T18:49:22.127" v="668" actId="6549"/>
        <pc:sldMkLst>
          <pc:docMk/>
          <pc:sldMk cId="4219677553" sldId="299"/>
        </pc:sldMkLst>
        <pc:spChg chg="mod">
          <ac:chgData name="Salustiano Rodrigues" userId="b0c2298ca69cb755" providerId="LiveId" clId="{7A8277BC-6B6C-48F6-9509-B2C960433860}" dt="2022-08-17T18:49:22.127" v="668" actId="6549"/>
          <ac:spMkLst>
            <pc:docMk/>
            <pc:sldMk cId="4219677553" sldId="299"/>
            <ac:spMk id="3" creationId="{2DB97DCF-A9FB-4CEA-B6C7-D7C69F3F89A7}"/>
          </ac:spMkLst>
        </pc:spChg>
      </pc:sldChg>
      <pc:sldChg chg="modSp add mod">
        <pc:chgData name="Salustiano Rodrigues" userId="b0c2298ca69cb755" providerId="LiveId" clId="{7A8277BC-6B6C-48F6-9509-B2C960433860}" dt="2022-08-17T18:48:15.508" v="619"/>
        <pc:sldMkLst>
          <pc:docMk/>
          <pc:sldMk cId="2332952486" sldId="300"/>
        </pc:sldMkLst>
        <pc:spChg chg="mod">
          <ac:chgData name="Salustiano Rodrigues" userId="b0c2298ca69cb755" providerId="LiveId" clId="{7A8277BC-6B6C-48F6-9509-B2C960433860}" dt="2022-08-17T18:48:15.508" v="619"/>
          <ac:spMkLst>
            <pc:docMk/>
            <pc:sldMk cId="2332952486" sldId="300"/>
            <ac:spMk id="3" creationId="{2DB97DCF-A9FB-4CEA-B6C7-D7C69F3F89A7}"/>
          </ac:spMkLst>
        </pc:spChg>
      </pc:sldChg>
      <pc:sldChg chg="modSp add mod">
        <pc:chgData name="Salustiano Rodrigues" userId="b0c2298ca69cb755" providerId="LiveId" clId="{7A8277BC-6B6C-48F6-9509-B2C960433860}" dt="2022-08-17T18:49:16.101" v="667" actId="20577"/>
        <pc:sldMkLst>
          <pc:docMk/>
          <pc:sldMk cId="1850727550" sldId="301"/>
        </pc:sldMkLst>
        <pc:spChg chg="mod">
          <ac:chgData name="Salustiano Rodrigues" userId="b0c2298ca69cb755" providerId="LiveId" clId="{7A8277BC-6B6C-48F6-9509-B2C960433860}" dt="2022-08-17T18:49:16.101" v="667" actId="20577"/>
          <ac:spMkLst>
            <pc:docMk/>
            <pc:sldMk cId="1850727550" sldId="301"/>
            <ac:spMk id="3" creationId="{2DB97DCF-A9FB-4CEA-B6C7-D7C69F3F89A7}"/>
          </ac:spMkLst>
        </pc:spChg>
      </pc:sldChg>
      <pc:sldChg chg="modSp add mod">
        <pc:chgData name="Salustiano Rodrigues" userId="b0c2298ca69cb755" providerId="LiveId" clId="{7A8277BC-6B6C-48F6-9509-B2C960433860}" dt="2022-08-17T18:50:29.369" v="735" actId="20577"/>
        <pc:sldMkLst>
          <pc:docMk/>
          <pc:sldMk cId="287897447" sldId="302"/>
        </pc:sldMkLst>
        <pc:spChg chg="mod">
          <ac:chgData name="Salustiano Rodrigues" userId="b0c2298ca69cb755" providerId="LiveId" clId="{7A8277BC-6B6C-48F6-9509-B2C960433860}" dt="2022-08-17T18:50:29.369" v="735" actId="20577"/>
          <ac:spMkLst>
            <pc:docMk/>
            <pc:sldMk cId="287897447" sldId="302"/>
            <ac:spMk id="3" creationId="{2DB97DCF-A9FB-4CEA-B6C7-D7C69F3F89A7}"/>
          </ac:spMkLst>
        </pc:spChg>
      </pc:sldChg>
      <pc:sldChg chg="modSp add mod">
        <pc:chgData name="Salustiano Rodrigues" userId="b0c2298ca69cb755" providerId="LiveId" clId="{7A8277BC-6B6C-48F6-9509-B2C960433860}" dt="2022-08-17T18:56:18.904" v="814" actId="6549"/>
        <pc:sldMkLst>
          <pc:docMk/>
          <pc:sldMk cId="4283633750" sldId="303"/>
        </pc:sldMkLst>
        <pc:spChg chg="mod">
          <ac:chgData name="Salustiano Rodrigues" userId="b0c2298ca69cb755" providerId="LiveId" clId="{7A8277BC-6B6C-48F6-9509-B2C960433860}" dt="2022-08-17T18:56:18.904" v="814" actId="6549"/>
          <ac:spMkLst>
            <pc:docMk/>
            <pc:sldMk cId="4283633750" sldId="303"/>
            <ac:spMk id="3" creationId="{2DB97DCF-A9FB-4CEA-B6C7-D7C69F3F89A7}"/>
          </ac:spMkLst>
        </pc:spChg>
      </pc:sldChg>
      <pc:sldChg chg="modSp add mod ord">
        <pc:chgData name="Salustiano Rodrigues" userId="b0c2298ca69cb755" providerId="LiveId" clId="{7A8277BC-6B6C-48F6-9509-B2C960433860}" dt="2022-08-17T19:00:42.224" v="963" actId="20577"/>
        <pc:sldMkLst>
          <pc:docMk/>
          <pc:sldMk cId="526765816" sldId="304"/>
        </pc:sldMkLst>
        <pc:spChg chg="mod">
          <ac:chgData name="Salustiano Rodrigues" userId="b0c2298ca69cb755" providerId="LiveId" clId="{7A8277BC-6B6C-48F6-9509-B2C960433860}" dt="2022-08-17T18:57:58.969" v="877"/>
          <ac:spMkLst>
            <pc:docMk/>
            <pc:sldMk cId="526765816" sldId="304"/>
            <ac:spMk id="2" creationId="{ECC94FDA-C825-43A2-A0A2-0C5CA0FA9BB2}"/>
          </ac:spMkLst>
        </pc:spChg>
        <pc:spChg chg="mod">
          <ac:chgData name="Salustiano Rodrigues" userId="b0c2298ca69cb755" providerId="LiveId" clId="{7A8277BC-6B6C-48F6-9509-B2C960433860}" dt="2022-08-17T19:00:42.224" v="963" actId="20577"/>
          <ac:spMkLst>
            <pc:docMk/>
            <pc:sldMk cId="526765816" sldId="304"/>
            <ac:spMk id="3" creationId="{2DB97DCF-A9FB-4CEA-B6C7-D7C69F3F89A7}"/>
          </ac:spMkLst>
        </pc:spChg>
      </pc:sldChg>
      <pc:sldChg chg="addSp modSp add mod modNotesTx">
        <pc:chgData name="Salustiano Rodrigues" userId="b0c2298ca69cb755" providerId="LiveId" clId="{7A8277BC-6B6C-48F6-9509-B2C960433860}" dt="2022-08-17T19:05:10.093" v="1088"/>
        <pc:sldMkLst>
          <pc:docMk/>
          <pc:sldMk cId="1283009672" sldId="305"/>
        </pc:sldMkLst>
        <pc:spChg chg="mod">
          <ac:chgData name="Salustiano Rodrigues" userId="b0c2298ca69cb755" providerId="LiveId" clId="{7A8277BC-6B6C-48F6-9509-B2C960433860}" dt="2022-08-17T19:01:57.929" v="999" actId="20577"/>
          <ac:spMkLst>
            <pc:docMk/>
            <pc:sldMk cId="1283009672" sldId="305"/>
            <ac:spMk id="3" creationId="{2DB97DCF-A9FB-4CEA-B6C7-D7C69F3F89A7}"/>
          </ac:spMkLst>
        </pc:spChg>
        <pc:picChg chg="add mod modCrop">
          <ac:chgData name="Salustiano Rodrigues" userId="b0c2298ca69cb755" providerId="LiveId" clId="{7A8277BC-6B6C-48F6-9509-B2C960433860}" dt="2022-08-17T19:01:42.058" v="996" actId="12788"/>
          <ac:picMkLst>
            <pc:docMk/>
            <pc:sldMk cId="1283009672" sldId="305"/>
            <ac:picMk id="5" creationId="{EF5C2C98-8934-824A-9FD1-521620EF36A4}"/>
          </ac:picMkLst>
        </pc:picChg>
      </pc:sldChg>
      <pc:sldChg chg="addSp delSp modSp add mod modNotesTx">
        <pc:chgData name="Salustiano Rodrigues" userId="b0c2298ca69cb755" providerId="LiveId" clId="{7A8277BC-6B6C-48F6-9509-B2C960433860}" dt="2022-08-17T19:12:20.500" v="1126" actId="1440"/>
        <pc:sldMkLst>
          <pc:docMk/>
          <pc:sldMk cId="3802308147" sldId="306"/>
        </pc:sldMkLst>
        <pc:spChg chg="mod">
          <ac:chgData name="Salustiano Rodrigues" userId="b0c2298ca69cb755" providerId="LiveId" clId="{7A8277BC-6B6C-48F6-9509-B2C960433860}" dt="2022-08-17T19:08:56.491" v="1120" actId="113"/>
          <ac:spMkLst>
            <pc:docMk/>
            <pc:sldMk cId="3802308147" sldId="306"/>
            <ac:spMk id="3" creationId="{2DB97DCF-A9FB-4CEA-B6C7-D7C69F3F89A7}"/>
          </ac:spMkLst>
        </pc:spChg>
        <pc:picChg chg="del">
          <ac:chgData name="Salustiano Rodrigues" userId="b0c2298ca69cb755" providerId="LiveId" clId="{7A8277BC-6B6C-48F6-9509-B2C960433860}" dt="2022-08-17T19:04:54.381" v="1086" actId="478"/>
          <ac:picMkLst>
            <pc:docMk/>
            <pc:sldMk cId="3802308147" sldId="306"/>
            <ac:picMk id="5" creationId="{EF5C2C98-8934-824A-9FD1-521620EF36A4}"/>
          </ac:picMkLst>
        </pc:picChg>
        <pc:picChg chg="add mod">
          <ac:chgData name="Salustiano Rodrigues" userId="b0c2298ca69cb755" providerId="LiveId" clId="{7A8277BC-6B6C-48F6-9509-B2C960433860}" dt="2022-08-17T19:12:20.500" v="1126" actId="1440"/>
          <ac:picMkLst>
            <pc:docMk/>
            <pc:sldMk cId="3802308147" sldId="306"/>
            <ac:picMk id="3074" creationId="{44F09C16-C401-28D0-2353-0A5A99865F76}"/>
          </ac:picMkLst>
        </pc:picChg>
      </pc:sldChg>
      <pc:sldChg chg="addSp delSp modSp add mod">
        <pc:chgData name="Salustiano Rodrigues" userId="b0c2298ca69cb755" providerId="LiveId" clId="{7A8277BC-6B6C-48F6-9509-B2C960433860}" dt="2022-08-17T19:16:57.778" v="1253" actId="113"/>
        <pc:sldMkLst>
          <pc:docMk/>
          <pc:sldMk cId="3376406735" sldId="307"/>
        </pc:sldMkLst>
        <pc:spChg chg="mod">
          <ac:chgData name="Salustiano Rodrigues" userId="b0c2298ca69cb755" providerId="LiveId" clId="{7A8277BC-6B6C-48F6-9509-B2C960433860}" dt="2022-08-17T19:16:57.778" v="1253" actId="113"/>
          <ac:spMkLst>
            <pc:docMk/>
            <pc:sldMk cId="3376406735" sldId="307"/>
            <ac:spMk id="3" creationId="{2DB97DCF-A9FB-4CEA-B6C7-D7C69F3F89A7}"/>
          </ac:spMkLst>
        </pc:spChg>
        <pc:picChg chg="add del mod">
          <ac:chgData name="Salustiano Rodrigues" userId="b0c2298ca69cb755" providerId="LiveId" clId="{7A8277BC-6B6C-48F6-9509-B2C960433860}" dt="2022-08-17T19:14:31.486" v="1221" actId="478"/>
          <ac:picMkLst>
            <pc:docMk/>
            <pc:sldMk cId="3376406735" sldId="307"/>
            <ac:picMk id="5" creationId="{2952CA2A-224D-3698-7EF9-744A028F2D35}"/>
          </ac:picMkLst>
        </pc:picChg>
        <pc:picChg chg="add del">
          <ac:chgData name="Salustiano Rodrigues" userId="b0c2298ca69cb755" providerId="LiveId" clId="{7A8277BC-6B6C-48F6-9509-B2C960433860}" dt="2022-08-17T19:14:30.860" v="1220" actId="478"/>
          <ac:picMkLst>
            <pc:docMk/>
            <pc:sldMk cId="3376406735" sldId="307"/>
            <ac:picMk id="7" creationId="{7F86D818-19FA-8790-0E14-878AC52A71BA}"/>
          </ac:picMkLst>
        </pc:picChg>
        <pc:picChg chg="add mod">
          <ac:chgData name="Salustiano Rodrigues" userId="b0c2298ca69cb755" providerId="LiveId" clId="{7A8277BC-6B6C-48F6-9509-B2C960433860}" dt="2022-08-17T19:15:45.638" v="1235" actId="1076"/>
          <ac:picMkLst>
            <pc:docMk/>
            <pc:sldMk cId="3376406735" sldId="307"/>
            <ac:picMk id="8" creationId="{728516A4-6BA5-5B0D-A6C2-FD6243D488CA}"/>
          </ac:picMkLst>
        </pc:picChg>
        <pc:picChg chg="del">
          <ac:chgData name="Salustiano Rodrigues" userId="b0c2298ca69cb755" providerId="LiveId" clId="{7A8277BC-6B6C-48F6-9509-B2C960433860}" dt="2022-08-17T19:12:29.085" v="1128" actId="478"/>
          <ac:picMkLst>
            <pc:docMk/>
            <pc:sldMk cId="3376406735" sldId="307"/>
            <ac:picMk id="3074" creationId="{44F09C16-C401-28D0-2353-0A5A99865F76}"/>
          </ac:picMkLst>
        </pc:picChg>
        <pc:picChg chg="add del mod">
          <ac:chgData name="Salustiano Rodrigues" userId="b0c2298ca69cb755" providerId="LiveId" clId="{7A8277BC-6B6C-48F6-9509-B2C960433860}" dt="2022-08-17T19:15:18.848" v="1226" actId="21"/>
          <ac:picMkLst>
            <pc:docMk/>
            <pc:sldMk cId="3376406735" sldId="307"/>
            <ac:picMk id="4098" creationId="{4204A6C2-9908-C10C-D92F-503A8CC58C25}"/>
          </ac:picMkLst>
        </pc:picChg>
      </pc:sldChg>
      <pc:sldChg chg="add del">
        <pc:chgData name="Salustiano Rodrigues" userId="b0c2298ca69cb755" providerId="LiveId" clId="{7A8277BC-6B6C-48F6-9509-B2C960433860}" dt="2022-08-17T19:15:26.738" v="1228" actId="47"/>
        <pc:sldMkLst>
          <pc:docMk/>
          <pc:sldMk cId="3043432508" sldId="308"/>
        </pc:sldMkLst>
      </pc:sldChg>
      <pc:sldChg chg="addSp delSp modSp add mod">
        <pc:chgData name="Salustiano Rodrigues" userId="b0c2298ca69cb755" providerId="LiveId" clId="{7A8277BC-6B6C-48F6-9509-B2C960433860}" dt="2022-08-17T19:18:33.036" v="1284" actId="12788"/>
        <pc:sldMkLst>
          <pc:docMk/>
          <pc:sldMk cId="4150544468" sldId="308"/>
        </pc:sldMkLst>
        <pc:spChg chg="mod">
          <ac:chgData name="Salustiano Rodrigues" userId="b0c2298ca69cb755" providerId="LiveId" clId="{7A8277BC-6B6C-48F6-9509-B2C960433860}" dt="2022-08-17T19:18:33.036" v="1284" actId="12788"/>
          <ac:spMkLst>
            <pc:docMk/>
            <pc:sldMk cId="4150544468" sldId="308"/>
            <ac:spMk id="3" creationId="{2DB97DCF-A9FB-4CEA-B6C7-D7C69F3F89A7}"/>
          </ac:spMkLst>
        </pc:spChg>
        <pc:picChg chg="add mod">
          <ac:chgData name="Salustiano Rodrigues" userId="b0c2298ca69cb755" providerId="LiveId" clId="{7A8277BC-6B6C-48F6-9509-B2C960433860}" dt="2022-08-17T19:18:33.036" v="1284" actId="12788"/>
          <ac:picMkLst>
            <pc:docMk/>
            <pc:sldMk cId="4150544468" sldId="308"/>
            <ac:picMk id="5" creationId="{0A6580B8-EE65-B5B1-EDC6-2EF43DACF691}"/>
          </ac:picMkLst>
        </pc:picChg>
        <pc:picChg chg="del">
          <ac:chgData name="Salustiano Rodrigues" userId="b0c2298ca69cb755" providerId="LiveId" clId="{7A8277BC-6B6C-48F6-9509-B2C960433860}" dt="2022-08-17T19:17:16.623" v="1255" actId="478"/>
          <ac:picMkLst>
            <pc:docMk/>
            <pc:sldMk cId="4150544468" sldId="308"/>
            <ac:picMk id="8" creationId="{728516A4-6BA5-5B0D-A6C2-FD6243D488CA}"/>
          </ac:picMkLst>
        </pc:picChg>
      </pc:sldChg>
      <pc:sldChg chg="addSp delSp modSp add mod">
        <pc:chgData name="Salustiano Rodrigues" userId="b0c2298ca69cb755" providerId="LiveId" clId="{7A8277BC-6B6C-48F6-9509-B2C960433860}" dt="2022-08-17T19:19:40.710" v="1298" actId="12788"/>
        <pc:sldMkLst>
          <pc:docMk/>
          <pc:sldMk cId="1554165548" sldId="309"/>
        </pc:sldMkLst>
        <pc:spChg chg="mod">
          <ac:chgData name="Salustiano Rodrigues" userId="b0c2298ca69cb755" providerId="LiveId" clId="{7A8277BC-6B6C-48F6-9509-B2C960433860}" dt="2022-08-17T19:19:40.710" v="1298" actId="12788"/>
          <ac:spMkLst>
            <pc:docMk/>
            <pc:sldMk cId="1554165548" sldId="309"/>
            <ac:spMk id="3" creationId="{2DB97DCF-A9FB-4CEA-B6C7-D7C69F3F89A7}"/>
          </ac:spMkLst>
        </pc:spChg>
        <pc:picChg chg="del">
          <ac:chgData name="Salustiano Rodrigues" userId="b0c2298ca69cb755" providerId="LiveId" clId="{7A8277BC-6B6C-48F6-9509-B2C960433860}" dt="2022-08-17T19:19:20.381" v="1293" actId="478"/>
          <ac:picMkLst>
            <pc:docMk/>
            <pc:sldMk cId="1554165548" sldId="309"/>
            <ac:picMk id="5" creationId="{0A6580B8-EE65-B5B1-EDC6-2EF43DACF691}"/>
          </ac:picMkLst>
        </pc:picChg>
        <pc:picChg chg="add mod">
          <ac:chgData name="Salustiano Rodrigues" userId="b0c2298ca69cb755" providerId="LiveId" clId="{7A8277BC-6B6C-48F6-9509-B2C960433860}" dt="2022-08-17T19:19:40.710" v="1298" actId="12788"/>
          <ac:picMkLst>
            <pc:docMk/>
            <pc:sldMk cId="1554165548" sldId="309"/>
            <ac:picMk id="6" creationId="{E69B1E15-76CF-AD60-33DB-17D7A4AC5E5B}"/>
          </ac:picMkLst>
        </pc:picChg>
      </pc:sldChg>
      <pc:sldChg chg="delSp modSp add mod modNotesTx">
        <pc:chgData name="Salustiano Rodrigues" userId="b0c2298ca69cb755" providerId="LiveId" clId="{7A8277BC-6B6C-48F6-9509-B2C960433860}" dt="2022-08-17T19:25:13.102" v="1467" actId="113"/>
        <pc:sldMkLst>
          <pc:docMk/>
          <pc:sldMk cId="186650963" sldId="310"/>
        </pc:sldMkLst>
        <pc:spChg chg="mod">
          <ac:chgData name="Salustiano Rodrigues" userId="b0c2298ca69cb755" providerId="LiveId" clId="{7A8277BC-6B6C-48F6-9509-B2C960433860}" dt="2022-08-17T19:20:03.596" v="1300"/>
          <ac:spMkLst>
            <pc:docMk/>
            <pc:sldMk cId="186650963" sldId="310"/>
            <ac:spMk id="2" creationId="{ECC94FDA-C825-43A2-A0A2-0C5CA0FA9BB2}"/>
          </ac:spMkLst>
        </pc:spChg>
        <pc:spChg chg="mod">
          <ac:chgData name="Salustiano Rodrigues" userId="b0c2298ca69cb755" providerId="LiveId" clId="{7A8277BC-6B6C-48F6-9509-B2C960433860}" dt="2022-08-17T19:25:13.102" v="1467" actId="113"/>
          <ac:spMkLst>
            <pc:docMk/>
            <pc:sldMk cId="186650963" sldId="310"/>
            <ac:spMk id="3" creationId="{2DB97DCF-A9FB-4CEA-B6C7-D7C69F3F89A7}"/>
          </ac:spMkLst>
        </pc:spChg>
        <pc:picChg chg="del">
          <ac:chgData name="Salustiano Rodrigues" userId="b0c2298ca69cb755" providerId="LiveId" clId="{7A8277BC-6B6C-48F6-9509-B2C960433860}" dt="2022-08-17T19:20:05.174" v="1301" actId="478"/>
          <ac:picMkLst>
            <pc:docMk/>
            <pc:sldMk cId="186650963" sldId="310"/>
            <ac:picMk id="6" creationId="{E69B1E15-76CF-AD60-33DB-17D7A4AC5E5B}"/>
          </ac:picMkLst>
        </pc:picChg>
      </pc:sldChg>
      <pc:sldChg chg="addSp delSp modSp new del mod modClrScheme chgLayout">
        <pc:chgData name="Salustiano Rodrigues" userId="b0c2298ca69cb755" providerId="LiveId" clId="{7A8277BC-6B6C-48F6-9509-B2C960433860}" dt="2022-08-17T19:28:35.279" v="1500" actId="47"/>
        <pc:sldMkLst>
          <pc:docMk/>
          <pc:sldMk cId="369893419" sldId="311"/>
        </pc:sldMkLst>
        <pc:spChg chg="del mod ord">
          <ac:chgData name="Salustiano Rodrigues" userId="b0c2298ca69cb755" providerId="LiveId" clId="{7A8277BC-6B6C-48F6-9509-B2C960433860}" dt="2022-08-17T19:25:45.571" v="1471" actId="700"/>
          <ac:spMkLst>
            <pc:docMk/>
            <pc:sldMk cId="369893419" sldId="311"/>
            <ac:spMk id="2" creationId="{13E2AFCC-F33C-546F-5B82-58660718C978}"/>
          </ac:spMkLst>
        </pc:spChg>
        <pc:spChg chg="del mod ord">
          <ac:chgData name="Salustiano Rodrigues" userId="b0c2298ca69cb755" providerId="LiveId" clId="{7A8277BC-6B6C-48F6-9509-B2C960433860}" dt="2022-08-17T19:25:45.571" v="1471" actId="700"/>
          <ac:spMkLst>
            <pc:docMk/>
            <pc:sldMk cId="369893419" sldId="311"/>
            <ac:spMk id="3" creationId="{B8698E99-B13F-89B5-1F86-FC95CF66AD34}"/>
          </ac:spMkLst>
        </pc:spChg>
        <pc:spChg chg="add mod ord">
          <ac:chgData name="Salustiano Rodrigues" userId="b0c2298ca69cb755" providerId="LiveId" clId="{7A8277BC-6B6C-48F6-9509-B2C960433860}" dt="2022-08-17T19:25:49.084" v="1481" actId="20577"/>
          <ac:spMkLst>
            <pc:docMk/>
            <pc:sldMk cId="369893419" sldId="311"/>
            <ac:spMk id="4" creationId="{E4C4B9BC-5201-200A-34EA-718DABD6622E}"/>
          </ac:spMkLst>
        </pc:spChg>
        <pc:spChg chg="add del mod ord">
          <ac:chgData name="Salustiano Rodrigues" userId="b0c2298ca69cb755" providerId="LiveId" clId="{7A8277BC-6B6C-48F6-9509-B2C960433860}" dt="2022-08-17T19:25:53.146" v="1482" actId="478"/>
          <ac:spMkLst>
            <pc:docMk/>
            <pc:sldMk cId="369893419" sldId="311"/>
            <ac:spMk id="5" creationId="{800355C1-E763-C0A9-E12F-3B666FA47753}"/>
          </ac:spMkLst>
        </pc:spChg>
      </pc:sldChg>
      <pc:sldChg chg="add del">
        <pc:chgData name="Salustiano Rodrigues" userId="b0c2298ca69cb755" providerId="LiveId" clId="{7A8277BC-6B6C-48F6-9509-B2C960433860}" dt="2022-08-17T19:25:41.587" v="1469" actId="47"/>
        <pc:sldMkLst>
          <pc:docMk/>
          <pc:sldMk cId="3891137830" sldId="311"/>
        </pc:sldMkLst>
      </pc:sldChg>
      <pc:sldChg chg="modSp new del mod">
        <pc:chgData name="Salustiano Rodrigues" userId="b0c2298ca69cb755" providerId="LiveId" clId="{7A8277BC-6B6C-48F6-9509-B2C960433860}" dt="2022-08-17T19:28:36.333" v="1501" actId="47"/>
        <pc:sldMkLst>
          <pc:docMk/>
          <pc:sldMk cId="1627284462" sldId="312"/>
        </pc:sldMkLst>
        <pc:spChg chg="mod">
          <ac:chgData name="Salustiano Rodrigues" userId="b0c2298ca69cb755" providerId="LiveId" clId="{7A8277BC-6B6C-48F6-9509-B2C960433860}" dt="2022-08-17T19:26:00.867" v="1493" actId="20577"/>
          <ac:spMkLst>
            <pc:docMk/>
            <pc:sldMk cId="1627284462" sldId="312"/>
            <ac:spMk id="2" creationId="{080E57A7-8375-1929-3576-1495CB3B6FFD}"/>
          </ac:spMkLst>
        </pc:spChg>
        <pc:spChg chg="mod">
          <ac:chgData name="Salustiano Rodrigues" userId="b0c2298ca69cb755" providerId="LiveId" clId="{7A8277BC-6B6C-48F6-9509-B2C960433860}" dt="2022-08-17T19:28:34.406" v="1499" actId="6549"/>
          <ac:spMkLst>
            <pc:docMk/>
            <pc:sldMk cId="1627284462" sldId="312"/>
            <ac:spMk id="3" creationId="{AE55E48D-C700-51AE-2225-358CC26BE8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A9041-49FD-4CDE-9585-BB3022D5846A}" type="datetimeFigureOut">
              <a:rPr lang="pt-BR" smtClean="0"/>
              <a:t>09/11/2022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50AA-F6E6-49C5-9A70-E5BC3A121122}" type="slidenum">
              <a:rPr lang="pt-BR" smtClean="0"/>
              <a:t>‹nº›</a:t>
            </a:fld>
            <a:endParaRPr lang="pt-BR"/>
          </a:p>
        </p:txBody>
      </p:sp>
    </p:spTree>
    <p:extLst>
      <p:ext uri="{BB962C8B-B14F-4D97-AF65-F5344CB8AC3E}">
        <p14:creationId xmlns:p14="http://schemas.microsoft.com/office/powerpoint/2010/main" val="359115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1A7373D-541A-F846-B3A2-3B03D910DB51}" type="slidenum">
              <a:rPr lang="pt-BR" smtClean="0"/>
              <a:t>1</a:t>
            </a:fld>
            <a:endParaRPr lang="pt-BR"/>
          </a:p>
        </p:txBody>
      </p:sp>
    </p:spTree>
    <p:extLst>
      <p:ext uri="{BB962C8B-B14F-4D97-AF65-F5344CB8AC3E}">
        <p14:creationId xmlns:p14="http://schemas.microsoft.com/office/powerpoint/2010/main" val="331872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rtl="0"/>
            <a:r>
              <a:rPr lang="pt-BR" dirty="0">
                <a:effectLst/>
                <a:latin typeface="var(--text-font-family)"/>
              </a:rPr>
              <a:t>Quando nos referimos ao volume de uma aplicação de Big Data, normalmente, estamos tratando de </a:t>
            </a:r>
            <a:r>
              <a:rPr lang="pt-BR" dirty="0" err="1">
                <a:effectLst/>
                <a:latin typeface="var(--text-font-family)"/>
              </a:rPr>
              <a:t>petabytes</a:t>
            </a:r>
            <a:r>
              <a:rPr lang="pt-BR" dirty="0">
                <a:effectLst/>
                <a:latin typeface="var(--text-font-family)"/>
              </a:rPr>
              <a:t> (PB) de dados.</a:t>
            </a:r>
          </a:p>
          <a:p>
            <a:br>
              <a:rPr lang="pt-BR" dirty="0">
                <a:effectLst/>
              </a:rPr>
            </a:br>
            <a:endParaRPr lang="pt-BR" dirty="0"/>
          </a:p>
          <a:p>
            <a:pPr marL="171450" indent="-171450">
              <a:buFont typeface="Arial" panose="020B0604020202020204" pitchFamily="34" charset="0"/>
              <a:buChar char="•"/>
            </a:pPr>
            <a:r>
              <a:rPr lang="pt-BR" dirty="0"/>
              <a:t>Byte</a:t>
            </a:r>
          </a:p>
          <a:p>
            <a:pPr marL="171450" indent="-171450">
              <a:buFont typeface="Arial" panose="020B0604020202020204" pitchFamily="34" charset="0"/>
              <a:buChar char="•"/>
            </a:pPr>
            <a:r>
              <a:rPr lang="pt-BR" dirty="0"/>
              <a:t>Kilobyte</a:t>
            </a:r>
          </a:p>
          <a:p>
            <a:pPr marL="171450" indent="-171450">
              <a:buFont typeface="Arial" panose="020B0604020202020204" pitchFamily="34" charset="0"/>
              <a:buChar char="•"/>
            </a:pPr>
            <a:r>
              <a:rPr lang="pt-BR" dirty="0"/>
              <a:t>Megabyte</a:t>
            </a:r>
          </a:p>
          <a:p>
            <a:pPr marL="171450" indent="-171450">
              <a:buFont typeface="Arial" panose="020B0604020202020204" pitchFamily="34" charset="0"/>
              <a:buChar char="•"/>
            </a:pPr>
            <a:r>
              <a:rPr lang="pt-BR" dirty="0"/>
              <a:t>Gigabyte</a:t>
            </a:r>
          </a:p>
          <a:p>
            <a:pPr marL="171450" indent="-171450">
              <a:buFont typeface="Arial" panose="020B0604020202020204" pitchFamily="34" charset="0"/>
              <a:buChar char="•"/>
            </a:pPr>
            <a:r>
              <a:rPr lang="pt-BR" dirty="0" err="1"/>
              <a:t>Terabyte</a:t>
            </a:r>
            <a:endParaRPr lang="pt-BR" dirty="0"/>
          </a:p>
          <a:p>
            <a:pPr marL="171450" indent="-171450">
              <a:buFont typeface="Arial" panose="020B0604020202020204" pitchFamily="34" charset="0"/>
              <a:buChar char="•"/>
            </a:pPr>
            <a:r>
              <a:rPr lang="pt-BR" dirty="0" err="1"/>
              <a:t>Petabyte</a:t>
            </a:r>
            <a:endParaRPr lang="pt-BR" dirty="0"/>
          </a:p>
          <a:p>
            <a:pPr marL="171450" indent="-171450">
              <a:buFont typeface="Arial" panose="020B0604020202020204" pitchFamily="34" charset="0"/>
              <a:buChar char="•"/>
            </a:pPr>
            <a:r>
              <a:rPr lang="pt-BR" dirty="0" err="1"/>
              <a:t>Exabyte</a:t>
            </a:r>
            <a:endParaRPr lang="pt-BR" dirty="0"/>
          </a:p>
          <a:p>
            <a:pPr marL="171450" indent="-171450">
              <a:buFont typeface="Arial" panose="020B0604020202020204" pitchFamily="34" charset="0"/>
              <a:buChar char="•"/>
            </a:pPr>
            <a:r>
              <a:rPr lang="pt-BR" dirty="0" err="1"/>
              <a:t>Zetabyte</a:t>
            </a:r>
            <a:endParaRPr lang="pt-BR" dirty="0"/>
          </a:p>
          <a:p>
            <a:pPr marL="171450" indent="-171450">
              <a:buFont typeface="Arial" panose="020B0604020202020204" pitchFamily="34" charset="0"/>
              <a:buChar char="•"/>
            </a:pPr>
            <a:r>
              <a:rPr lang="pt-BR" dirty="0" err="1"/>
              <a:t>Yottabyte</a:t>
            </a:r>
            <a:endParaRPr lang="pt-BR" dirty="0"/>
          </a:p>
          <a:p>
            <a:pPr marL="171450" indent="-171450">
              <a:buFont typeface="Arial" panose="020B0604020202020204" pitchFamily="34" charset="0"/>
              <a:buChar char="•"/>
            </a:pPr>
            <a:r>
              <a:rPr lang="pt-BR" dirty="0"/>
              <a:t>...</a:t>
            </a:r>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19</a:t>
            </a:fld>
            <a:endParaRPr lang="pt-BR"/>
          </a:p>
        </p:txBody>
      </p:sp>
    </p:spTree>
    <p:extLst>
      <p:ext uri="{BB962C8B-B14F-4D97-AF65-F5344CB8AC3E}">
        <p14:creationId xmlns:p14="http://schemas.microsoft.com/office/powerpoint/2010/main" val="4138205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20</a:t>
            </a:fld>
            <a:endParaRPr lang="pt-BR"/>
          </a:p>
        </p:txBody>
      </p:sp>
    </p:spTree>
    <p:extLst>
      <p:ext uri="{BB962C8B-B14F-4D97-AF65-F5344CB8AC3E}">
        <p14:creationId xmlns:p14="http://schemas.microsoft.com/office/powerpoint/2010/main" val="247411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21</a:t>
            </a:fld>
            <a:endParaRPr lang="pt-BR"/>
          </a:p>
        </p:txBody>
      </p:sp>
    </p:spTree>
    <p:extLst>
      <p:ext uri="{BB962C8B-B14F-4D97-AF65-F5344CB8AC3E}">
        <p14:creationId xmlns:p14="http://schemas.microsoft.com/office/powerpoint/2010/main" val="335427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22</a:t>
            </a:fld>
            <a:endParaRPr lang="pt-BR"/>
          </a:p>
        </p:txBody>
      </p:sp>
    </p:spTree>
    <p:extLst>
      <p:ext uri="{BB962C8B-B14F-4D97-AF65-F5344CB8AC3E}">
        <p14:creationId xmlns:p14="http://schemas.microsoft.com/office/powerpoint/2010/main" val="4221410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23</a:t>
            </a:fld>
            <a:endParaRPr lang="pt-BR"/>
          </a:p>
        </p:txBody>
      </p:sp>
    </p:spTree>
    <p:extLst>
      <p:ext uri="{BB962C8B-B14F-4D97-AF65-F5344CB8AC3E}">
        <p14:creationId xmlns:p14="http://schemas.microsoft.com/office/powerpoint/2010/main" val="287492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effectLst/>
                <a:latin typeface="var(--text-font-family-heading)"/>
              </a:rPr>
              <a:t>Área de saúde</a:t>
            </a:r>
          </a:p>
          <a:p>
            <a:pPr algn="l" rtl="0"/>
            <a:r>
              <a:rPr lang="pt-BR" dirty="0">
                <a:effectLst/>
                <a:latin typeface="var(--text-font-family)"/>
              </a:rPr>
              <a:t>Por meio das análises de dados, os pesquisadores podem encontrar o melhor tratamento para determinada doença e ter uma compreensão detalhada sobre as condições de uma região monitorada, tendo a possibilidade de propor ações com impacto positivo na saúde das pessoas.</a:t>
            </a:r>
          </a:p>
          <a:p>
            <a:pPr marL="0" indent="0">
              <a:buFont typeface="Arial" panose="020B0604020202020204" pitchFamily="34" charset="0"/>
              <a:buNone/>
            </a:pPr>
            <a:endParaRPr lang="pt-BR" dirty="0"/>
          </a:p>
          <a:p>
            <a:r>
              <a:rPr lang="pt-BR" b="1" dirty="0">
                <a:effectLst/>
                <a:latin typeface="var(--text-font-family-heading)"/>
              </a:rPr>
              <a:t>Governo</a:t>
            </a:r>
          </a:p>
          <a:p>
            <a:pPr algn="l" rtl="0"/>
            <a:r>
              <a:rPr lang="pt-BR" dirty="0">
                <a:effectLst/>
                <a:latin typeface="var(--text-font-family)"/>
              </a:rPr>
              <a:t>Os setores ligados ao governo que utilizam sistemas de Big Data podem melhorar a prestação de serviços para os cidadãos por meio da integração dos dados das diversas áreas, conseguindo, assim, detectar fraudes, melhorar a educação, segurança pública, entre tantos outros serviços.</a:t>
            </a:r>
          </a:p>
          <a:p>
            <a:pPr marL="0" indent="0">
              <a:buFont typeface="Arial" panose="020B0604020202020204" pitchFamily="34" charset="0"/>
              <a:buNone/>
            </a:pPr>
            <a:endParaRPr lang="pt-BR" dirty="0"/>
          </a:p>
          <a:p>
            <a:r>
              <a:rPr lang="pt-BR" b="1" dirty="0">
                <a:effectLst/>
                <a:latin typeface="var(--text-font-family-heading)"/>
              </a:rPr>
              <a:t>Mídia e entretenimento</a:t>
            </a:r>
          </a:p>
          <a:p>
            <a:pPr algn="l" rtl="0"/>
            <a:r>
              <a:rPr lang="pt-BR" dirty="0">
                <a:effectLst/>
                <a:latin typeface="var(--text-font-family)"/>
              </a:rPr>
              <a:t>Os anúncios que são feitos quando vemos vídeos na Internet são mais efetivos quando combinam com nosso perfil. As empresas de mídia e entretenimento analisam os dados dos usuários e trabalham para personalizar a oferta de produtos e serviços.</a:t>
            </a:r>
          </a:p>
          <a:p>
            <a:pPr marL="0" indent="0">
              <a:buFont typeface="Arial" panose="020B0604020202020204" pitchFamily="34" charset="0"/>
              <a:buNone/>
            </a:pPr>
            <a:endParaRPr lang="pt-BR" dirty="0"/>
          </a:p>
          <a:p>
            <a:r>
              <a:rPr lang="pt-BR" b="1" dirty="0">
                <a:effectLst/>
                <a:latin typeface="var(--text-font-family-heading)"/>
              </a:rPr>
              <a:t>Internet das coisas (IoT)</a:t>
            </a:r>
          </a:p>
          <a:p>
            <a:pPr algn="l" rtl="0"/>
            <a:r>
              <a:rPr lang="pt-BR" dirty="0">
                <a:effectLst/>
                <a:latin typeface="var(--text-font-family)"/>
              </a:rPr>
              <a:t>Dispositivos de IoT geram dados contínuos e os enviam para um servidor. Quando esses dados são extraídos, podem ser analisados para compreender padrões e traçar estratégias mais efetivas para melhorar os resultados dos processos monitorados.</a:t>
            </a:r>
          </a:p>
          <a:p>
            <a:pPr marL="0" indent="0">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CBC250AA-F6E6-49C5-9A70-E5BC3A121122}" type="slidenum">
              <a:rPr lang="pt-BR" smtClean="0"/>
              <a:t>24</a:t>
            </a:fld>
            <a:endParaRPr lang="pt-BR"/>
          </a:p>
        </p:txBody>
      </p:sp>
    </p:spTree>
    <p:extLst>
      <p:ext uri="{BB962C8B-B14F-4D97-AF65-F5344CB8AC3E}">
        <p14:creationId xmlns:p14="http://schemas.microsoft.com/office/powerpoint/2010/main" val="2537205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6DCE2-457E-4423-A9B3-154720A236A0}"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35242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B43F17B-7CC2-4328-84C6-3D1A70FC2CA5}"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97888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754A70E-FDDD-4B8A-8627-454CF2EED009}"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41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473E5FA1-1256-4342-808A-4971D131820F}"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11027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21462964-EFFD-4F40-9F6D-484739D307F4}"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52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B0F151D4-F5EB-440C-8A28-D8CC1BDA43A0}"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07053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C847B0F-79D6-4FA8-BBCE-4177197E6E92}"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74761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D4B68FB-BB77-4996-806F-638548CE154C}"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84310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5F00DCA-3B0B-4577-B173-92DD3AF1F9E2}"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22172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9D869AF-3D59-47E2-869A-DC4E5E55A8FE}"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015647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5C63974-8D47-4F27-A252-2B38E70FC4D1}"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56498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713CE10-5ADE-457D-BCAA-C1095E7D9C8F}"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55181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E75BEFF-7913-41FC-8724-B9C588712E75}"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206958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E16CEEB-6893-42D8-A8DD-3E48DAE0BD99}" type="datetime1">
              <a:rPr lang="pt-BR" smtClean="0"/>
              <a:t>09/11/2022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853845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8C5B0F0-E17A-4D6A-BD32-1C714AC803C7}" type="datetime1">
              <a:rPr lang="pt-BR" smtClean="0"/>
              <a:t>09/11/2022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8381259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A88AC-4908-4AAA-9E2D-5B189F535D66}" type="datetime1">
              <a:rPr lang="pt-BR" smtClean="0"/>
              <a:t>09/11/2022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0092329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E4CE85B-A13E-47EF-94A2-AC765DC59207}"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7708472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E68DFA4-1A03-4A95-9761-083F6A5CD937}"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6114081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C5EF0DC-C853-4989-8180-214CEDCFCDA4}"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506964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B33439F-90D3-416B-8996-BC91C60AC197}"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96798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C5ABBA0D-E344-4517-B8C1-A4BD42D40D99}"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667838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90DA019-3FDD-42A8-9705-7408C83296C1}"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417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204248F-3A54-4E1A-9E33-834C68DCF8B7}"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9613883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207481F8-A6AA-4AA7-AB02-E6D6DC076189}"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34429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B897CDB-B1FC-49E4-9F81-2B348602995E}"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0999808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6E1B3AB-B601-45DA-ABE1-3CA4FB44715F}"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11260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0C5FBC0-2EB1-4368-AFB2-599AA2FDCDEB}"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75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CDDF462-4262-4E0E-B36A-30D3D771051C}" type="datetime1">
              <a:rPr lang="pt-BR" smtClean="0"/>
              <a:t>09/11/2022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87012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8340E3D-4778-45E2-87CA-524AC85A7AF0}" type="datetime1">
              <a:rPr lang="pt-BR" smtClean="0"/>
              <a:t>09/11/2022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56290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4B41CA-8CC0-4837-85CB-D2FF459BDB44}" type="datetime1">
              <a:rPr lang="pt-BR" smtClean="0"/>
              <a:t>09/11/2022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65504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A36AD2C-1169-4F5A-916A-527DC06A677A}"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3363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F983856-5CBB-47A3-9ED6-5E008A12A4CA}"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891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EA5F1FC-0D07-4678-B991-5F5DCF46F27B}" type="datetime1">
              <a:rPr lang="pt-BR" smtClean="0"/>
              <a:t>09/11/2022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5C9ED6-2611-4D65-9A7E-2C95AB5B3A48}" type="slidenum">
              <a:rPr lang="pt-BR" smtClean="0"/>
              <a:t>‹nº›</a:t>
            </a:fld>
            <a:endParaRPr lang="pt-BR"/>
          </a:p>
        </p:txBody>
      </p:sp>
    </p:spTree>
    <p:extLst>
      <p:ext uri="{BB962C8B-B14F-4D97-AF65-F5344CB8AC3E}">
        <p14:creationId xmlns:p14="http://schemas.microsoft.com/office/powerpoint/2010/main" val="987335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8D2DD4C-282D-4A0A-8EBC-FF80E3DCAD71}" type="datetime1">
              <a:rPr lang="pt-BR" smtClean="0"/>
              <a:t>09/11/2022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5C9ED6-2611-4D65-9A7E-2C95AB5B3A48}" type="slidenum">
              <a:rPr lang="pt-BR" smtClean="0"/>
              <a:t>‹nº›</a:t>
            </a:fld>
            <a:endParaRPr lang="pt-BR"/>
          </a:p>
        </p:txBody>
      </p:sp>
    </p:spTree>
    <p:extLst>
      <p:ext uri="{BB962C8B-B14F-4D97-AF65-F5344CB8AC3E}">
        <p14:creationId xmlns:p14="http://schemas.microsoft.com/office/powerpoint/2010/main" val="129156937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3" name="Group 6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6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7" name="Group 7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7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p:cNvSpPr>
            <a:spLocks noGrp="1"/>
          </p:cNvSpPr>
          <p:nvPr>
            <p:ph type="ctrTitle"/>
          </p:nvPr>
        </p:nvSpPr>
        <p:spPr>
          <a:xfrm>
            <a:off x="5825066" y="2514600"/>
            <a:ext cx="5681134" cy="2262781"/>
          </a:xfrm>
        </p:spPr>
        <p:txBody>
          <a:bodyPr>
            <a:normAutofit fontScale="90000"/>
          </a:bodyPr>
          <a:lstStyle/>
          <a:p>
            <a:pPr>
              <a:lnSpc>
                <a:spcPct val="90000"/>
              </a:lnSpc>
            </a:pPr>
            <a:r>
              <a:rPr lang="pt-BR" sz="3600" b="1" dirty="0"/>
              <a:t>Tópicos de Big Data em Python</a:t>
            </a:r>
            <a:br>
              <a:rPr lang="pt-BR" sz="2400" dirty="0"/>
            </a:br>
            <a:br>
              <a:rPr lang="pt-BR" sz="2400" dirty="0"/>
            </a:br>
            <a:br>
              <a:rPr lang="pt-BR" sz="2400" dirty="0"/>
            </a:br>
            <a:r>
              <a:rPr lang="pt-BR" sz="2400" dirty="0"/>
              <a:t>Princípios de Big Data</a:t>
            </a:r>
            <a:br>
              <a:rPr lang="pt-BR" sz="2400" dirty="0"/>
            </a:br>
            <a:endParaRPr lang="pt-BR" sz="2400" dirty="0"/>
          </a:p>
        </p:txBody>
      </p:sp>
      <p:sp>
        <p:nvSpPr>
          <p:cNvPr id="91" name="Rectangle 9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7" name="Picture 56" descr="Ilustração 3D de um cubo abstrato azul e dourado">
            <a:extLst>
              <a:ext uri="{FF2B5EF4-FFF2-40B4-BE49-F238E27FC236}">
                <a16:creationId xmlns:a16="http://schemas.microsoft.com/office/drawing/2014/main" id="{28BA904F-DA88-3148-577D-54D7F761DC28}"/>
              </a:ext>
            </a:extLst>
          </p:cNvPr>
          <p:cNvPicPr>
            <a:picLocks noChangeAspect="1"/>
          </p:cNvPicPr>
          <p:nvPr/>
        </p:nvPicPr>
        <p:blipFill rotWithShape="1">
          <a:blip r:embed="rId3"/>
          <a:srcRect l="25462" r="42333"/>
          <a:stretch/>
        </p:blipFill>
        <p:spPr>
          <a:xfrm>
            <a:off x="-2650" y="10"/>
            <a:ext cx="3681047" cy="6857990"/>
          </a:xfrm>
          <a:prstGeom prst="rect">
            <a:avLst/>
          </a:prstGeom>
        </p:spPr>
      </p:pic>
      <p:sp>
        <p:nvSpPr>
          <p:cNvPr id="6" name="Espaço Reservado para Número de Slide 5">
            <a:extLst>
              <a:ext uri="{FF2B5EF4-FFF2-40B4-BE49-F238E27FC236}">
                <a16:creationId xmlns:a16="http://schemas.microsoft.com/office/drawing/2014/main" id="{7F3EA6B5-F368-C16B-847E-103DDDF334B9}"/>
              </a:ext>
            </a:extLst>
          </p:cNvPr>
          <p:cNvSpPr>
            <a:spLocks noGrp="1"/>
          </p:cNvSpPr>
          <p:nvPr>
            <p:ph type="sldNum" sz="quarter" idx="12"/>
          </p:nvPr>
        </p:nvSpPr>
        <p:spPr>
          <a:xfrm>
            <a:off x="3891644" y="4502241"/>
            <a:ext cx="779767" cy="365125"/>
          </a:xfrm>
        </p:spPr>
        <p:txBody>
          <a:bodyPr/>
          <a:lstStyle/>
          <a:p>
            <a:fld id="{F85C9ED6-2611-4D65-9A7E-2C95AB5B3A48}" type="slidenum">
              <a:rPr lang="pt-BR" smtClean="0"/>
              <a:t>1</a:t>
            </a:fld>
            <a:endParaRPr lang="pt-BR" dirty="0"/>
          </a:p>
        </p:txBody>
      </p:sp>
    </p:spTree>
    <p:extLst>
      <p:ext uri="{BB962C8B-B14F-4D97-AF65-F5344CB8AC3E}">
        <p14:creationId xmlns:p14="http://schemas.microsoft.com/office/powerpoint/2010/main" val="619747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Os componentes da arquitetura de Big Data são:</a:t>
            </a:r>
          </a:p>
          <a:p>
            <a:pPr lvl="1" algn="just"/>
            <a:r>
              <a:rPr lang="pt-BR" b="1" dirty="0"/>
              <a:t>Fontes de dados;</a:t>
            </a:r>
          </a:p>
          <a:p>
            <a:pPr lvl="1" algn="just"/>
            <a:r>
              <a:rPr lang="pt-BR" b="1" dirty="0"/>
              <a:t>Armazenamento de dados;</a:t>
            </a:r>
          </a:p>
          <a:p>
            <a:pPr lvl="1" algn="just"/>
            <a:r>
              <a:rPr lang="pt-BR" b="1" dirty="0"/>
              <a:t>Processamento em lote;</a:t>
            </a:r>
          </a:p>
          <a:p>
            <a:pPr lvl="1" algn="just"/>
            <a:r>
              <a:rPr lang="pt-BR" b="1" dirty="0"/>
              <a:t>Ingestão de mensagens;</a:t>
            </a:r>
          </a:p>
          <a:p>
            <a:pPr lvl="1" algn="just"/>
            <a:r>
              <a:rPr lang="pt-BR" b="1" dirty="0"/>
              <a:t>Processamento de fluxo;</a:t>
            </a:r>
          </a:p>
          <a:p>
            <a:pPr lvl="1" algn="just"/>
            <a:r>
              <a:rPr lang="pt-BR" b="1" dirty="0"/>
              <a:t>Armazenamento de dados analíticos;</a:t>
            </a:r>
          </a:p>
          <a:p>
            <a:pPr lvl="1" algn="just"/>
            <a:r>
              <a:rPr lang="pt-BR" b="1" dirty="0"/>
              <a:t>Análise e relatórios; </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B7AFC07C-9982-DC39-BF35-CA033DDB03BE}"/>
              </a:ext>
            </a:extLst>
          </p:cNvPr>
          <p:cNvSpPr>
            <a:spLocks noGrp="1"/>
          </p:cNvSpPr>
          <p:nvPr>
            <p:ph type="sldNum" sz="quarter" idx="12"/>
          </p:nvPr>
        </p:nvSpPr>
        <p:spPr/>
        <p:txBody>
          <a:bodyPr/>
          <a:lstStyle/>
          <a:p>
            <a:fld id="{F85C9ED6-2611-4D65-9A7E-2C95AB5B3A48}" type="slidenum">
              <a:rPr lang="pt-BR" smtClean="0"/>
              <a:t>10</a:t>
            </a:fld>
            <a:endParaRPr lang="pt-BR"/>
          </a:p>
        </p:txBody>
      </p:sp>
    </p:spTree>
    <p:extLst>
      <p:ext uri="{BB962C8B-B14F-4D97-AF65-F5344CB8AC3E}">
        <p14:creationId xmlns:p14="http://schemas.microsoft.com/office/powerpoint/2010/main" val="310109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Fontes de dados </a:t>
            </a:r>
            <a:r>
              <a:rPr lang="pt-BR" dirty="0"/>
              <a:t>(</a:t>
            </a:r>
            <a:r>
              <a:rPr lang="pt-BR" i="1" dirty="0"/>
              <a:t>data sources</a:t>
            </a:r>
            <a:r>
              <a:rPr lang="pt-BR" dirty="0"/>
              <a:t>)</a:t>
            </a:r>
          </a:p>
          <a:p>
            <a:pPr lvl="1" algn="just"/>
            <a:r>
              <a:rPr lang="pt-BR" dirty="0"/>
              <a:t>Além das fontes de dados tradicionais, os sistemas de Big Data podem ser alimentados por meio de dados que estão na nuvem e são produzidos por sistemas de </a:t>
            </a:r>
            <a:r>
              <a:rPr lang="pt-BR" b="1" dirty="0"/>
              <a:t>IoT (</a:t>
            </a:r>
            <a:r>
              <a:rPr lang="pt-BR" i="1" dirty="0"/>
              <a:t>Internet of Things</a:t>
            </a:r>
            <a:r>
              <a:rPr lang="pt-BR" b="1" dirty="0"/>
              <a:t>)</a:t>
            </a:r>
            <a:r>
              <a:rPr lang="pt-BR" dirty="0"/>
              <a:t>, sendo que, em muitos casos, esse processo ocorre em tempo real. Trata-se do processo de aquisição de dados.</a:t>
            </a:r>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7932D78A-2424-3C8F-0CFC-C09487B6E883}"/>
              </a:ext>
            </a:extLst>
          </p:cNvPr>
          <p:cNvSpPr>
            <a:spLocks noGrp="1"/>
          </p:cNvSpPr>
          <p:nvPr>
            <p:ph type="sldNum" sz="quarter" idx="12"/>
          </p:nvPr>
        </p:nvSpPr>
        <p:spPr/>
        <p:txBody>
          <a:bodyPr/>
          <a:lstStyle/>
          <a:p>
            <a:fld id="{F85C9ED6-2611-4D65-9A7E-2C95AB5B3A48}" type="slidenum">
              <a:rPr lang="pt-BR" smtClean="0"/>
              <a:t>11</a:t>
            </a:fld>
            <a:endParaRPr lang="pt-BR"/>
          </a:p>
        </p:txBody>
      </p:sp>
    </p:spTree>
    <p:extLst>
      <p:ext uri="{BB962C8B-B14F-4D97-AF65-F5344CB8AC3E}">
        <p14:creationId xmlns:p14="http://schemas.microsoft.com/office/powerpoint/2010/main" val="61730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Armazenamento de dados </a:t>
            </a:r>
            <a:r>
              <a:rPr lang="pt-BR" dirty="0"/>
              <a:t>(</a:t>
            </a:r>
            <a:r>
              <a:rPr lang="pt-BR" i="1" dirty="0"/>
              <a:t>data storage</a:t>
            </a:r>
            <a:r>
              <a:rPr lang="pt-BR" dirty="0"/>
              <a:t>)</a:t>
            </a:r>
          </a:p>
          <a:p>
            <a:pPr lvl="1" algn="just"/>
            <a:r>
              <a:rPr lang="pt-BR" dirty="0"/>
              <a:t>Os dados precisam ser armazenados de modo eficiente para otimizar o seu acesso e segurança. Esse armazenamento pode ser feito de diversas maneiras na nuvem ou em bancos de dados estruturados ou não estruturados, que tenham:</a:t>
            </a:r>
          </a:p>
          <a:p>
            <a:pPr lvl="2" algn="just"/>
            <a:r>
              <a:rPr lang="pt-BR" b="1" dirty="0"/>
              <a:t>Escalabilidade</a:t>
            </a:r>
            <a:r>
              <a:rPr lang="pt-BR" dirty="0"/>
              <a:t>: capacidade de crescer com consistência.</a:t>
            </a:r>
          </a:p>
          <a:p>
            <a:pPr lvl="2" algn="just"/>
            <a:r>
              <a:rPr lang="pt-BR" b="1" dirty="0"/>
              <a:t>Disponibilidade</a:t>
            </a:r>
            <a:r>
              <a:rPr lang="pt-BR" dirty="0"/>
              <a:t>: prontos para serem acessados sempre que forem demandados.</a:t>
            </a:r>
          </a:p>
          <a:p>
            <a:pPr lvl="2" algn="just"/>
            <a:r>
              <a:rPr lang="pt-BR" b="1" dirty="0"/>
              <a:t>Segurança</a:t>
            </a:r>
            <a:r>
              <a:rPr lang="pt-BR" dirty="0"/>
              <a:t>: mecanismos que garantam a privacidade e restrição de acesso.</a:t>
            </a:r>
          </a:p>
          <a:p>
            <a:pPr lvl="2" algn="just"/>
            <a:r>
              <a:rPr lang="pt-BR" b="1" dirty="0"/>
              <a:t>Padronização</a:t>
            </a:r>
            <a:r>
              <a:rPr lang="pt-BR" dirty="0"/>
              <a:t>: armazenamento seguindo um padrão que facilite, posteriormente, a sua recuperação.</a:t>
            </a:r>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E0AB86F1-7D09-CC0E-FEE0-4456F0A0CDB6}"/>
              </a:ext>
            </a:extLst>
          </p:cNvPr>
          <p:cNvSpPr>
            <a:spLocks noGrp="1"/>
          </p:cNvSpPr>
          <p:nvPr>
            <p:ph type="sldNum" sz="quarter" idx="12"/>
          </p:nvPr>
        </p:nvSpPr>
        <p:spPr/>
        <p:txBody>
          <a:bodyPr/>
          <a:lstStyle/>
          <a:p>
            <a:fld id="{F85C9ED6-2611-4D65-9A7E-2C95AB5B3A48}" type="slidenum">
              <a:rPr lang="pt-BR" smtClean="0"/>
              <a:t>12</a:t>
            </a:fld>
            <a:endParaRPr lang="pt-BR"/>
          </a:p>
        </p:txBody>
      </p:sp>
    </p:spTree>
    <p:extLst>
      <p:ext uri="{BB962C8B-B14F-4D97-AF65-F5344CB8AC3E}">
        <p14:creationId xmlns:p14="http://schemas.microsoft.com/office/powerpoint/2010/main" val="63996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Processamento em lote </a:t>
            </a:r>
            <a:r>
              <a:rPr lang="pt-BR" dirty="0"/>
              <a:t>(</a:t>
            </a:r>
            <a:r>
              <a:rPr lang="pt-BR" i="1" dirty="0"/>
              <a:t>batch processing</a:t>
            </a:r>
            <a:r>
              <a:rPr lang="pt-BR" dirty="0"/>
              <a:t>)</a:t>
            </a:r>
          </a:p>
          <a:p>
            <a:pPr lvl="1" algn="just"/>
            <a:r>
              <a:rPr lang="pt-BR" dirty="0"/>
              <a:t>É o processo de armazenar os dados em lotes, para, então, fazer o seu processamento. </a:t>
            </a:r>
          </a:p>
          <a:p>
            <a:pPr lvl="1" algn="just"/>
            <a:r>
              <a:rPr lang="pt-BR" dirty="0"/>
              <a:t>Isso é feito para lidar com grandes volumes de dados, não sendo viável fazer o processamento dos dados em fluxos.</a:t>
            </a:r>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1802292F-806B-8FC6-314D-FBC8A21F724F}"/>
              </a:ext>
            </a:extLst>
          </p:cNvPr>
          <p:cNvSpPr>
            <a:spLocks noGrp="1"/>
          </p:cNvSpPr>
          <p:nvPr>
            <p:ph type="sldNum" sz="quarter" idx="12"/>
          </p:nvPr>
        </p:nvSpPr>
        <p:spPr/>
        <p:txBody>
          <a:bodyPr/>
          <a:lstStyle/>
          <a:p>
            <a:fld id="{F85C9ED6-2611-4D65-9A7E-2C95AB5B3A48}" type="slidenum">
              <a:rPr lang="pt-BR" smtClean="0"/>
              <a:t>13</a:t>
            </a:fld>
            <a:endParaRPr lang="pt-BR"/>
          </a:p>
        </p:txBody>
      </p:sp>
    </p:spTree>
    <p:extLst>
      <p:ext uri="{BB962C8B-B14F-4D97-AF65-F5344CB8AC3E}">
        <p14:creationId xmlns:p14="http://schemas.microsoft.com/office/powerpoint/2010/main" val="421967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Ingestão de mensagens </a:t>
            </a:r>
            <a:r>
              <a:rPr lang="pt-BR" dirty="0"/>
              <a:t>(</a:t>
            </a:r>
            <a:r>
              <a:rPr lang="pt-BR" i="1" dirty="0"/>
              <a:t>message ingestion</a:t>
            </a:r>
            <a:r>
              <a:rPr lang="pt-BR" dirty="0"/>
              <a:t>)</a:t>
            </a:r>
          </a:p>
          <a:p>
            <a:pPr lvl="1" algn="just"/>
            <a:r>
              <a:rPr lang="pt-BR" dirty="0"/>
              <a:t>Consiste em agrupar os dados e trazê-los para um sistema de processamento de dados, onde podem ser armazenados, analisados e acessados.</a:t>
            </a:r>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3AD7CD68-86B7-DCB4-0EAD-43A0EA324337}"/>
              </a:ext>
            </a:extLst>
          </p:cNvPr>
          <p:cNvSpPr>
            <a:spLocks noGrp="1"/>
          </p:cNvSpPr>
          <p:nvPr>
            <p:ph type="sldNum" sz="quarter" idx="12"/>
          </p:nvPr>
        </p:nvSpPr>
        <p:spPr/>
        <p:txBody>
          <a:bodyPr/>
          <a:lstStyle/>
          <a:p>
            <a:fld id="{F85C9ED6-2611-4D65-9A7E-2C95AB5B3A48}" type="slidenum">
              <a:rPr lang="pt-BR" smtClean="0"/>
              <a:t>14</a:t>
            </a:fld>
            <a:endParaRPr lang="pt-BR"/>
          </a:p>
        </p:txBody>
      </p:sp>
    </p:spTree>
    <p:extLst>
      <p:ext uri="{BB962C8B-B14F-4D97-AF65-F5344CB8AC3E}">
        <p14:creationId xmlns:p14="http://schemas.microsoft.com/office/powerpoint/2010/main" val="233295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Processamento de fluxo </a:t>
            </a:r>
            <a:r>
              <a:rPr lang="pt-BR" dirty="0"/>
              <a:t>(</a:t>
            </a:r>
            <a:r>
              <a:rPr lang="pt-BR" i="1" dirty="0"/>
              <a:t>stream processing</a:t>
            </a:r>
            <a:r>
              <a:rPr lang="pt-BR" dirty="0"/>
              <a:t>)</a:t>
            </a:r>
          </a:p>
          <a:p>
            <a:pPr lvl="1" algn="just"/>
            <a:r>
              <a:rPr lang="pt-BR" dirty="0"/>
              <a:t>É o processamento de dados à medida que são produzidos ou recebidos. </a:t>
            </a:r>
          </a:p>
          <a:p>
            <a:pPr lvl="1" algn="just"/>
            <a:r>
              <a:rPr lang="pt-BR" dirty="0"/>
              <a:t>Essa situação ocorre com frequência em processos de eventos produzidos por sensores, atividades do usuário em um site, negociações financeiras que têm como característica comum o fato de os dados serem criados como uma série de eventos de fluxo contínuo.</a:t>
            </a:r>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4FB0D78C-F370-E717-D283-796B8016A104}"/>
              </a:ext>
            </a:extLst>
          </p:cNvPr>
          <p:cNvSpPr>
            <a:spLocks noGrp="1"/>
          </p:cNvSpPr>
          <p:nvPr>
            <p:ph type="sldNum" sz="quarter" idx="12"/>
          </p:nvPr>
        </p:nvSpPr>
        <p:spPr/>
        <p:txBody>
          <a:bodyPr/>
          <a:lstStyle/>
          <a:p>
            <a:fld id="{F85C9ED6-2611-4D65-9A7E-2C95AB5B3A48}" type="slidenum">
              <a:rPr lang="pt-BR" smtClean="0"/>
              <a:t>15</a:t>
            </a:fld>
            <a:endParaRPr lang="pt-BR"/>
          </a:p>
        </p:txBody>
      </p:sp>
    </p:spTree>
    <p:extLst>
      <p:ext uri="{BB962C8B-B14F-4D97-AF65-F5344CB8AC3E}">
        <p14:creationId xmlns:p14="http://schemas.microsoft.com/office/powerpoint/2010/main" val="185072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Armazenamento de dados analíticos </a:t>
            </a:r>
            <a:r>
              <a:rPr lang="pt-BR" dirty="0"/>
              <a:t>(</a:t>
            </a:r>
            <a:r>
              <a:rPr lang="pt-BR" i="1" dirty="0"/>
              <a:t>analytical data store</a:t>
            </a:r>
            <a:r>
              <a:rPr lang="pt-BR" dirty="0"/>
              <a:t>)</a:t>
            </a:r>
          </a:p>
          <a:p>
            <a:pPr lvl="1" algn="just"/>
            <a:r>
              <a:rPr lang="pt-BR" dirty="0"/>
              <a:t>Consiste no armazenamento de dados de negócios, mercado e clientes para posterior análise. </a:t>
            </a:r>
          </a:p>
          <a:p>
            <a:pPr lvl="1" algn="just"/>
            <a:r>
              <a:rPr lang="pt-BR" dirty="0"/>
              <a:t>As aplicações desses dados são chamadas de </a:t>
            </a:r>
            <a:r>
              <a:rPr lang="pt-BR" b="1" i="1" dirty="0"/>
              <a:t>Business Intelligence</a:t>
            </a:r>
            <a:r>
              <a:rPr lang="pt-BR" dirty="0"/>
              <a:t> (</a:t>
            </a:r>
            <a:r>
              <a:rPr lang="pt-BR" b="1" dirty="0"/>
              <a:t>BI</a:t>
            </a:r>
            <a:r>
              <a:rPr lang="pt-BR" dirty="0"/>
              <a:t>) – inteligência de negócios. Os bancos de dados analíticos são otimizados para consultas rápidas.</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CFE68B0-4F3F-84A2-1FC2-1F0903E81475}"/>
              </a:ext>
            </a:extLst>
          </p:cNvPr>
          <p:cNvSpPr>
            <a:spLocks noGrp="1"/>
          </p:cNvSpPr>
          <p:nvPr>
            <p:ph type="sldNum" sz="quarter" idx="12"/>
          </p:nvPr>
        </p:nvSpPr>
        <p:spPr/>
        <p:txBody>
          <a:bodyPr/>
          <a:lstStyle/>
          <a:p>
            <a:fld id="{F85C9ED6-2611-4D65-9A7E-2C95AB5B3A48}" type="slidenum">
              <a:rPr lang="pt-BR" smtClean="0"/>
              <a:t>16</a:t>
            </a:fld>
            <a:endParaRPr lang="pt-BR"/>
          </a:p>
        </p:txBody>
      </p:sp>
    </p:spTree>
    <p:extLst>
      <p:ext uri="{BB962C8B-B14F-4D97-AF65-F5344CB8AC3E}">
        <p14:creationId xmlns:p14="http://schemas.microsoft.com/office/powerpoint/2010/main" val="287897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599"/>
            <a:ext cx="8915400" cy="4589930"/>
          </a:xfrm>
        </p:spPr>
        <p:txBody>
          <a:bodyPr>
            <a:normAutofit lnSpcReduction="10000"/>
          </a:bodyPr>
          <a:lstStyle/>
          <a:p>
            <a:pPr algn="just"/>
            <a:r>
              <a:rPr lang="pt-BR" b="1" dirty="0"/>
              <a:t>Análise e relatórios </a:t>
            </a:r>
            <a:r>
              <a:rPr lang="pt-BR" dirty="0"/>
              <a:t>(</a:t>
            </a:r>
            <a:r>
              <a:rPr lang="pt-BR" i="1" dirty="0"/>
              <a:t>analysis and reporting</a:t>
            </a:r>
            <a:r>
              <a:rPr lang="pt-BR" dirty="0"/>
              <a:t>)</a:t>
            </a:r>
          </a:p>
          <a:p>
            <a:pPr lvl="1" algn="just"/>
            <a:r>
              <a:rPr lang="pt-BR" dirty="0"/>
              <a:t>Os relatórios são uma organização dos dados com o objetivo de fazer resumos informativos e monitorar o desempenho de diferentes áreas de uma empresa. A análise, por sua vez, consiste em explorar dados e relatórios para extrair informações que agreguem valor e que possam ser usadas para melhor compreender e melhorar o desempenho dos negócios. Os relatórios de Big Data podem ser:</a:t>
            </a:r>
          </a:p>
          <a:p>
            <a:pPr lvl="2" algn="just"/>
            <a:r>
              <a:rPr lang="pt-BR" b="1" dirty="0"/>
              <a:t>Predefinidos</a:t>
            </a:r>
            <a:r>
              <a:rPr lang="pt-BR" dirty="0"/>
              <a:t>: são relatórios prontos para uso que podem ser entregues de forma recorrente a um grupo de usuários finais. Normalmente, trazem informações estáticas com a possibilidade de diferentes níveis de detalhes. O termo usado para se referir ao detalhamento de um relatório é chamado de </a:t>
            </a:r>
            <a:r>
              <a:rPr lang="pt-BR" b="1" dirty="0"/>
              <a:t>granularidade</a:t>
            </a:r>
            <a:r>
              <a:rPr lang="pt-BR" dirty="0"/>
              <a:t>.</a:t>
            </a:r>
          </a:p>
          <a:p>
            <a:pPr lvl="2" algn="just"/>
            <a:r>
              <a:rPr lang="pt-BR" b="1" dirty="0"/>
              <a:t>Painéis</a:t>
            </a:r>
            <a:r>
              <a:rPr lang="pt-BR" dirty="0"/>
              <a:t> (</a:t>
            </a:r>
            <a:r>
              <a:rPr lang="pt-BR" i="1" dirty="0"/>
              <a:t>dashboards</a:t>
            </a:r>
            <a:r>
              <a:rPr lang="pt-BR" dirty="0"/>
              <a:t>): esses relatórios apresentam uma visão abrangente do desempenho dos negócios. Ele é composto por indicadores de desempenho, conhecidos, principalmente, pela sigla </a:t>
            </a:r>
            <a:r>
              <a:rPr lang="pt-BR" b="1" dirty="0"/>
              <a:t>KPI</a:t>
            </a:r>
            <a:r>
              <a:rPr lang="pt-BR" dirty="0"/>
              <a:t> – </a:t>
            </a:r>
            <a:r>
              <a:rPr lang="pt-BR" b="1" i="1" dirty="0"/>
              <a:t>key performance indicator </a:t>
            </a:r>
            <a:r>
              <a:rPr lang="pt-BR" dirty="0"/>
              <a:t>– que ajudam a medir a eficiência de um processo. </a:t>
            </a:r>
          </a:p>
          <a:p>
            <a:pPr lvl="2" algn="just"/>
            <a:r>
              <a:rPr lang="pt-BR" b="1" dirty="0"/>
              <a:t>Alertas</a:t>
            </a:r>
            <a:r>
              <a:rPr lang="pt-BR" dirty="0"/>
              <a:t>: esses relatórios são usados para emitir notificações sempre que determinada condição previamente estabelecida ocorra, para que os responsáveis pelo processo sejam acionados e tomem as medidas adequadas.</a:t>
            </a:r>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956C24F5-D437-FABE-D7D2-FC231426385B}"/>
              </a:ext>
            </a:extLst>
          </p:cNvPr>
          <p:cNvSpPr>
            <a:spLocks noGrp="1"/>
          </p:cNvSpPr>
          <p:nvPr>
            <p:ph type="sldNum" sz="quarter" idx="12"/>
          </p:nvPr>
        </p:nvSpPr>
        <p:spPr/>
        <p:txBody>
          <a:bodyPr/>
          <a:lstStyle/>
          <a:p>
            <a:fld id="{F85C9ED6-2611-4D65-9A7E-2C95AB5B3A48}" type="slidenum">
              <a:rPr lang="pt-BR" smtClean="0"/>
              <a:t>17</a:t>
            </a:fld>
            <a:endParaRPr lang="pt-BR"/>
          </a:p>
        </p:txBody>
      </p:sp>
    </p:spTree>
    <p:extLst>
      <p:ext uri="{BB962C8B-B14F-4D97-AF65-F5344CB8AC3E}">
        <p14:creationId xmlns:p14="http://schemas.microsoft.com/office/powerpoint/2010/main" val="4283633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Uma forma de definir a complexidade do Big Data é por meio da descrição de suas características. Hoje há 5 características conhecidas como os </a:t>
            </a:r>
            <a:r>
              <a:rPr lang="pt-BR" b="1" dirty="0"/>
              <a:t>5 Vs do Big Data</a:t>
            </a:r>
            <a:r>
              <a:rPr lang="pt-BR" dirty="0"/>
              <a:t>, são eles:</a:t>
            </a:r>
          </a:p>
          <a:p>
            <a:pPr lvl="1" algn="just"/>
            <a:r>
              <a:rPr lang="pt-BR" b="1" dirty="0"/>
              <a:t>Volume de dados;</a:t>
            </a:r>
          </a:p>
          <a:p>
            <a:pPr lvl="1" algn="just"/>
            <a:r>
              <a:rPr lang="pt-BR" b="1" dirty="0"/>
              <a:t>Velocidade;</a:t>
            </a:r>
          </a:p>
          <a:p>
            <a:pPr lvl="1" algn="just"/>
            <a:r>
              <a:rPr lang="pt-BR" b="1" dirty="0"/>
              <a:t>Variedade;</a:t>
            </a:r>
          </a:p>
          <a:p>
            <a:pPr lvl="1" algn="just"/>
            <a:r>
              <a:rPr lang="pt-BR" b="1" dirty="0"/>
              <a:t>Valor;</a:t>
            </a:r>
          </a:p>
          <a:p>
            <a:pPr lvl="1" algn="just"/>
            <a:r>
              <a:rPr lang="pt-BR" b="1" dirty="0"/>
              <a:t>Veracidade.</a:t>
            </a:r>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A30F4227-0DD7-48B1-C439-93140E022517}"/>
              </a:ext>
            </a:extLst>
          </p:cNvPr>
          <p:cNvSpPr>
            <a:spLocks noGrp="1"/>
          </p:cNvSpPr>
          <p:nvPr>
            <p:ph type="sldNum" sz="quarter" idx="12"/>
          </p:nvPr>
        </p:nvSpPr>
        <p:spPr/>
        <p:txBody>
          <a:bodyPr/>
          <a:lstStyle/>
          <a:p>
            <a:fld id="{F85C9ED6-2611-4D65-9A7E-2C95AB5B3A48}" type="slidenum">
              <a:rPr lang="pt-BR" smtClean="0"/>
              <a:t>18</a:t>
            </a:fld>
            <a:endParaRPr lang="pt-BR"/>
          </a:p>
        </p:txBody>
      </p:sp>
    </p:spTree>
    <p:extLst>
      <p:ext uri="{BB962C8B-B14F-4D97-AF65-F5344CB8AC3E}">
        <p14:creationId xmlns:p14="http://schemas.microsoft.com/office/powerpoint/2010/main" val="52676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b="1" dirty="0"/>
              <a:t>Volume de dados</a:t>
            </a:r>
          </a:p>
          <a:p>
            <a:pPr lvl="1" algn="just"/>
            <a:r>
              <a:rPr lang="pt-BR" dirty="0"/>
              <a:t>Essa característica está relacionada com a escala da geração e coleta de massas de dados. Temos muitos exemplos práticos de aplicações em que o volume de dados é gigantesco, como sistemas de transações bancárias e de trocas de e-mails e mensagens. </a:t>
            </a:r>
          </a:p>
          <a:p>
            <a:pPr lvl="1" algn="just"/>
            <a:r>
              <a:rPr lang="pt-BR" dirty="0"/>
              <a:t>É fato que a percepção de grandes volumes de dados está relacionada com a tecnologia disponível em um determinado momento.</a:t>
            </a:r>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pic>
        <p:nvPicPr>
          <p:cNvPr id="5" name="Imagem 4">
            <a:extLst>
              <a:ext uri="{FF2B5EF4-FFF2-40B4-BE49-F238E27FC236}">
                <a16:creationId xmlns:a16="http://schemas.microsoft.com/office/drawing/2014/main" id="{EF5C2C98-8934-824A-9FD1-521620EF36A4}"/>
              </a:ext>
            </a:extLst>
          </p:cNvPr>
          <p:cNvPicPr>
            <a:picLocks noChangeAspect="1"/>
          </p:cNvPicPr>
          <p:nvPr/>
        </p:nvPicPr>
        <p:blipFill rotWithShape="1">
          <a:blip r:embed="rId3"/>
          <a:srcRect l="18246" r="12989"/>
          <a:stretch/>
        </p:blipFill>
        <p:spPr>
          <a:xfrm>
            <a:off x="5981905" y="4572041"/>
            <a:ext cx="2130014" cy="20333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Espaço Reservado para Número de Slide 3">
            <a:extLst>
              <a:ext uri="{FF2B5EF4-FFF2-40B4-BE49-F238E27FC236}">
                <a16:creationId xmlns:a16="http://schemas.microsoft.com/office/drawing/2014/main" id="{099A1965-614E-0C1B-7F5D-D0DEFDBF2010}"/>
              </a:ext>
            </a:extLst>
          </p:cNvPr>
          <p:cNvSpPr>
            <a:spLocks noGrp="1"/>
          </p:cNvSpPr>
          <p:nvPr>
            <p:ph type="sldNum" sz="quarter" idx="12"/>
          </p:nvPr>
        </p:nvSpPr>
        <p:spPr/>
        <p:txBody>
          <a:bodyPr/>
          <a:lstStyle/>
          <a:p>
            <a:fld id="{F85C9ED6-2611-4D65-9A7E-2C95AB5B3A48}" type="slidenum">
              <a:rPr lang="pt-BR" smtClean="0"/>
              <a:t>19</a:t>
            </a:fld>
            <a:endParaRPr lang="pt-BR"/>
          </a:p>
        </p:txBody>
      </p:sp>
    </p:spTree>
    <p:extLst>
      <p:ext uri="{BB962C8B-B14F-4D97-AF65-F5344CB8AC3E}">
        <p14:creationId xmlns:p14="http://schemas.microsoft.com/office/powerpoint/2010/main" val="1283009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r>
              <a:rPr lang="pt-BR" sz="4000" dirty="0">
                <a:solidFill>
                  <a:srgbClr val="FEFFFF"/>
                </a:solidFill>
              </a:rPr>
              <a:t>Aplicações ao Big Data</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973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b="1" dirty="0"/>
              <a:t>Velocidade</a:t>
            </a:r>
          </a:p>
          <a:p>
            <a:pPr lvl="1" algn="just"/>
            <a:r>
              <a:rPr lang="pt-BR" dirty="0"/>
              <a:t>Essa característica se refere a dois aspectos:</a:t>
            </a:r>
          </a:p>
          <a:p>
            <a:pPr lvl="2" algn="just"/>
            <a:r>
              <a:rPr lang="pt-BR" i="1" dirty="0"/>
              <a:t>A velocidade da geração de dados;</a:t>
            </a:r>
          </a:p>
          <a:p>
            <a:pPr lvl="2" algn="just"/>
            <a:r>
              <a:rPr lang="pt-BR" i="1" dirty="0"/>
              <a:t>A velocidade de processamento dos dados</a:t>
            </a:r>
            <a:r>
              <a:rPr lang="pt-BR" dirty="0"/>
              <a:t>.</a:t>
            </a:r>
          </a:p>
          <a:p>
            <a:pPr lvl="1" algn="just"/>
            <a:r>
              <a:rPr lang="pt-BR" dirty="0"/>
              <a:t>Basicamente, temos o problema clássico de computação: </a:t>
            </a:r>
            <a:r>
              <a:rPr lang="pt-BR" b="1" dirty="0"/>
              <a:t>produtor x consumidor</a:t>
            </a:r>
            <a:r>
              <a:rPr lang="pt-BR" dirty="0"/>
              <a:t>. O consumidor representa o papel do analista que precisa fazer consultas rapidamente, mas pode sofrer limitações do tempo de resposta do produtor, ou seja, o sistema pode possuir um ritmo mais lento para disponibilizar os dados para consulta.</a:t>
            </a:r>
          </a:p>
          <a:p>
            <a:pPr lvl="1" algn="just"/>
            <a:r>
              <a:rPr lang="pt-BR" b="1" dirty="0"/>
              <a:t>Um projeto de Big Data precisa equilibrar os tempos de consumo e geração de dados.</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pic>
        <p:nvPicPr>
          <p:cNvPr id="3074" name="Picture 2" descr="Qual país tem a internet mais rápida do mundo? | Super">
            <a:extLst>
              <a:ext uri="{FF2B5EF4-FFF2-40B4-BE49-F238E27FC236}">
                <a16:creationId xmlns:a16="http://schemas.microsoft.com/office/drawing/2014/main" id="{44F09C16-C401-28D0-2353-0A5A99865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900" y="400051"/>
            <a:ext cx="2897488" cy="1929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1AB93248-E866-C751-7222-556F7353030B}"/>
              </a:ext>
            </a:extLst>
          </p:cNvPr>
          <p:cNvSpPr>
            <a:spLocks noGrp="1"/>
          </p:cNvSpPr>
          <p:nvPr>
            <p:ph type="sldNum" sz="quarter" idx="12"/>
          </p:nvPr>
        </p:nvSpPr>
        <p:spPr/>
        <p:txBody>
          <a:bodyPr/>
          <a:lstStyle/>
          <a:p>
            <a:fld id="{F85C9ED6-2611-4D65-9A7E-2C95AB5B3A48}" type="slidenum">
              <a:rPr lang="pt-BR" smtClean="0"/>
              <a:t>20</a:t>
            </a:fld>
            <a:endParaRPr lang="pt-BR"/>
          </a:p>
        </p:txBody>
      </p:sp>
    </p:spTree>
    <p:extLst>
      <p:ext uri="{BB962C8B-B14F-4D97-AF65-F5344CB8AC3E}">
        <p14:creationId xmlns:p14="http://schemas.microsoft.com/office/powerpoint/2010/main" val="3802308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b="1" dirty="0"/>
              <a:t>Variedade</a:t>
            </a:r>
          </a:p>
          <a:p>
            <a:pPr lvl="1" algn="just"/>
            <a:r>
              <a:rPr lang="pt-BR" dirty="0"/>
              <a:t>Um projeto de Big Data pode ter vários tipos de dados, como áudio, vídeo, páginas web, texto e tabelas de bancos de dados. Esses tipos de dados podem ser classificados como:</a:t>
            </a:r>
          </a:p>
          <a:p>
            <a:pPr lvl="2" algn="just"/>
            <a:r>
              <a:rPr lang="pt-BR" b="1" dirty="0"/>
              <a:t>Estruturados</a:t>
            </a:r>
            <a:r>
              <a:rPr lang="pt-BR" dirty="0"/>
              <a:t>: São armazenados de maneira organizada, e fáceis de serem processados e analisados. Normalmente, são dados numéricos ou de texto que podem ser armazenados em um banco de dados relacional e manipulados usando a linguagem </a:t>
            </a:r>
            <a:r>
              <a:rPr lang="pt-BR" b="1" dirty="0"/>
              <a:t>SQL</a:t>
            </a:r>
            <a:r>
              <a:rPr lang="pt-BR" dirty="0"/>
              <a:t>.</a:t>
            </a:r>
          </a:p>
          <a:p>
            <a:pPr lvl="2" algn="just"/>
            <a:r>
              <a:rPr lang="pt-BR" b="1" dirty="0"/>
              <a:t>Não</a:t>
            </a:r>
            <a:r>
              <a:rPr lang="pt-BR" dirty="0"/>
              <a:t> </a:t>
            </a:r>
            <a:r>
              <a:rPr lang="pt-BR" b="1" dirty="0"/>
              <a:t>estruturados</a:t>
            </a:r>
            <a:r>
              <a:rPr lang="pt-BR" dirty="0"/>
              <a:t>: Não possuem uma estrutura predefinida. Como exemplo, temos as imagens e arquivos de áudio. São armazenados em um banco de dados não relacional, também denominado </a:t>
            </a:r>
            <a:r>
              <a:rPr lang="pt-BR" b="1" dirty="0"/>
              <a:t>NoSQL</a:t>
            </a:r>
            <a:r>
              <a:rPr lang="pt-BR" dirty="0"/>
              <a:t>.</a:t>
            </a:r>
          </a:p>
          <a:p>
            <a:pPr lvl="2" algn="just"/>
            <a:r>
              <a:rPr lang="pt-BR" b="1" dirty="0"/>
              <a:t>Semiestruturados</a:t>
            </a:r>
            <a:r>
              <a:rPr lang="pt-BR" dirty="0"/>
              <a:t>: Os dados semiestruturados mesclam as duas formas de dados. Como exemplo de dados semiestruturados, temos arquivos nos formatos </a:t>
            </a:r>
            <a:r>
              <a:rPr lang="pt-BR" b="1" dirty="0"/>
              <a:t>XML</a:t>
            </a:r>
            <a:r>
              <a:rPr lang="pt-BR" dirty="0"/>
              <a:t> e </a:t>
            </a:r>
            <a:r>
              <a:rPr lang="pt-BR" b="1" dirty="0"/>
              <a:t>JSON</a:t>
            </a:r>
            <a:r>
              <a:rPr lang="pt-BR" dirty="0"/>
              <a:t>.</a:t>
            </a:r>
          </a:p>
          <a:p>
            <a:pPr lvl="2" algn="just"/>
            <a:endParaRPr lang="pt-BR" dirty="0"/>
          </a:p>
          <a:p>
            <a:pPr lvl="2"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pic>
        <p:nvPicPr>
          <p:cNvPr id="8" name="Picture 2" descr="Dados Estruturados e Não Estruturados • Universidade da Tecnologia">
            <a:extLst>
              <a:ext uri="{FF2B5EF4-FFF2-40B4-BE49-F238E27FC236}">
                <a16:creationId xmlns:a16="http://schemas.microsoft.com/office/drawing/2014/main" id="{728516A4-6BA5-5B0D-A6C2-FD6243D488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637" b="8182"/>
          <a:stretch/>
        </p:blipFill>
        <p:spPr bwMode="auto">
          <a:xfrm>
            <a:off x="7250941" y="254857"/>
            <a:ext cx="4696268" cy="2019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CFCBDFDA-B8B9-114C-598F-E51F95504F10}"/>
              </a:ext>
            </a:extLst>
          </p:cNvPr>
          <p:cNvSpPr>
            <a:spLocks noGrp="1"/>
          </p:cNvSpPr>
          <p:nvPr>
            <p:ph type="sldNum" sz="quarter" idx="12"/>
          </p:nvPr>
        </p:nvSpPr>
        <p:spPr/>
        <p:txBody>
          <a:bodyPr/>
          <a:lstStyle/>
          <a:p>
            <a:fld id="{F85C9ED6-2611-4D65-9A7E-2C95AB5B3A48}" type="slidenum">
              <a:rPr lang="pt-BR" smtClean="0"/>
              <a:t>21</a:t>
            </a:fld>
            <a:endParaRPr lang="pt-BR"/>
          </a:p>
        </p:txBody>
      </p:sp>
    </p:spTree>
    <p:extLst>
      <p:ext uri="{BB962C8B-B14F-4D97-AF65-F5344CB8AC3E}">
        <p14:creationId xmlns:p14="http://schemas.microsoft.com/office/powerpoint/2010/main" val="337640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b="1" dirty="0"/>
              <a:t>Veracidade</a:t>
            </a:r>
          </a:p>
          <a:p>
            <a:pPr lvl="1" algn="just"/>
            <a:r>
              <a:rPr lang="pt-BR" dirty="0"/>
              <a:t>Essa característica está relacionada à </a:t>
            </a:r>
            <a:r>
              <a:rPr lang="pt-BR" b="1" dirty="0"/>
              <a:t>qualidade dos dados</a:t>
            </a:r>
            <a:r>
              <a:rPr lang="pt-BR" dirty="0"/>
              <a:t>. Isso é essencial, especialmente do ponto de vista de suporte para a tomada de decisão, pois é a veracidade dos dados que nos dá o grau de confiança para fazer o que precisamos por meio da integridade e da precisão dos dados.</a:t>
            </a:r>
          </a:p>
          <a:p>
            <a:pPr lvl="1" algn="just"/>
            <a:endParaRPr lang="pt-BR" dirty="0"/>
          </a:p>
          <a:p>
            <a:pPr lvl="1" algn="just"/>
            <a:r>
              <a:rPr lang="pt-BR" dirty="0"/>
              <a:t>Um projeto de Big Data precisa utilizar técnicas que façam limpeza dos dados e garantam a sua qualidade, para que possam ser consumidos pelo processo de análise.</a:t>
            </a:r>
          </a:p>
          <a:p>
            <a:pPr lvl="2" algn="just"/>
            <a:endParaRPr lang="pt-BR" dirty="0"/>
          </a:p>
          <a:p>
            <a:pPr lvl="2" algn="just"/>
            <a:endParaRPr lang="pt-BR" dirty="0"/>
          </a:p>
          <a:p>
            <a:pPr lvl="2"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pic>
        <p:nvPicPr>
          <p:cNvPr id="5" name="Imagem 4">
            <a:extLst>
              <a:ext uri="{FF2B5EF4-FFF2-40B4-BE49-F238E27FC236}">
                <a16:creationId xmlns:a16="http://schemas.microsoft.com/office/drawing/2014/main" id="{0A6580B8-EE65-B5B1-EDC6-2EF43DACF691}"/>
              </a:ext>
            </a:extLst>
          </p:cNvPr>
          <p:cNvPicPr>
            <a:picLocks noChangeAspect="1"/>
          </p:cNvPicPr>
          <p:nvPr/>
        </p:nvPicPr>
        <p:blipFill>
          <a:blip r:embed="rId3"/>
          <a:stretch>
            <a:fillRect/>
          </a:stretch>
        </p:blipFill>
        <p:spPr>
          <a:xfrm>
            <a:off x="5846895" y="4900835"/>
            <a:ext cx="2400034" cy="1755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Espaço Reservado para Número de Slide 3">
            <a:extLst>
              <a:ext uri="{FF2B5EF4-FFF2-40B4-BE49-F238E27FC236}">
                <a16:creationId xmlns:a16="http://schemas.microsoft.com/office/drawing/2014/main" id="{763022A6-2791-3681-EC6D-6EBA7455D7A9}"/>
              </a:ext>
            </a:extLst>
          </p:cNvPr>
          <p:cNvSpPr>
            <a:spLocks noGrp="1"/>
          </p:cNvSpPr>
          <p:nvPr>
            <p:ph type="sldNum" sz="quarter" idx="12"/>
          </p:nvPr>
        </p:nvSpPr>
        <p:spPr/>
        <p:txBody>
          <a:bodyPr/>
          <a:lstStyle/>
          <a:p>
            <a:fld id="{F85C9ED6-2611-4D65-9A7E-2C95AB5B3A48}" type="slidenum">
              <a:rPr lang="pt-BR" smtClean="0"/>
              <a:t>22</a:t>
            </a:fld>
            <a:endParaRPr lang="pt-BR"/>
          </a:p>
        </p:txBody>
      </p:sp>
    </p:spTree>
    <p:extLst>
      <p:ext uri="{BB962C8B-B14F-4D97-AF65-F5344CB8AC3E}">
        <p14:creationId xmlns:p14="http://schemas.microsoft.com/office/powerpoint/2010/main" val="415054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Os 5 Vs do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b="1" dirty="0"/>
              <a:t>Valor</a:t>
            </a:r>
          </a:p>
          <a:p>
            <a:pPr lvl="1" algn="just"/>
            <a:r>
              <a:rPr lang="pt-BR" dirty="0"/>
              <a:t>Essa é a principal característica de um projeto de Big Data e justifica todo o trabalho de extrair valor dos dados, que são a matéria-prima do negócio e, por isso, precisam passar por diversas etapas de tratamento e gerenciamento, até que possam ser consumidos pelo processo de análise. </a:t>
            </a:r>
          </a:p>
          <a:p>
            <a:pPr lvl="1" algn="just"/>
            <a:r>
              <a:rPr lang="pt-BR" dirty="0"/>
              <a:t>Podemos aplicar técnicas de ciência de dados e machine learning para obter informações e conhecimentos que vão direcionar ações para as diversas frentes de um negócio.</a:t>
            </a:r>
          </a:p>
          <a:p>
            <a:pPr lvl="1" algn="just"/>
            <a:endParaRPr lang="pt-BR" dirty="0"/>
          </a:p>
          <a:p>
            <a:pPr lvl="2" algn="just"/>
            <a:endParaRPr lang="pt-BR" dirty="0"/>
          </a:p>
          <a:p>
            <a:pPr lvl="2" algn="just"/>
            <a:endParaRPr lang="pt-BR" dirty="0"/>
          </a:p>
          <a:p>
            <a:pPr lvl="2"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pic>
        <p:nvPicPr>
          <p:cNvPr id="6" name="Imagem 5">
            <a:extLst>
              <a:ext uri="{FF2B5EF4-FFF2-40B4-BE49-F238E27FC236}">
                <a16:creationId xmlns:a16="http://schemas.microsoft.com/office/drawing/2014/main" id="{E69B1E15-76CF-AD60-33DB-17D7A4AC5E5B}"/>
              </a:ext>
            </a:extLst>
          </p:cNvPr>
          <p:cNvPicPr>
            <a:picLocks noChangeAspect="1"/>
          </p:cNvPicPr>
          <p:nvPr/>
        </p:nvPicPr>
        <p:blipFill>
          <a:blip r:embed="rId3"/>
          <a:stretch>
            <a:fillRect/>
          </a:stretch>
        </p:blipFill>
        <p:spPr>
          <a:xfrm>
            <a:off x="5645835" y="4686618"/>
            <a:ext cx="2802154" cy="19286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Espaço Reservado para Número de Slide 3">
            <a:extLst>
              <a:ext uri="{FF2B5EF4-FFF2-40B4-BE49-F238E27FC236}">
                <a16:creationId xmlns:a16="http://schemas.microsoft.com/office/drawing/2014/main" id="{F35A44A7-14B2-186E-96D7-786AFDA9F362}"/>
              </a:ext>
            </a:extLst>
          </p:cNvPr>
          <p:cNvSpPr>
            <a:spLocks noGrp="1"/>
          </p:cNvSpPr>
          <p:nvPr>
            <p:ph type="sldNum" sz="quarter" idx="12"/>
          </p:nvPr>
        </p:nvSpPr>
        <p:spPr/>
        <p:txBody>
          <a:bodyPr/>
          <a:lstStyle/>
          <a:p>
            <a:fld id="{F85C9ED6-2611-4D65-9A7E-2C95AB5B3A48}" type="slidenum">
              <a:rPr lang="pt-BR" smtClean="0"/>
              <a:t>23</a:t>
            </a:fld>
            <a:endParaRPr lang="pt-BR"/>
          </a:p>
        </p:txBody>
      </p:sp>
    </p:spTree>
    <p:extLst>
      <p:ext uri="{BB962C8B-B14F-4D97-AF65-F5344CB8AC3E}">
        <p14:creationId xmlns:p14="http://schemas.microsoft.com/office/powerpoint/2010/main" val="1554165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Aplicações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dirty="0"/>
              <a:t>Atualmente, existem muitas aplicações de Big Data que dão suporte para diversos setores da sociedade tomarem decisões e adquirirem conhecimento que, de outra maneira, seria muito difícil. </a:t>
            </a:r>
          </a:p>
          <a:p>
            <a:pPr algn="just"/>
            <a:endParaRPr lang="pt-BR" dirty="0"/>
          </a:p>
          <a:p>
            <a:pPr algn="just"/>
            <a:r>
              <a:rPr lang="pt-BR" dirty="0"/>
              <a:t>Entre as aplicações de Big Data relacionados a setores da sociedade, podemos destacar os seguintes exemplos:</a:t>
            </a:r>
          </a:p>
          <a:p>
            <a:pPr lvl="1" algn="just"/>
            <a:r>
              <a:rPr lang="pt-BR" b="1" dirty="0"/>
              <a:t>Área de saúde;</a:t>
            </a:r>
          </a:p>
          <a:p>
            <a:pPr lvl="1" algn="just"/>
            <a:r>
              <a:rPr lang="pt-BR" b="1" dirty="0"/>
              <a:t>Governo;</a:t>
            </a:r>
          </a:p>
          <a:p>
            <a:pPr lvl="1" algn="just"/>
            <a:r>
              <a:rPr lang="pt-BR" b="1" dirty="0"/>
              <a:t>Mídia e entretenimento;</a:t>
            </a:r>
          </a:p>
          <a:p>
            <a:pPr lvl="1" algn="just"/>
            <a:r>
              <a:rPr lang="pt-BR" b="1" dirty="0"/>
              <a:t>Internet das coisas (IoT).</a:t>
            </a:r>
          </a:p>
          <a:p>
            <a:pPr lvl="1" algn="just"/>
            <a:endParaRPr lang="pt-BR" dirty="0"/>
          </a:p>
          <a:p>
            <a:pPr lvl="2" algn="just"/>
            <a:endParaRPr lang="pt-BR" dirty="0"/>
          </a:p>
          <a:p>
            <a:pPr lvl="2" algn="just"/>
            <a:endParaRPr lang="pt-BR" dirty="0"/>
          </a:p>
          <a:p>
            <a:pPr lvl="2"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lvl="3" algn="just"/>
            <a:endParaRPr lang="pt-BR" dirty="0"/>
          </a:p>
          <a:p>
            <a:pPr lvl="3"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8D52C236-CDC3-30CD-6283-294B44D6D0C0}"/>
              </a:ext>
            </a:extLst>
          </p:cNvPr>
          <p:cNvSpPr>
            <a:spLocks noGrp="1"/>
          </p:cNvSpPr>
          <p:nvPr>
            <p:ph type="sldNum" sz="quarter" idx="12"/>
          </p:nvPr>
        </p:nvSpPr>
        <p:spPr/>
        <p:txBody>
          <a:bodyPr/>
          <a:lstStyle/>
          <a:p>
            <a:fld id="{F85C9ED6-2611-4D65-9A7E-2C95AB5B3A48}" type="slidenum">
              <a:rPr lang="pt-BR" smtClean="0"/>
              <a:t>24</a:t>
            </a:fld>
            <a:endParaRPr lang="pt-BR"/>
          </a:p>
        </p:txBody>
      </p:sp>
    </p:spTree>
    <p:extLst>
      <p:ext uri="{BB962C8B-B14F-4D97-AF65-F5344CB8AC3E}">
        <p14:creationId xmlns:p14="http://schemas.microsoft.com/office/powerpoint/2010/main" val="186650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r>
              <a:rPr lang="pt-BR" sz="4000" dirty="0">
                <a:solidFill>
                  <a:srgbClr val="FEFFFF"/>
                </a:solidFill>
              </a:rPr>
              <a:t>Conceitos de IOT e Computação Distribuída</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25</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980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lnSpcReduction="10000"/>
          </a:bodyPr>
          <a:lstStyle/>
          <a:p>
            <a:pPr algn="just"/>
            <a:r>
              <a:rPr lang="pt-BR" dirty="0"/>
              <a:t>O avanço da tecnologia criou dispositivos e sensores eletrônicos que geram enormes quantidades de dados. Esses equipamentos podem ser utilizados em diversas aplicações, tais como:</a:t>
            </a:r>
          </a:p>
          <a:p>
            <a:pPr lvl="1" algn="just"/>
            <a:r>
              <a:rPr lang="pt-BR" dirty="0"/>
              <a:t>Monitoramento da temperatura de uma câmara frigorífica;</a:t>
            </a:r>
          </a:p>
          <a:p>
            <a:pPr lvl="1" algn="just"/>
            <a:r>
              <a:rPr lang="pt-BR" dirty="0"/>
              <a:t>Segurança de transporte de cargas;</a:t>
            </a:r>
          </a:p>
          <a:p>
            <a:pPr lvl="1" algn="just"/>
            <a:r>
              <a:rPr lang="pt-BR" dirty="0"/>
              <a:t>Acompanhamento e alerta da poluição dos níveis de poluição do ar;</a:t>
            </a:r>
          </a:p>
          <a:p>
            <a:pPr lvl="1" algn="just"/>
            <a:r>
              <a:rPr lang="pt-BR" dirty="0"/>
              <a:t>Avaliação da pressão arterial de pacientes que precisam de atenção especial com cuidados de saúde etc.</a:t>
            </a:r>
          </a:p>
          <a:p>
            <a:pPr lvl="1" algn="just"/>
            <a:endParaRPr lang="pt-BR" dirty="0"/>
          </a:p>
          <a:p>
            <a:pPr algn="just"/>
            <a:r>
              <a:rPr lang="pt-BR" dirty="0"/>
              <a:t>Para que todas essas aplicações sejam possíveis, precisamos ter à disposição uma tecnologia de coleta e troca de dados que conecte os dispositivos por meio de componentes de hardware e software.</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26</a:t>
            </a:fld>
            <a:endParaRPr lang="pt-BR"/>
          </a:p>
        </p:txBody>
      </p:sp>
    </p:spTree>
    <p:extLst>
      <p:ext uri="{BB962C8B-B14F-4D97-AF65-F5344CB8AC3E}">
        <p14:creationId xmlns:p14="http://schemas.microsoft.com/office/powerpoint/2010/main" val="4114156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lnSpcReduction="20000"/>
          </a:bodyPr>
          <a:lstStyle/>
          <a:p>
            <a:pPr algn="just"/>
            <a:r>
              <a:rPr lang="pt-BR" dirty="0"/>
              <a:t>A </a:t>
            </a:r>
            <a:r>
              <a:rPr lang="pt-BR" b="1" dirty="0"/>
              <a:t>Internet das Coisas </a:t>
            </a:r>
            <a:r>
              <a:rPr lang="pt-BR" dirty="0"/>
              <a:t>(</a:t>
            </a:r>
            <a:r>
              <a:rPr lang="pt-BR" b="1" dirty="0"/>
              <a:t>IoT</a:t>
            </a:r>
            <a:r>
              <a:rPr lang="pt-BR" dirty="0"/>
              <a:t>) é a infraestrutura que viabiliza a conexão e comunicação por meio da Internet desses objetos remotos. É uma tecnologia que aumenta as conexões entre pessoas, computadores e dispositivos eletrônicos. </a:t>
            </a:r>
          </a:p>
          <a:p>
            <a:pPr algn="just"/>
            <a:endParaRPr lang="pt-BR" dirty="0"/>
          </a:p>
          <a:p>
            <a:pPr algn="just"/>
            <a:r>
              <a:rPr lang="pt-BR" dirty="0"/>
              <a:t>Trata-se de uma revolução, pois a </a:t>
            </a:r>
            <a:r>
              <a:rPr lang="pt-BR" b="1" dirty="0"/>
              <a:t>IoT</a:t>
            </a:r>
            <a:r>
              <a:rPr lang="pt-BR" dirty="0"/>
              <a:t> viabiliza a extensão da realidade física para além de limitações espaciais, como, por exemplo, o acompanhamento da saúde de pacientes em regiões de difícil acesso. </a:t>
            </a:r>
          </a:p>
          <a:p>
            <a:pPr algn="just"/>
            <a:endParaRPr lang="pt-BR" dirty="0"/>
          </a:p>
          <a:p>
            <a:pPr algn="just"/>
            <a:r>
              <a:rPr lang="pt-BR" dirty="0"/>
              <a:t>Essa tecnologia nos fornece acesso a dados sobre o meio físico com grande nível de detalhes, os quais, posteriormente, podemos analisar, compreender e tomar as ações adequadas, para otimizar processos, corrigir problemas, detectar oportunidades de melhorias e aumentar o nosso conhecimento a respeito de um contexto.</a:t>
            </a:r>
          </a:p>
        </p:txBody>
      </p:sp>
      <p:pic>
        <p:nvPicPr>
          <p:cNvPr id="1026" name="Picture 2" descr="O que é a Internet das Coisas ou IoT? Uma explicação simples - Portogente">
            <a:extLst>
              <a:ext uri="{FF2B5EF4-FFF2-40B4-BE49-F238E27FC236}">
                <a16:creationId xmlns:a16="http://schemas.microsoft.com/office/drawing/2014/main" id="{12D7CA4C-459B-1DEA-ABC3-3971EED48D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197" y="106542"/>
            <a:ext cx="2705756" cy="1912758"/>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9CD1CC77-C67F-4B52-FFA4-BED12F9EF22A}"/>
              </a:ext>
            </a:extLst>
          </p:cNvPr>
          <p:cNvSpPr>
            <a:spLocks noGrp="1"/>
          </p:cNvSpPr>
          <p:nvPr>
            <p:ph type="sldNum" sz="quarter" idx="12"/>
          </p:nvPr>
        </p:nvSpPr>
        <p:spPr/>
        <p:txBody>
          <a:bodyPr/>
          <a:lstStyle/>
          <a:p>
            <a:fld id="{F85C9ED6-2611-4D65-9A7E-2C95AB5B3A48}" type="slidenum">
              <a:rPr lang="pt-BR" smtClean="0"/>
              <a:t>27</a:t>
            </a:fld>
            <a:endParaRPr lang="pt-BR"/>
          </a:p>
        </p:txBody>
      </p:sp>
    </p:spTree>
    <p:extLst>
      <p:ext uri="{BB962C8B-B14F-4D97-AF65-F5344CB8AC3E}">
        <p14:creationId xmlns:p14="http://schemas.microsoft.com/office/powerpoint/2010/main" val="955308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Um dos aspectos interessantes que devemos observar sobre a IoT é que os dados podem vir de diferentes fontes, oferecendo uma visão mais nítida sobre o que estamos monitorando. Nesse momento, já podemos notar uma estreita relação entre as tecnologias de IoT e Big Data:</a:t>
            </a:r>
          </a:p>
          <a:p>
            <a:pPr lvl="1" algn="just"/>
            <a:r>
              <a:rPr lang="pt-BR" b="1" dirty="0"/>
              <a:t>Dados de fontes diferentes</a:t>
            </a:r>
            <a:r>
              <a:rPr lang="pt-BR" dirty="0"/>
              <a:t>: Viabiliza que possamos verificar a veracidade dos dados, ou seja, o quão confiáveis eles são para representar o que está sendo observado.</a:t>
            </a:r>
          </a:p>
          <a:p>
            <a:pPr lvl="1" algn="just"/>
            <a:r>
              <a:rPr lang="pt-BR" b="1" dirty="0"/>
              <a:t>Diferentes formatos</a:t>
            </a:r>
            <a:r>
              <a:rPr lang="pt-BR" dirty="0"/>
              <a:t>: Podemos ter dados que são emitidos por diferentes sensores que retratam a variedade de representações do que estamos monitorando.</a:t>
            </a:r>
          </a:p>
          <a:p>
            <a:pPr lvl="1" algn="just"/>
            <a:r>
              <a:rPr lang="pt-BR" b="1" dirty="0"/>
              <a:t>Frequência de geração dos dados</a:t>
            </a:r>
            <a:r>
              <a:rPr lang="pt-BR" dirty="0"/>
              <a:t>: Os dados são enviados para a rede em uma </a:t>
            </a:r>
            <a:r>
              <a:rPr lang="pt-BR" b="1" dirty="0"/>
              <a:t>velocidade</a:t>
            </a:r>
            <a:r>
              <a:rPr lang="pt-BR" dirty="0"/>
              <a:t> característica da tecnologia que estamos aplicando.</a:t>
            </a:r>
          </a:p>
          <a:p>
            <a:pPr lvl="1" algn="just"/>
            <a:endParaRPr lang="pt-BR" dirty="0"/>
          </a:p>
        </p:txBody>
      </p:sp>
      <p:sp>
        <p:nvSpPr>
          <p:cNvPr id="4" name="Espaço Reservado para Número de Slide 3">
            <a:extLst>
              <a:ext uri="{FF2B5EF4-FFF2-40B4-BE49-F238E27FC236}">
                <a16:creationId xmlns:a16="http://schemas.microsoft.com/office/drawing/2014/main" id="{E52634CE-30F1-B4FE-BE50-78D45D9E87FF}"/>
              </a:ext>
            </a:extLst>
          </p:cNvPr>
          <p:cNvSpPr>
            <a:spLocks noGrp="1"/>
          </p:cNvSpPr>
          <p:nvPr>
            <p:ph type="sldNum" sz="quarter" idx="12"/>
          </p:nvPr>
        </p:nvSpPr>
        <p:spPr/>
        <p:txBody>
          <a:bodyPr/>
          <a:lstStyle/>
          <a:p>
            <a:fld id="{F85C9ED6-2611-4D65-9A7E-2C95AB5B3A48}" type="slidenum">
              <a:rPr lang="pt-BR" smtClean="0"/>
              <a:t>28</a:t>
            </a:fld>
            <a:endParaRPr lang="pt-BR"/>
          </a:p>
        </p:txBody>
      </p:sp>
    </p:spTree>
    <p:extLst>
      <p:ext uri="{BB962C8B-B14F-4D97-AF65-F5344CB8AC3E}">
        <p14:creationId xmlns:p14="http://schemas.microsoft.com/office/powerpoint/2010/main" val="212949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Em relação à frequência de geração dos dados, refletimos sobre as seguintes questões:</a:t>
            </a:r>
          </a:p>
          <a:p>
            <a:pPr marL="800100" lvl="1" indent="-342900" algn="just">
              <a:buFont typeface="+mj-lt"/>
              <a:buAutoNum type="arabicPeriod"/>
            </a:pPr>
            <a:r>
              <a:rPr lang="pt-BR" dirty="0"/>
              <a:t>Com que velocidade nossas aplicações devem consumir esses dados?</a:t>
            </a:r>
          </a:p>
          <a:p>
            <a:pPr marL="800100" lvl="1" indent="-342900" algn="just">
              <a:buFont typeface="+mj-lt"/>
              <a:buAutoNum type="arabicPeriod"/>
            </a:pPr>
            <a:r>
              <a:rPr lang="pt-BR" dirty="0"/>
              <a:t>Qual é a velocidade adequada para analisá-los e produzir uma resposta adequada?</a:t>
            </a:r>
          </a:p>
          <a:p>
            <a:pPr marL="800100" lvl="1" indent="-342900" algn="just">
              <a:buFont typeface="+mj-lt"/>
              <a:buAutoNum type="arabicPeriod"/>
            </a:pPr>
            <a:r>
              <a:rPr lang="pt-BR" dirty="0"/>
              <a:t>Qual é o volume de dados que devemos armazenar e tratar?</a:t>
            </a:r>
          </a:p>
          <a:p>
            <a:pPr marL="800100" lvl="1" indent="-342900" algn="just">
              <a:buFont typeface="+mj-lt"/>
              <a:buAutoNum type="arabicPeriod"/>
            </a:pPr>
            <a:r>
              <a:rPr lang="pt-BR" dirty="0"/>
              <a:t>Qual é o valor dos dados que os dispositivos nos fornecem para que possamos priorizá-los adequadamente?</a:t>
            </a:r>
          </a:p>
          <a:p>
            <a:pPr marL="400050" algn="just"/>
            <a:endParaRPr lang="pt-BR" dirty="0"/>
          </a:p>
        </p:txBody>
      </p:sp>
      <p:sp>
        <p:nvSpPr>
          <p:cNvPr id="4" name="Espaço Reservado para Número de Slide 3">
            <a:extLst>
              <a:ext uri="{FF2B5EF4-FFF2-40B4-BE49-F238E27FC236}">
                <a16:creationId xmlns:a16="http://schemas.microsoft.com/office/drawing/2014/main" id="{D089446C-9C0A-F14F-157F-60E416F047B2}"/>
              </a:ext>
            </a:extLst>
          </p:cNvPr>
          <p:cNvSpPr>
            <a:spLocks noGrp="1"/>
          </p:cNvSpPr>
          <p:nvPr>
            <p:ph type="sldNum" sz="quarter" idx="12"/>
          </p:nvPr>
        </p:nvSpPr>
        <p:spPr/>
        <p:txBody>
          <a:bodyPr/>
          <a:lstStyle/>
          <a:p>
            <a:fld id="{F85C9ED6-2611-4D65-9A7E-2C95AB5B3A48}" type="slidenum">
              <a:rPr lang="pt-BR" smtClean="0"/>
              <a:t>29</a:t>
            </a:fld>
            <a:endParaRPr lang="pt-BR"/>
          </a:p>
        </p:txBody>
      </p:sp>
    </p:spTree>
    <p:extLst>
      <p:ext uri="{BB962C8B-B14F-4D97-AF65-F5344CB8AC3E}">
        <p14:creationId xmlns:p14="http://schemas.microsoft.com/office/powerpoint/2010/main" val="2820923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lnSpcReduction="10000"/>
          </a:bodyPr>
          <a:lstStyle/>
          <a:p>
            <a:pPr algn="just"/>
            <a:r>
              <a:rPr lang="pt-BR" dirty="0"/>
              <a:t>Desde a popularização da Internet, com o advento da World Wide Web, na década de 1990, utilizamos, cada vez mais, aplicações e serviços que armazenam nossos dados e os utilizam para fazer previsões sobre nosso comportamento. </a:t>
            </a:r>
          </a:p>
          <a:p>
            <a:pPr algn="just"/>
            <a:endParaRPr lang="pt-BR" dirty="0"/>
          </a:p>
          <a:p>
            <a:pPr algn="just"/>
            <a:r>
              <a:rPr lang="pt-BR" dirty="0"/>
              <a:t>Não é à toa que muitas empresas da Internet nos fazem ofertas que, de fato, coincidem com nossos interesses. Isso só é possível porque produzimos constantemente uma quantidade gigantesca de dados em diversas atividades, por exemplo quando:</a:t>
            </a:r>
          </a:p>
          <a:p>
            <a:pPr lvl="1" algn="just"/>
            <a:r>
              <a:rPr lang="pt-BR" dirty="0"/>
              <a:t>Fazemos buscas na internet;</a:t>
            </a:r>
          </a:p>
          <a:p>
            <a:pPr lvl="1" algn="just"/>
            <a:r>
              <a:rPr lang="pt-BR" dirty="0"/>
              <a:t>Fazemos compras on-line;</a:t>
            </a:r>
          </a:p>
          <a:p>
            <a:pPr lvl="1" algn="just"/>
            <a:r>
              <a:rPr lang="pt-BR" dirty="0"/>
              <a:t>Assistimos a um vídeos.</a:t>
            </a:r>
          </a:p>
        </p:txBody>
      </p:sp>
      <p:pic>
        <p:nvPicPr>
          <p:cNvPr id="1026" name="Picture 2" descr="Imagens Compras | Vetores, fotos de arquivo e PSD grátis">
            <a:extLst>
              <a:ext uri="{FF2B5EF4-FFF2-40B4-BE49-F238E27FC236}">
                <a16:creationId xmlns:a16="http://schemas.microsoft.com/office/drawing/2014/main" id="{4075C1AB-B3A4-9EE2-4E13-A41E9589E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88" y="4231341"/>
            <a:ext cx="1679881" cy="1679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Search+ : Google Search,GMail,Google Map,YouTube...:Amazon.com.br:Appstore  for Android">
            <a:extLst>
              <a:ext uri="{FF2B5EF4-FFF2-40B4-BE49-F238E27FC236}">
                <a16:creationId xmlns:a16="http://schemas.microsoft.com/office/drawing/2014/main" id="{9BE07B18-840D-FCD9-817E-EFE0DA33A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2133600"/>
            <a:ext cx="1679881" cy="1679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Qual a melhor plataforma de streaming do Brasil? - TecMundo">
            <a:extLst>
              <a:ext uri="{FF2B5EF4-FFF2-40B4-BE49-F238E27FC236}">
                <a16:creationId xmlns:a16="http://schemas.microsoft.com/office/drawing/2014/main" id="{1E07B5AA-06FA-0A09-56D9-2428E8BD1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957" y="4622321"/>
            <a:ext cx="3437068" cy="12889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75807CC0-0015-0EFB-DEBC-E98D8B82687C}"/>
              </a:ext>
            </a:extLst>
          </p:cNvPr>
          <p:cNvSpPr>
            <a:spLocks noGrp="1"/>
          </p:cNvSpPr>
          <p:nvPr>
            <p:ph type="sldNum" sz="quarter" idx="12"/>
          </p:nvPr>
        </p:nvSpPr>
        <p:spPr/>
        <p:txBody>
          <a:bodyPr/>
          <a:lstStyle/>
          <a:p>
            <a:fld id="{F85C9ED6-2611-4D65-9A7E-2C95AB5B3A48}" type="slidenum">
              <a:rPr lang="pt-BR" smtClean="0"/>
              <a:t>3</a:t>
            </a:fld>
            <a:endParaRPr lang="pt-BR"/>
          </a:p>
        </p:txBody>
      </p:sp>
    </p:spTree>
    <p:extLst>
      <p:ext uri="{BB962C8B-B14F-4D97-AF65-F5344CB8AC3E}">
        <p14:creationId xmlns:p14="http://schemas.microsoft.com/office/powerpoint/2010/main" val="2709367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a:bodyPr>
          <a:lstStyle/>
          <a:p>
            <a:pPr algn="just"/>
            <a:r>
              <a:rPr lang="pt-BR" dirty="0"/>
              <a:t>A compreensão dos dados gerados pelos dispositivos de </a:t>
            </a:r>
            <a:r>
              <a:rPr lang="pt-BR" b="1" dirty="0"/>
              <a:t>IoT</a:t>
            </a:r>
            <a:r>
              <a:rPr lang="pt-BR" dirty="0"/>
              <a:t> nos oferece oportunidades para melhorar nossa relação com as pessoas e aperfeiçoar processos e atividades sociais sobre aprendizado, saúde, trabalho e entretenimento. </a:t>
            </a:r>
          </a:p>
          <a:p>
            <a:pPr algn="just"/>
            <a:endParaRPr lang="pt-BR" dirty="0"/>
          </a:p>
          <a:p>
            <a:pPr algn="just"/>
            <a:r>
              <a:rPr lang="pt-BR" dirty="0"/>
              <a:t>Ao mesmo tempo, abre discussões sobre aspectos éticos e legais, pois todo esse detalhamento abre a possibilidade de um conhecimento detalhado sobre a nossa privacidade que precisa ser tratado com bastante cuidado.</a:t>
            </a:r>
          </a:p>
          <a:p>
            <a:pPr marL="400050" algn="just"/>
            <a:endParaRPr lang="pt-BR" dirty="0"/>
          </a:p>
          <a:p>
            <a:pPr marL="400050" algn="just"/>
            <a:r>
              <a:rPr lang="pt-BR" dirty="0"/>
              <a:t>Além dos aspectos legais e éticos, devemos notar que as aplicações de </a:t>
            </a:r>
            <a:r>
              <a:rPr lang="pt-BR" b="1" dirty="0"/>
              <a:t>IoT</a:t>
            </a:r>
            <a:r>
              <a:rPr lang="pt-BR" dirty="0"/>
              <a:t> são, naturalmente, distribuídas com sensores e dispositivos capazes de enviar e receber dados usando protocolos de comunicação para a Internet. </a:t>
            </a:r>
          </a:p>
          <a:p>
            <a:pPr marL="400050" algn="just"/>
            <a:endParaRPr lang="pt-BR" dirty="0"/>
          </a:p>
        </p:txBody>
      </p:sp>
      <p:sp>
        <p:nvSpPr>
          <p:cNvPr id="4" name="Espaço Reservado para Número de Slide 3">
            <a:extLst>
              <a:ext uri="{FF2B5EF4-FFF2-40B4-BE49-F238E27FC236}">
                <a16:creationId xmlns:a16="http://schemas.microsoft.com/office/drawing/2014/main" id="{7DB81142-37E7-8EB9-42DA-8DED66576777}"/>
              </a:ext>
            </a:extLst>
          </p:cNvPr>
          <p:cNvSpPr>
            <a:spLocks noGrp="1"/>
          </p:cNvSpPr>
          <p:nvPr>
            <p:ph type="sldNum" sz="quarter" idx="12"/>
          </p:nvPr>
        </p:nvSpPr>
        <p:spPr/>
        <p:txBody>
          <a:bodyPr/>
          <a:lstStyle/>
          <a:p>
            <a:fld id="{F85C9ED6-2611-4D65-9A7E-2C95AB5B3A48}" type="slidenum">
              <a:rPr lang="pt-BR" smtClean="0"/>
              <a:t>30</a:t>
            </a:fld>
            <a:endParaRPr lang="pt-BR"/>
          </a:p>
        </p:txBody>
      </p:sp>
    </p:spTree>
    <p:extLst>
      <p:ext uri="{BB962C8B-B14F-4D97-AF65-F5344CB8AC3E}">
        <p14:creationId xmlns:p14="http://schemas.microsoft.com/office/powerpoint/2010/main" val="3949015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Outra questão tecnológica que devemos observar é que esses equipamentos possuem restrições de recursos de memória e processamento, portanto, é necessário utilizá-los com bastante eficiência, apesar de que eles, normalmente, são usados para uma tarefa específica.</a:t>
            </a:r>
          </a:p>
          <a:p>
            <a:pPr marL="400050" algn="just"/>
            <a:endParaRPr lang="pt-BR" dirty="0"/>
          </a:p>
          <a:p>
            <a:pPr marL="400050" algn="just"/>
            <a:r>
              <a:rPr lang="pt-BR" dirty="0"/>
              <a:t>Para tratar de aplicações de IoT, utilizamos </a:t>
            </a:r>
            <a:r>
              <a:rPr lang="pt-BR" b="1" dirty="0"/>
              <a:t>algoritmos distribuídos </a:t>
            </a:r>
            <a:r>
              <a:rPr lang="pt-BR" dirty="0"/>
              <a:t>que reconhecem os dispositivos e os utilizam de forma eficiente para transmitir e receber dados.</a:t>
            </a:r>
          </a:p>
          <a:p>
            <a:pPr marL="400050" algn="just"/>
            <a:endParaRPr lang="pt-BR" dirty="0"/>
          </a:p>
          <a:p>
            <a:pPr marL="400050" algn="just"/>
            <a:endParaRPr lang="pt-BR" dirty="0"/>
          </a:p>
        </p:txBody>
      </p:sp>
      <p:sp>
        <p:nvSpPr>
          <p:cNvPr id="4" name="Espaço Reservado para Número de Slide 3">
            <a:extLst>
              <a:ext uri="{FF2B5EF4-FFF2-40B4-BE49-F238E27FC236}">
                <a16:creationId xmlns:a16="http://schemas.microsoft.com/office/drawing/2014/main" id="{871FAD06-3841-5FF0-D272-55B186FEF4D2}"/>
              </a:ext>
            </a:extLst>
          </p:cNvPr>
          <p:cNvSpPr>
            <a:spLocks noGrp="1"/>
          </p:cNvSpPr>
          <p:nvPr>
            <p:ph type="sldNum" sz="quarter" idx="12"/>
          </p:nvPr>
        </p:nvSpPr>
        <p:spPr/>
        <p:txBody>
          <a:bodyPr/>
          <a:lstStyle/>
          <a:p>
            <a:fld id="{F85C9ED6-2611-4D65-9A7E-2C95AB5B3A48}" type="slidenum">
              <a:rPr lang="pt-BR" smtClean="0"/>
              <a:t>31</a:t>
            </a:fld>
            <a:endParaRPr lang="pt-BR"/>
          </a:p>
        </p:txBody>
      </p:sp>
    </p:spTree>
    <p:extLst>
      <p:ext uri="{BB962C8B-B14F-4D97-AF65-F5344CB8AC3E}">
        <p14:creationId xmlns:p14="http://schemas.microsoft.com/office/powerpoint/2010/main" val="2199303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Computação Distribuída e IoT</a:t>
            </a:r>
            <a:br>
              <a:rPr lang="pt-BR" dirty="0"/>
            </a:br>
            <a:endParaRPr lang="pt-BR" dirty="0"/>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dirty="0"/>
              <a:t>A tecnologia de </a:t>
            </a:r>
            <a:r>
              <a:rPr lang="pt-BR" b="1" dirty="0"/>
              <a:t>IoT</a:t>
            </a:r>
            <a:r>
              <a:rPr lang="pt-BR" dirty="0"/>
              <a:t> consiste na coexistência colaborativa de quatro componentes:</a:t>
            </a:r>
          </a:p>
          <a:p>
            <a:pPr lvl="1" algn="just"/>
            <a:r>
              <a:rPr lang="pt-BR" b="1" dirty="0"/>
              <a:t>Objetos físicos</a:t>
            </a:r>
            <a:r>
              <a:rPr lang="pt-BR" dirty="0"/>
              <a:t> </a:t>
            </a:r>
            <a:r>
              <a:rPr lang="pt-BR" b="1" dirty="0"/>
              <a:t>:</a:t>
            </a:r>
            <a:r>
              <a:rPr lang="pt-BR" dirty="0"/>
              <a:t> Componentes eletrônicos e sensores responsáveis pela coleta de dados e aplicação de ações. Exemplo: termostatos usados para controlar a temperatura de um ambiente.</a:t>
            </a:r>
          </a:p>
          <a:p>
            <a:pPr lvl="1" algn="just"/>
            <a:r>
              <a:rPr lang="pt-BR" b="1" dirty="0"/>
              <a:t>Computação</a:t>
            </a:r>
            <a:r>
              <a:rPr lang="pt-BR" dirty="0"/>
              <a:t>: Faz o gerenciamento do ciclo de vida dos dados, desde a coleta e o armazenamento até o processamento dos dados.</a:t>
            </a:r>
          </a:p>
          <a:p>
            <a:pPr lvl="1" algn="just"/>
            <a:r>
              <a:rPr lang="pt-BR" b="1" dirty="0"/>
              <a:t>Protocolos de comunicação</a:t>
            </a:r>
            <a:r>
              <a:rPr lang="pt-BR" dirty="0"/>
              <a:t>: Viabilizam a troca dados via Internet entre os objetos físicos e outros sistemas.</a:t>
            </a:r>
          </a:p>
          <a:p>
            <a:pPr lvl="1" algn="just"/>
            <a:r>
              <a:rPr lang="pt-BR" b="1" dirty="0"/>
              <a:t>Serviços</a:t>
            </a:r>
            <a:r>
              <a:rPr lang="pt-BR" dirty="0"/>
              <a:t>: Provêm autenticação e gerenciamento de dispositivos, além de oferecer a infraestrutura.</a:t>
            </a:r>
          </a:p>
          <a:p>
            <a:pPr algn="just"/>
            <a:endParaRPr lang="pt-BR" dirty="0"/>
          </a:p>
        </p:txBody>
      </p:sp>
      <p:sp>
        <p:nvSpPr>
          <p:cNvPr id="4" name="Espaço Reservado para Número de Slide 3">
            <a:extLst>
              <a:ext uri="{FF2B5EF4-FFF2-40B4-BE49-F238E27FC236}">
                <a16:creationId xmlns:a16="http://schemas.microsoft.com/office/drawing/2014/main" id="{8249B0E0-0DA7-3B36-B774-4633E0CDFE85}"/>
              </a:ext>
            </a:extLst>
          </p:cNvPr>
          <p:cNvSpPr>
            <a:spLocks noGrp="1"/>
          </p:cNvSpPr>
          <p:nvPr>
            <p:ph type="sldNum" sz="quarter" idx="12"/>
          </p:nvPr>
        </p:nvSpPr>
        <p:spPr/>
        <p:txBody>
          <a:bodyPr/>
          <a:lstStyle/>
          <a:p>
            <a:fld id="{F85C9ED6-2611-4D65-9A7E-2C95AB5B3A48}" type="slidenum">
              <a:rPr lang="pt-BR" smtClean="0"/>
              <a:t>32</a:t>
            </a:fld>
            <a:endParaRPr lang="pt-BR"/>
          </a:p>
        </p:txBody>
      </p:sp>
    </p:spTree>
    <p:extLst>
      <p:ext uri="{BB962C8B-B14F-4D97-AF65-F5344CB8AC3E}">
        <p14:creationId xmlns:p14="http://schemas.microsoft.com/office/powerpoint/2010/main" val="4273177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Computação Distribuída e IoT</a:t>
            </a:r>
            <a:br>
              <a:rPr lang="pt-BR" dirty="0"/>
            </a:br>
            <a:endParaRPr lang="pt-BR" dirty="0"/>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dirty="0"/>
              <a:t>Para tratar da integração desses componentes de </a:t>
            </a:r>
            <a:r>
              <a:rPr lang="pt-BR" b="1" dirty="0"/>
              <a:t>IoT</a:t>
            </a:r>
            <a:r>
              <a:rPr lang="pt-BR" dirty="0"/>
              <a:t>, utilizamos a </a:t>
            </a:r>
            <a:r>
              <a:rPr lang="pt-BR" b="1" dirty="0"/>
              <a:t>computação distribuída</a:t>
            </a:r>
            <a:r>
              <a:rPr lang="pt-BR" dirty="0"/>
              <a:t>, pois é um modelo mais adequado para gerenciar essas unidades não centralizadas por meio do compartilhamento de responsabilidades e riscos. </a:t>
            </a:r>
          </a:p>
          <a:p>
            <a:pPr algn="just"/>
            <a:endParaRPr lang="pt-BR" dirty="0"/>
          </a:p>
          <a:p>
            <a:pPr algn="just"/>
            <a:r>
              <a:rPr lang="pt-BR" dirty="0"/>
              <a:t>Apesar de, nesse cenário, os componentes estarem geograficamente espalhados, eles são executados como um sistema para melhorar a eficiência e o desempenho.</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6701DEEF-4411-2E36-A9E2-40BDB43ABF6B}"/>
              </a:ext>
            </a:extLst>
          </p:cNvPr>
          <p:cNvSpPr>
            <a:spLocks noGrp="1"/>
          </p:cNvSpPr>
          <p:nvPr>
            <p:ph type="sldNum" sz="quarter" idx="12"/>
          </p:nvPr>
        </p:nvSpPr>
        <p:spPr/>
        <p:txBody>
          <a:bodyPr/>
          <a:lstStyle/>
          <a:p>
            <a:fld id="{F85C9ED6-2611-4D65-9A7E-2C95AB5B3A48}" type="slidenum">
              <a:rPr lang="pt-BR" smtClean="0"/>
              <a:t>33</a:t>
            </a:fld>
            <a:endParaRPr lang="pt-BR"/>
          </a:p>
        </p:txBody>
      </p:sp>
    </p:spTree>
    <p:extLst>
      <p:ext uri="{BB962C8B-B14F-4D97-AF65-F5344CB8AC3E}">
        <p14:creationId xmlns:p14="http://schemas.microsoft.com/office/powerpoint/2010/main" val="211162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b="1" dirty="0"/>
              <a:t>Na</a:t>
            </a:r>
            <a:r>
              <a:rPr lang="pt-BR" dirty="0"/>
              <a:t> </a:t>
            </a:r>
            <a:r>
              <a:rPr lang="pt-BR" b="1" dirty="0"/>
              <a:t>computação distribuída</a:t>
            </a:r>
            <a:r>
              <a:rPr lang="pt-BR" dirty="0"/>
              <a:t>, todos os elementos conectados na rede – servidores e nós – trabalham em conjunto de forma descentralizada para gerenciar toda a complexidade do sistema e ajustar-se ao crescimento do volume de dados e de dispositivos conectados. </a:t>
            </a:r>
          </a:p>
          <a:p>
            <a:pPr algn="just"/>
            <a:endParaRPr lang="pt-BR" dirty="0"/>
          </a:p>
          <a:p>
            <a:pPr algn="just"/>
            <a:r>
              <a:rPr lang="pt-BR" dirty="0"/>
              <a:t>Para alcançar esse objetivo, a computação distribuída segue alguns princípios-chave, que são:</a:t>
            </a:r>
          </a:p>
          <a:p>
            <a:pPr lvl="1" algn="just"/>
            <a:r>
              <a:rPr lang="pt-BR" dirty="0"/>
              <a:t>Distribuição e processamento</a:t>
            </a:r>
          </a:p>
          <a:p>
            <a:pPr lvl="1" algn="just"/>
            <a:r>
              <a:rPr lang="pt-BR" dirty="0"/>
              <a:t>Transferência de dados e análises</a:t>
            </a:r>
          </a:p>
          <a:p>
            <a:pPr lvl="1" algn="just"/>
            <a:r>
              <a:rPr lang="pt-BR" dirty="0"/>
              <a:t>Tolerância a falhas</a:t>
            </a:r>
          </a:p>
          <a:p>
            <a:pPr lvl="1" algn="just"/>
            <a:r>
              <a:rPr lang="pt-BR" dirty="0"/>
              <a:t>Otimização dos recursos computacionais da rede</a:t>
            </a:r>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9FD305F0-4FDD-5EE1-1641-2EC58E0B6511}"/>
              </a:ext>
            </a:extLst>
          </p:cNvPr>
          <p:cNvSpPr>
            <a:spLocks noGrp="1"/>
          </p:cNvSpPr>
          <p:nvPr>
            <p:ph type="sldNum" sz="quarter" idx="12"/>
          </p:nvPr>
        </p:nvSpPr>
        <p:spPr/>
        <p:txBody>
          <a:bodyPr/>
          <a:lstStyle/>
          <a:p>
            <a:fld id="{F85C9ED6-2611-4D65-9A7E-2C95AB5B3A48}" type="slidenum">
              <a:rPr lang="pt-BR" smtClean="0"/>
              <a:t>34</a:t>
            </a:fld>
            <a:endParaRPr lang="pt-BR"/>
          </a:p>
        </p:txBody>
      </p:sp>
    </p:spTree>
    <p:extLst>
      <p:ext uri="{BB962C8B-B14F-4D97-AF65-F5344CB8AC3E}">
        <p14:creationId xmlns:p14="http://schemas.microsoft.com/office/powerpoint/2010/main" val="471865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Computação distribuída e Big Data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dirty="0"/>
              <a:t>Em um projeto de Big Data, de modo geral, temos que coletar uma grande quantidade de dados, armazená-los, processá-los e analisá-los para detectar padrões relevantes que demandem, quando necessário, algum tipo de ação. </a:t>
            </a:r>
          </a:p>
          <a:p>
            <a:pPr algn="just"/>
            <a:endParaRPr lang="pt-BR" dirty="0"/>
          </a:p>
          <a:p>
            <a:pPr algn="just"/>
            <a:r>
              <a:rPr lang="pt-BR" dirty="0"/>
              <a:t>Agora, quando aplicamos Big Data para </a:t>
            </a:r>
            <a:r>
              <a:rPr lang="pt-BR" b="1" dirty="0"/>
              <a:t>IoT</a:t>
            </a:r>
            <a:r>
              <a:rPr lang="pt-BR" dirty="0"/>
              <a:t>, precisamos tratar a complexidade das características intrínsecas dos seus componentes, ou seja, utilizar uma solução que dê suporte para o alto volume de dados e consiga se comunicar com os dispositivos. Mas qual solução seria essa? </a:t>
            </a:r>
            <a:r>
              <a:rPr lang="pt-BR" b="1" dirty="0"/>
              <a:t> </a:t>
            </a:r>
          </a:p>
          <a:p>
            <a:pPr algn="just"/>
            <a:endParaRPr lang="pt-BR" b="1" dirty="0"/>
          </a:p>
          <a:p>
            <a:pPr algn="just"/>
            <a:r>
              <a:rPr lang="pt-BR" b="1" dirty="0"/>
              <a:t>R: Computação distribuída</a:t>
            </a:r>
            <a:endParaRPr lang="pt-BR" dirty="0"/>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312B9EFA-AD14-574E-D7C1-FEE51F869431}"/>
              </a:ext>
            </a:extLst>
          </p:cNvPr>
          <p:cNvSpPr>
            <a:spLocks noGrp="1"/>
          </p:cNvSpPr>
          <p:nvPr>
            <p:ph type="sldNum" sz="quarter" idx="12"/>
          </p:nvPr>
        </p:nvSpPr>
        <p:spPr/>
        <p:txBody>
          <a:bodyPr/>
          <a:lstStyle/>
          <a:p>
            <a:fld id="{F85C9ED6-2611-4D65-9A7E-2C95AB5B3A48}" type="slidenum">
              <a:rPr lang="pt-BR" smtClean="0"/>
              <a:t>35</a:t>
            </a:fld>
            <a:endParaRPr lang="pt-BR"/>
          </a:p>
        </p:txBody>
      </p:sp>
    </p:spTree>
    <p:extLst>
      <p:ext uri="{BB962C8B-B14F-4D97-AF65-F5344CB8AC3E}">
        <p14:creationId xmlns:p14="http://schemas.microsoft.com/office/powerpoint/2010/main" val="89855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dirty="0"/>
              <a:t>Uma arquitetura básica de computação distribuída de </a:t>
            </a:r>
            <a:r>
              <a:rPr lang="pt-BR" b="1" dirty="0"/>
              <a:t>IoT</a:t>
            </a:r>
            <a:r>
              <a:rPr lang="pt-BR" dirty="0"/>
              <a:t> é composta pelas camadas de:</a:t>
            </a:r>
          </a:p>
          <a:p>
            <a:pPr lvl="1" algn="just"/>
            <a:r>
              <a:rPr lang="pt-BR" b="1" dirty="0"/>
              <a:t>Computação em nuvem </a:t>
            </a:r>
            <a:r>
              <a:rPr lang="pt-BR" dirty="0"/>
              <a:t>(</a:t>
            </a:r>
            <a:r>
              <a:rPr lang="pt-BR" i="1" dirty="0"/>
              <a:t>Cloud Computing</a:t>
            </a:r>
            <a:r>
              <a:rPr lang="pt-BR" dirty="0"/>
              <a:t>)</a:t>
            </a:r>
          </a:p>
          <a:p>
            <a:pPr lvl="1" algn="just"/>
            <a:r>
              <a:rPr lang="pt-BR" b="1" dirty="0"/>
              <a:t>Computação em névoa </a:t>
            </a:r>
            <a:r>
              <a:rPr lang="pt-BR" dirty="0"/>
              <a:t>(</a:t>
            </a:r>
            <a:r>
              <a:rPr lang="pt-BR" i="1" dirty="0"/>
              <a:t>Fog Computing</a:t>
            </a:r>
            <a:r>
              <a:rPr lang="pt-BR" dirty="0"/>
              <a:t>)</a:t>
            </a:r>
          </a:p>
          <a:p>
            <a:pPr lvl="1" algn="just"/>
            <a:r>
              <a:rPr lang="pt-BR" b="1" dirty="0"/>
              <a:t>Computação de borda </a:t>
            </a:r>
            <a:r>
              <a:rPr lang="pt-BR" dirty="0"/>
              <a:t>(</a:t>
            </a:r>
            <a:r>
              <a:rPr lang="pt-BR" i="1" dirty="0"/>
              <a:t>Edge Computing</a:t>
            </a:r>
            <a:r>
              <a:rPr lang="pt-BR" dirty="0"/>
              <a:t>)</a:t>
            </a:r>
          </a:p>
          <a:p>
            <a:pPr lvl="1" algn="just"/>
            <a:r>
              <a:rPr lang="pt-BR" b="1" dirty="0"/>
              <a:t>Sensores e controladores</a:t>
            </a:r>
          </a:p>
          <a:p>
            <a:pPr lvl="1" algn="just"/>
            <a:endParaRPr lang="pt-BR" dirty="0"/>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E3D73993-545A-6C34-C284-C7E5C14F3DC9}"/>
              </a:ext>
            </a:extLst>
          </p:cNvPr>
          <p:cNvSpPr>
            <a:spLocks noGrp="1"/>
          </p:cNvSpPr>
          <p:nvPr>
            <p:ph type="sldNum" sz="quarter" idx="12"/>
          </p:nvPr>
        </p:nvSpPr>
        <p:spPr/>
        <p:txBody>
          <a:bodyPr/>
          <a:lstStyle/>
          <a:p>
            <a:fld id="{F85C9ED6-2611-4D65-9A7E-2C95AB5B3A48}" type="slidenum">
              <a:rPr lang="pt-BR" smtClean="0"/>
              <a:t>36</a:t>
            </a:fld>
            <a:endParaRPr lang="pt-BR"/>
          </a:p>
        </p:txBody>
      </p:sp>
    </p:spTree>
    <p:extLst>
      <p:ext uri="{BB962C8B-B14F-4D97-AF65-F5344CB8AC3E}">
        <p14:creationId xmlns:p14="http://schemas.microsoft.com/office/powerpoint/2010/main" val="3825511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b="1" dirty="0"/>
              <a:t>Computação em nuvem (</a:t>
            </a:r>
            <a:r>
              <a:rPr lang="pt-BR" i="1" dirty="0"/>
              <a:t>Cloud Computing</a:t>
            </a:r>
            <a:r>
              <a:rPr lang="pt-BR" b="1" dirty="0"/>
              <a:t>)</a:t>
            </a:r>
          </a:p>
          <a:p>
            <a:pPr lvl="1" algn="just"/>
            <a:r>
              <a:rPr lang="pt-BR" dirty="0"/>
              <a:t>É a tecnologia que permite o uso remoto de recursos computacionais de software e hardware. Por exemplo, quando utilizamos repositórios na Internet para armazenar dados ou servidores de aplicação, estamos trabalhando com computação em nuvem. Essa camada é responsável por:</a:t>
            </a:r>
          </a:p>
          <a:p>
            <a:pPr lvl="2" algn="just"/>
            <a:r>
              <a:rPr lang="pt-BR" dirty="0"/>
              <a:t>processamento de Big Data;</a:t>
            </a:r>
          </a:p>
          <a:p>
            <a:pPr lvl="2" algn="just"/>
            <a:r>
              <a:rPr lang="pt-BR" dirty="0"/>
              <a:t>lógica de negócios;</a:t>
            </a:r>
          </a:p>
          <a:p>
            <a:pPr lvl="2" algn="just"/>
            <a:r>
              <a:rPr lang="pt-BR" dirty="0"/>
              <a:t>armazenamento de dados – mais conhecido como </a:t>
            </a:r>
            <a:r>
              <a:rPr lang="pt-BR" i="1" dirty="0"/>
              <a:t>data warehousing</a:t>
            </a:r>
            <a:r>
              <a:rPr lang="pt-BR" dirty="0"/>
              <a:t>.</a:t>
            </a:r>
          </a:p>
          <a:p>
            <a:pPr algn="just"/>
            <a:endParaRPr lang="pt-BR" dirty="0"/>
          </a:p>
          <a:p>
            <a:pPr algn="just"/>
            <a:endParaRPr lang="pt-BR" dirty="0"/>
          </a:p>
          <a:p>
            <a:pPr algn="just"/>
            <a:endParaRPr lang="pt-BR" dirty="0"/>
          </a:p>
        </p:txBody>
      </p:sp>
      <p:pic>
        <p:nvPicPr>
          <p:cNvPr id="5122" name="Picture 2" descr="O que é computação em nuvem e como ela está inserida na indústria">
            <a:extLst>
              <a:ext uri="{FF2B5EF4-FFF2-40B4-BE49-F238E27FC236}">
                <a16:creationId xmlns:a16="http://schemas.microsoft.com/office/drawing/2014/main" id="{741DA8A7-785F-F83A-215B-CDFF51A6E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6" y="4491260"/>
            <a:ext cx="3031834" cy="2171700"/>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B2612EDA-507B-9E78-B563-A2C98214F2BB}"/>
              </a:ext>
            </a:extLst>
          </p:cNvPr>
          <p:cNvSpPr>
            <a:spLocks noGrp="1"/>
          </p:cNvSpPr>
          <p:nvPr>
            <p:ph type="sldNum" sz="quarter" idx="12"/>
          </p:nvPr>
        </p:nvSpPr>
        <p:spPr/>
        <p:txBody>
          <a:bodyPr/>
          <a:lstStyle/>
          <a:p>
            <a:fld id="{F85C9ED6-2611-4D65-9A7E-2C95AB5B3A48}" type="slidenum">
              <a:rPr lang="pt-BR" smtClean="0"/>
              <a:t>37</a:t>
            </a:fld>
            <a:endParaRPr lang="pt-BR"/>
          </a:p>
        </p:txBody>
      </p:sp>
    </p:spTree>
    <p:extLst>
      <p:ext uri="{BB962C8B-B14F-4D97-AF65-F5344CB8AC3E}">
        <p14:creationId xmlns:p14="http://schemas.microsoft.com/office/powerpoint/2010/main" val="3361066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b="1" dirty="0"/>
              <a:t>Computação em névoa (</a:t>
            </a:r>
            <a:r>
              <a:rPr lang="pt-BR" i="1" dirty="0"/>
              <a:t>Fog Computing</a:t>
            </a:r>
            <a:r>
              <a:rPr lang="pt-BR" b="1" dirty="0"/>
              <a:t>)</a:t>
            </a:r>
          </a:p>
          <a:p>
            <a:pPr lvl="1" algn="just"/>
            <a:r>
              <a:rPr lang="pt-BR" dirty="0"/>
              <a:t>É uma extensão da camada de nuvem que aproxima servidores aos dispositivos de </a:t>
            </a:r>
            <a:r>
              <a:rPr lang="pt-BR" b="1" dirty="0"/>
              <a:t>IoT</a:t>
            </a:r>
            <a:r>
              <a:rPr lang="pt-BR" dirty="0"/>
              <a:t>. Esses servidores podem colaborar entre si por meio de trocas de dados e realizar processamentos que vão otimizar a operação do sistema como um todo. Entre suas principais características, temos:</a:t>
            </a:r>
          </a:p>
          <a:p>
            <a:pPr lvl="2" algn="just"/>
            <a:r>
              <a:rPr lang="pt-BR" dirty="0"/>
              <a:t>processamento de Big Data;</a:t>
            </a:r>
          </a:p>
          <a:p>
            <a:pPr lvl="2" algn="just"/>
            <a:r>
              <a:rPr lang="pt-BR" dirty="0"/>
              <a:t>análise e redução de dados;</a:t>
            </a:r>
          </a:p>
          <a:p>
            <a:pPr lvl="2" algn="just"/>
            <a:r>
              <a:rPr lang="pt-BR" dirty="0"/>
              <a:t>controle de respostas;</a:t>
            </a:r>
          </a:p>
          <a:p>
            <a:pPr lvl="2" algn="just"/>
            <a:r>
              <a:rPr lang="pt-BR" dirty="0"/>
              <a:t>virtualização e padronização.</a:t>
            </a:r>
          </a:p>
          <a:p>
            <a:pPr algn="just"/>
            <a:endParaRPr lang="pt-BR" dirty="0"/>
          </a:p>
          <a:p>
            <a:pPr algn="just"/>
            <a:endParaRPr lang="pt-BR" dirty="0"/>
          </a:p>
        </p:txBody>
      </p:sp>
      <p:pic>
        <p:nvPicPr>
          <p:cNvPr id="4098" name="Picture 2" descr="Entada o que é Fog Computing? - Tecflow">
            <a:extLst>
              <a:ext uri="{FF2B5EF4-FFF2-40B4-BE49-F238E27FC236}">
                <a16:creationId xmlns:a16="http://schemas.microsoft.com/office/drawing/2014/main" id="{5BBC3BF6-F48E-0187-5238-9401F60731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0" y="3733800"/>
            <a:ext cx="3937000" cy="2952750"/>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F5EC69E4-37F0-E501-F171-2ABF29C44B32}"/>
              </a:ext>
            </a:extLst>
          </p:cNvPr>
          <p:cNvSpPr>
            <a:spLocks noGrp="1"/>
          </p:cNvSpPr>
          <p:nvPr>
            <p:ph type="sldNum" sz="quarter" idx="12"/>
          </p:nvPr>
        </p:nvSpPr>
        <p:spPr/>
        <p:txBody>
          <a:bodyPr/>
          <a:lstStyle/>
          <a:p>
            <a:fld id="{F85C9ED6-2611-4D65-9A7E-2C95AB5B3A48}" type="slidenum">
              <a:rPr lang="pt-BR" smtClean="0"/>
              <a:t>38</a:t>
            </a:fld>
            <a:endParaRPr lang="pt-BR"/>
          </a:p>
        </p:txBody>
      </p:sp>
    </p:spTree>
    <p:extLst>
      <p:ext uri="{BB962C8B-B14F-4D97-AF65-F5344CB8AC3E}">
        <p14:creationId xmlns:p14="http://schemas.microsoft.com/office/powerpoint/2010/main" val="2586411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fontScale="92500" lnSpcReduction="10000"/>
          </a:bodyPr>
          <a:lstStyle/>
          <a:p>
            <a:pPr algn="just"/>
            <a:r>
              <a:rPr lang="pt-BR" b="1" dirty="0"/>
              <a:t>Computação de borda (</a:t>
            </a:r>
            <a:r>
              <a:rPr lang="pt-BR" i="1" dirty="0"/>
              <a:t>Edge Computing</a:t>
            </a:r>
            <a:r>
              <a:rPr lang="pt-BR" b="1" dirty="0"/>
              <a:t>)</a:t>
            </a:r>
          </a:p>
          <a:p>
            <a:pPr lvl="1" algn="just"/>
            <a:r>
              <a:rPr lang="pt-BR" dirty="0"/>
              <a:t>Essa camada relaciona-se diretamente com os sensores e controladores que ficam na “borda” da arquitetura. Dessa forma, os dados podem ser armazenados e processados para, então, serem enviados à camada de névoa. Podemos destacar os seguintes aspectos dessa camada:</a:t>
            </a:r>
          </a:p>
          <a:p>
            <a:pPr lvl="2" algn="just"/>
            <a:r>
              <a:rPr lang="pt-BR" dirty="0"/>
              <a:t>processamento de grande volume de dados em tempo real.</a:t>
            </a:r>
          </a:p>
          <a:p>
            <a:pPr lvl="2" algn="just"/>
            <a:r>
              <a:rPr lang="pt-BR" dirty="0"/>
              <a:t>visualização de dados da fonte, ou seja, que vêm dos dispositivos eletrônicos.</a:t>
            </a:r>
          </a:p>
          <a:p>
            <a:pPr lvl="2" algn="just"/>
            <a:r>
              <a:rPr lang="pt-BR" dirty="0"/>
              <a:t>uso de computadores industriais que são específicos para trabalhar com determinados dispositivos eletrônicos.</a:t>
            </a:r>
          </a:p>
          <a:p>
            <a:pPr lvl="2" algn="just"/>
            <a:r>
              <a:rPr lang="pt-BR" dirty="0"/>
              <a:t>uso de sistemas integrados – também chamados de sistemas de bordo – que já vêm configurados nas placas.</a:t>
            </a:r>
          </a:p>
          <a:p>
            <a:pPr lvl="2" algn="just"/>
            <a:r>
              <a:rPr lang="pt-BR" dirty="0"/>
              <a:t>utilização de Gateways para interconectar os dispositivos com a rede por meio da conversão de protocolos e de sinais.</a:t>
            </a:r>
          </a:p>
          <a:p>
            <a:pPr lvl="2" algn="just"/>
            <a:r>
              <a:rPr lang="pt-BR" dirty="0"/>
              <a:t>sistema de armazenamento de microdados.</a:t>
            </a:r>
          </a:p>
          <a:p>
            <a:pPr algn="just"/>
            <a:endParaRPr lang="pt-BR" dirty="0"/>
          </a:p>
        </p:txBody>
      </p:sp>
      <p:pic>
        <p:nvPicPr>
          <p:cNvPr id="3074" name="Picture 2" descr="Computação de Borda e Internet das Coisas - Embarcados">
            <a:extLst>
              <a:ext uri="{FF2B5EF4-FFF2-40B4-BE49-F238E27FC236}">
                <a16:creationId xmlns:a16="http://schemas.microsoft.com/office/drawing/2014/main" id="{ECA1C7B8-C39D-C2B9-8031-0F574CEB0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66" y="4674534"/>
            <a:ext cx="3286123" cy="1971674"/>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A012796C-7CED-E038-BA35-3B00BE3FA576}"/>
              </a:ext>
            </a:extLst>
          </p:cNvPr>
          <p:cNvSpPr>
            <a:spLocks noGrp="1"/>
          </p:cNvSpPr>
          <p:nvPr>
            <p:ph type="sldNum" sz="quarter" idx="12"/>
          </p:nvPr>
        </p:nvSpPr>
        <p:spPr/>
        <p:txBody>
          <a:bodyPr/>
          <a:lstStyle/>
          <a:p>
            <a:fld id="{F85C9ED6-2611-4D65-9A7E-2C95AB5B3A48}" type="slidenum">
              <a:rPr lang="pt-BR" smtClean="0"/>
              <a:t>39</a:t>
            </a:fld>
            <a:endParaRPr lang="pt-BR"/>
          </a:p>
        </p:txBody>
      </p:sp>
    </p:spTree>
    <p:extLst>
      <p:ext uri="{BB962C8B-B14F-4D97-AF65-F5344CB8AC3E}">
        <p14:creationId xmlns:p14="http://schemas.microsoft.com/office/powerpoint/2010/main" val="1394460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a:bodyPr>
          <a:lstStyle/>
          <a:p>
            <a:pPr algn="just"/>
            <a:r>
              <a:rPr lang="pt-BR" dirty="0"/>
              <a:t>Mesmo sem estarmos cientes, fornecemos dados que podem ser utilizados para um estudo de nosso padrão comportamental.</a:t>
            </a:r>
          </a:p>
          <a:p>
            <a:pPr algn="just"/>
            <a:endParaRPr lang="pt-BR" dirty="0"/>
          </a:p>
          <a:p>
            <a:pPr algn="just"/>
            <a:r>
              <a:rPr lang="pt-BR" dirty="0"/>
              <a:t>Esse crescimento do volume de dados e de toda a complexidade que os envolve demandou um tratamento especializado de armazenamento, gerenciamento e análise, popularmente conhecido como </a:t>
            </a:r>
            <a:r>
              <a:rPr lang="pt-BR" b="1" dirty="0"/>
              <a:t>Big Data</a:t>
            </a:r>
            <a:r>
              <a:rPr lang="pt-BR" dirty="0"/>
              <a:t>.</a:t>
            </a:r>
          </a:p>
          <a:p>
            <a:pPr algn="just"/>
            <a:endParaRPr lang="pt-BR" dirty="0"/>
          </a:p>
          <a:p>
            <a:pPr algn="just"/>
            <a:r>
              <a:rPr lang="pt-BR" dirty="0"/>
              <a:t>Os dados precisam ser tratados por um ciclo de vida, de modo que possamos extrair informações úteis deles e, em um passo seguinte, transformar essas informações em conhecimento. Como consequência desse processo, áreas como a </a:t>
            </a:r>
            <a:r>
              <a:rPr lang="pt-BR" b="1" dirty="0"/>
              <a:t>Ciência de Dados </a:t>
            </a:r>
            <a:r>
              <a:rPr lang="pt-BR" dirty="0"/>
              <a:t>(</a:t>
            </a:r>
            <a:r>
              <a:rPr lang="pt-BR" i="1" dirty="0"/>
              <a:t>Data Science</a:t>
            </a:r>
            <a:r>
              <a:rPr lang="pt-BR" dirty="0"/>
              <a:t>) e o </a:t>
            </a:r>
            <a:r>
              <a:rPr lang="pt-BR" b="1" dirty="0"/>
              <a:t>Aprendizado de Máquina </a:t>
            </a:r>
            <a:r>
              <a:rPr lang="pt-BR" dirty="0"/>
              <a:t>(</a:t>
            </a:r>
            <a:r>
              <a:rPr lang="pt-BR" i="1" dirty="0"/>
              <a:t>Machine Learning</a:t>
            </a:r>
            <a:r>
              <a:rPr lang="pt-BR" dirty="0"/>
              <a:t>) cresceram muito nos últimos anos.</a:t>
            </a:r>
          </a:p>
        </p:txBody>
      </p:sp>
      <p:sp>
        <p:nvSpPr>
          <p:cNvPr id="4" name="Espaço Reservado para Número de Slide 3">
            <a:extLst>
              <a:ext uri="{FF2B5EF4-FFF2-40B4-BE49-F238E27FC236}">
                <a16:creationId xmlns:a16="http://schemas.microsoft.com/office/drawing/2014/main" id="{0FAD8B55-EB12-CBC5-6032-85D56654503F}"/>
              </a:ext>
            </a:extLst>
          </p:cNvPr>
          <p:cNvSpPr>
            <a:spLocks noGrp="1"/>
          </p:cNvSpPr>
          <p:nvPr>
            <p:ph type="sldNum" sz="quarter" idx="12"/>
          </p:nvPr>
        </p:nvSpPr>
        <p:spPr/>
        <p:txBody>
          <a:bodyPr/>
          <a:lstStyle/>
          <a:p>
            <a:fld id="{F85C9ED6-2611-4D65-9A7E-2C95AB5B3A48}" type="slidenum">
              <a:rPr lang="pt-BR" smtClean="0"/>
              <a:t>4</a:t>
            </a:fld>
            <a:endParaRPr lang="pt-BR"/>
          </a:p>
        </p:txBody>
      </p:sp>
    </p:spTree>
    <p:extLst>
      <p:ext uri="{BB962C8B-B14F-4D97-AF65-F5344CB8AC3E}">
        <p14:creationId xmlns:p14="http://schemas.microsoft.com/office/powerpoint/2010/main" val="37347231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sp>
        <p:nvSpPr>
          <p:cNvPr id="3" name="Espaço Reservado para Conteúdo 2">
            <a:extLst>
              <a:ext uri="{FF2B5EF4-FFF2-40B4-BE49-F238E27FC236}">
                <a16:creationId xmlns:a16="http://schemas.microsoft.com/office/drawing/2014/main" id="{FA8C19A3-61C6-30B5-0906-C8D3D20C9A74}"/>
              </a:ext>
            </a:extLst>
          </p:cNvPr>
          <p:cNvSpPr>
            <a:spLocks noGrp="1"/>
          </p:cNvSpPr>
          <p:nvPr>
            <p:ph idx="1"/>
          </p:nvPr>
        </p:nvSpPr>
        <p:spPr/>
        <p:txBody>
          <a:bodyPr>
            <a:normAutofit/>
          </a:bodyPr>
          <a:lstStyle/>
          <a:p>
            <a:pPr algn="just"/>
            <a:r>
              <a:rPr lang="pt-BR" b="1" dirty="0"/>
              <a:t>Sensores e controladores</a:t>
            </a:r>
          </a:p>
          <a:p>
            <a:pPr lvl="1" algn="just"/>
            <a:r>
              <a:rPr lang="pt-BR" dirty="0"/>
              <a:t>São os dispositivos responsáveis por gerar os dados e, quando acionados, realizar ações. Por exemplo, em um sistema de irrigação, temos sensores que fazem o monitoramento da umidade do solo e controladores que fazem a irrigação até obter o nível adequado de umidade.</a:t>
            </a:r>
          </a:p>
          <a:p>
            <a:pPr lvl="1" algn="just"/>
            <a:endParaRPr lang="pt-BR" dirty="0"/>
          </a:p>
          <a:p>
            <a:pPr algn="just"/>
            <a:endParaRPr lang="pt-BR" dirty="0"/>
          </a:p>
        </p:txBody>
      </p:sp>
      <p:pic>
        <p:nvPicPr>
          <p:cNvPr id="2050" name="Picture 2" descr="CLP IoT - Controladores para Indústria 4.0 - Blog - Safety Control">
            <a:extLst>
              <a:ext uri="{FF2B5EF4-FFF2-40B4-BE49-F238E27FC236}">
                <a16:creationId xmlns:a16="http://schemas.microsoft.com/office/drawing/2014/main" id="{E5DA8E7E-18CA-EC59-2097-642841F1A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38" y="4073212"/>
            <a:ext cx="4048125" cy="2066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Espaço Reservado para Número de Slide 3">
            <a:extLst>
              <a:ext uri="{FF2B5EF4-FFF2-40B4-BE49-F238E27FC236}">
                <a16:creationId xmlns:a16="http://schemas.microsoft.com/office/drawing/2014/main" id="{E1C3D754-9137-2E96-634F-88D11BAE54ED}"/>
              </a:ext>
            </a:extLst>
          </p:cNvPr>
          <p:cNvSpPr>
            <a:spLocks noGrp="1"/>
          </p:cNvSpPr>
          <p:nvPr>
            <p:ph type="sldNum" sz="quarter" idx="12"/>
          </p:nvPr>
        </p:nvSpPr>
        <p:spPr/>
        <p:txBody>
          <a:bodyPr/>
          <a:lstStyle/>
          <a:p>
            <a:fld id="{F85C9ED6-2611-4D65-9A7E-2C95AB5B3A48}" type="slidenum">
              <a:rPr lang="pt-BR" smtClean="0"/>
              <a:t>40</a:t>
            </a:fld>
            <a:endParaRPr lang="pt-BR"/>
          </a:p>
        </p:txBody>
      </p:sp>
    </p:spTree>
    <p:extLst>
      <p:ext uri="{BB962C8B-B14F-4D97-AF65-F5344CB8AC3E}">
        <p14:creationId xmlns:p14="http://schemas.microsoft.com/office/powerpoint/2010/main" val="3067384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Aspectos da computação distribuída</a:t>
            </a:r>
          </a:p>
        </p:txBody>
      </p:sp>
      <p:pic>
        <p:nvPicPr>
          <p:cNvPr id="7" name="Espaço Reservado para Conteúdo 6">
            <a:extLst>
              <a:ext uri="{FF2B5EF4-FFF2-40B4-BE49-F238E27FC236}">
                <a16:creationId xmlns:a16="http://schemas.microsoft.com/office/drawing/2014/main" id="{C714B874-EFD2-9563-D6E1-837C5D041519}"/>
              </a:ext>
            </a:extLst>
          </p:cNvPr>
          <p:cNvPicPr>
            <a:picLocks noGrp="1" noChangeAspect="1"/>
          </p:cNvPicPr>
          <p:nvPr>
            <p:ph idx="1"/>
          </p:nvPr>
        </p:nvPicPr>
        <p:blipFill>
          <a:blip r:embed="rId2"/>
          <a:stretch>
            <a:fillRect/>
          </a:stretch>
        </p:blipFill>
        <p:spPr>
          <a:xfrm>
            <a:off x="3870646" y="1559858"/>
            <a:ext cx="6352533" cy="3157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41</a:t>
            </a:fld>
            <a:endParaRPr lang="pt-BR"/>
          </a:p>
        </p:txBody>
      </p:sp>
      <p:sp>
        <p:nvSpPr>
          <p:cNvPr id="10" name="Espaço Reservado para Conteúdo 2">
            <a:extLst>
              <a:ext uri="{FF2B5EF4-FFF2-40B4-BE49-F238E27FC236}">
                <a16:creationId xmlns:a16="http://schemas.microsoft.com/office/drawing/2014/main" id="{296B32A2-71E9-A671-0C30-5CC581D48899}"/>
              </a:ext>
            </a:extLst>
          </p:cNvPr>
          <p:cNvSpPr txBox="1">
            <a:spLocks/>
          </p:cNvSpPr>
          <p:nvPr/>
        </p:nvSpPr>
        <p:spPr>
          <a:xfrm>
            <a:off x="2589212" y="4921623"/>
            <a:ext cx="8915400" cy="14971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pt-BR" dirty="0"/>
              <a:t>Um aspecto que podemos perceber rapidamente é a mudança da velocidade do fluxo de dados ao longo da arquitetura que mostramos na imagem. Em sua parte inferior, temos os dados gerados pelos sensores a uma velocidade superior, à medida que vamos avançando até a camada de nuvem.</a:t>
            </a:r>
          </a:p>
        </p:txBody>
      </p:sp>
    </p:spTree>
    <p:extLst>
      <p:ext uri="{BB962C8B-B14F-4D97-AF65-F5344CB8AC3E}">
        <p14:creationId xmlns:p14="http://schemas.microsoft.com/office/powerpoint/2010/main" val="735185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Protocolos de comunicação</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42</a:t>
            </a:fld>
            <a:endParaRPr lang="pt-BR"/>
          </a:p>
        </p:txBody>
      </p:sp>
      <p:sp>
        <p:nvSpPr>
          <p:cNvPr id="4" name="Espaço Reservado para Conteúdo 3">
            <a:extLst>
              <a:ext uri="{FF2B5EF4-FFF2-40B4-BE49-F238E27FC236}">
                <a16:creationId xmlns:a16="http://schemas.microsoft.com/office/drawing/2014/main" id="{600F6F65-3409-01B2-FFBA-32DBFDCD5A1A}"/>
              </a:ext>
            </a:extLst>
          </p:cNvPr>
          <p:cNvSpPr>
            <a:spLocks noGrp="1"/>
          </p:cNvSpPr>
          <p:nvPr>
            <p:ph idx="1"/>
          </p:nvPr>
        </p:nvSpPr>
        <p:spPr/>
        <p:txBody>
          <a:bodyPr/>
          <a:lstStyle/>
          <a:p>
            <a:r>
              <a:rPr lang="pt-BR" dirty="0"/>
              <a:t>Os sistemas de </a:t>
            </a:r>
            <a:r>
              <a:rPr lang="pt-BR" b="1" dirty="0"/>
              <a:t>IoT</a:t>
            </a:r>
            <a:r>
              <a:rPr lang="pt-BR" dirty="0"/>
              <a:t> precisam de protocolos que permitam que os dispositivos eletrônicos possam se comunicar com outros nós da rede ‒ sendo que um nó pode ser um dispositivo eletrônico, um computador ou um servidor. Alguns dos principais protocolos de comunicação de IoT são:</a:t>
            </a:r>
          </a:p>
          <a:p>
            <a:pPr lvl="1"/>
            <a:r>
              <a:rPr lang="pt-BR" dirty="0"/>
              <a:t>HTTP</a:t>
            </a:r>
          </a:p>
          <a:p>
            <a:pPr lvl="1"/>
            <a:r>
              <a:rPr lang="pt-BR" dirty="0"/>
              <a:t>MQTT</a:t>
            </a:r>
          </a:p>
          <a:p>
            <a:pPr lvl="1"/>
            <a:r>
              <a:rPr lang="pt-BR" dirty="0"/>
              <a:t>CoAP</a:t>
            </a:r>
          </a:p>
          <a:p>
            <a:pPr lvl="1"/>
            <a:r>
              <a:rPr lang="pt-BR" dirty="0"/>
              <a:t>XMPP-IOT</a:t>
            </a:r>
          </a:p>
          <a:p>
            <a:endParaRPr lang="pt-BR" dirty="0"/>
          </a:p>
        </p:txBody>
      </p:sp>
    </p:spTree>
    <p:extLst>
      <p:ext uri="{BB962C8B-B14F-4D97-AF65-F5344CB8AC3E}">
        <p14:creationId xmlns:p14="http://schemas.microsoft.com/office/powerpoint/2010/main" val="3714284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Protocolos de comunicação</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43</a:t>
            </a:fld>
            <a:endParaRPr lang="pt-BR"/>
          </a:p>
        </p:txBody>
      </p:sp>
      <p:sp>
        <p:nvSpPr>
          <p:cNvPr id="4" name="Espaço Reservado para Conteúdo 3">
            <a:extLst>
              <a:ext uri="{FF2B5EF4-FFF2-40B4-BE49-F238E27FC236}">
                <a16:creationId xmlns:a16="http://schemas.microsoft.com/office/drawing/2014/main" id="{600F6F65-3409-01B2-FFBA-32DBFDCD5A1A}"/>
              </a:ext>
            </a:extLst>
          </p:cNvPr>
          <p:cNvSpPr>
            <a:spLocks noGrp="1"/>
          </p:cNvSpPr>
          <p:nvPr>
            <p:ph idx="1"/>
          </p:nvPr>
        </p:nvSpPr>
        <p:spPr>
          <a:xfrm>
            <a:off x="2589212" y="2205317"/>
            <a:ext cx="8915400" cy="3777622"/>
          </a:xfrm>
        </p:spPr>
        <p:txBody>
          <a:bodyPr/>
          <a:lstStyle/>
          <a:p>
            <a:r>
              <a:rPr lang="pt-BR" b="1" dirty="0"/>
              <a:t>HTTP</a:t>
            </a:r>
            <a:r>
              <a:rPr lang="pt-BR" dirty="0"/>
              <a:t> (</a:t>
            </a:r>
            <a:r>
              <a:rPr lang="pt-BR" i="1" dirty="0"/>
              <a:t>Hyper Text Transport Protocol</a:t>
            </a:r>
            <a:r>
              <a:rPr lang="pt-BR" dirty="0"/>
              <a:t>)</a:t>
            </a:r>
          </a:p>
          <a:p>
            <a:pPr lvl="1"/>
            <a:r>
              <a:rPr lang="pt-BR" dirty="0"/>
              <a:t>É o Protocolo de Transporte de Hipertexto. É o protocolo do modelo cliente-servidor mais importante utilizado na Web, em que a comunicação entre um cliente e um servidor ocorre por meio de uma mensagem do tipo “solicitação x resposta”. A dinâmica básica da comunicação segue os seguintes passos:</a:t>
            </a:r>
          </a:p>
          <a:p>
            <a:pPr lvl="1"/>
            <a:endParaRPr lang="pt-BR" dirty="0"/>
          </a:p>
          <a:p>
            <a:pPr lvl="1"/>
            <a:r>
              <a:rPr lang="pt-BR" dirty="0"/>
              <a:t>O cliente envia uma mensagem de solicitação HTTP.</a:t>
            </a:r>
          </a:p>
          <a:p>
            <a:pPr lvl="1"/>
            <a:r>
              <a:rPr lang="pt-BR" dirty="0"/>
              <a:t>O servidor retorna uma mensagem de resposta, contendo o recurso solicitado, caso a solicitação tenha sido aceita.</a:t>
            </a:r>
          </a:p>
          <a:p>
            <a:endParaRPr lang="pt-BR" dirty="0"/>
          </a:p>
        </p:txBody>
      </p:sp>
    </p:spTree>
    <p:extLst>
      <p:ext uri="{BB962C8B-B14F-4D97-AF65-F5344CB8AC3E}">
        <p14:creationId xmlns:p14="http://schemas.microsoft.com/office/powerpoint/2010/main" val="1035037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Protocolos de comunicação</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44</a:t>
            </a:fld>
            <a:endParaRPr lang="pt-BR"/>
          </a:p>
        </p:txBody>
      </p:sp>
      <p:sp>
        <p:nvSpPr>
          <p:cNvPr id="4" name="Espaço Reservado para Conteúdo 3">
            <a:extLst>
              <a:ext uri="{FF2B5EF4-FFF2-40B4-BE49-F238E27FC236}">
                <a16:creationId xmlns:a16="http://schemas.microsoft.com/office/drawing/2014/main" id="{600F6F65-3409-01B2-FFBA-32DBFDCD5A1A}"/>
              </a:ext>
            </a:extLst>
          </p:cNvPr>
          <p:cNvSpPr>
            <a:spLocks noGrp="1"/>
          </p:cNvSpPr>
          <p:nvPr>
            <p:ph idx="1"/>
          </p:nvPr>
        </p:nvSpPr>
        <p:spPr>
          <a:xfrm>
            <a:off x="2589212" y="2205317"/>
            <a:ext cx="8915400" cy="3777622"/>
          </a:xfrm>
        </p:spPr>
        <p:txBody>
          <a:bodyPr>
            <a:normAutofit/>
          </a:bodyPr>
          <a:lstStyle/>
          <a:p>
            <a:r>
              <a:rPr lang="pt-BR" b="1" dirty="0"/>
              <a:t>MQTT</a:t>
            </a:r>
            <a:r>
              <a:rPr lang="pt-BR" dirty="0"/>
              <a:t> (</a:t>
            </a:r>
            <a:r>
              <a:rPr lang="pt-BR" i="1" dirty="0"/>
              <a:t>Message Queuing Telemetry Transport</a:t>
            </a:r>
            <a:r>
              <a:rPr lang="pt-BR" dirty="0"/>
              <a:t>)</a:t>
            </a:r>
          </a:p>
          <a:p>
            <a:pPr lvl="1"/>
            <a:r>
              <a:rPr lang="pt-BR" dirty="0"/>
              <a:t>É o Protocolo de Transporte de Filas de Mensagem de Telemetria. </a:t>
            </a:r>
          </a:p>
          <a:p>
            <a:pPr lvl="1"/>
            <a:r>
              <a:rPr lang="pt-BR" dirty="0"/>
              <a:t>Foi lançado em 1999, sendo que sua primeira aplicação foi para o monitoramento de sensores em oleodutos. </a:t>
            </a:r>
          </a:p>
          <a:p>
            <a:pPr lvl="1"/>
            <a:r>
              <a:rPr lang="pt-BR" dirty="0"/>
              <a:t>É um protocolo aberto e sua comunicação é baseada em um servidor que faz a publicação e o recebimento de dados com o padrão de mensagens “publicação x assinatura”, chamado de </a:t>
            </a:r>
            <a:r>
              <a:rPr lang="pt-BR" b="1" dirty="0"/>
              <a:t>broker</a:t>
            </a:r>
            <a:r>
              <a:rPr lang="pt-BR" dirty="0"/>
              <a:t>. </a:t>
            </a:r>
          </a:p>
          <a:p>
            <a:pPr lvl="1"/>
            <a:r>
              <a:rPr lang="pt-BR" dirty="0"/>
              <a:t>O </a:t>
            </a:r>
            <a:r>
              <a:rPr lang="pt-BR" b="1" dirty="0"/>
              <a:t>broker</a:t>
            </a:r>
            <a:r>
              <a:rPr lang="pt-BR" dirty="0"/>
              <a:t> faz o trabalho intermediário de recebimento das mensagens dos nós da rede e as envia aos nós de destino. O MQTT é executado em um protocolo de transporte TCP (</a:t>
            </a:r>
            <a:r>
              <a:rPr lang="pt-BR" i="1" dirty="0"/>
              <a:t>Transmission Control Protocol</a:t>
            </a:r>
            <a:r>
              <a:rPr lang="pt-BR" dirty="0"/>
              <a:t>), o que garante a confiabilidade do tráfego de dados.</a:t>
            </a:r>
          </a:p>
        </p:txBody>
      </p:sp>
    </p:spTree>
    <p:extLst>
      <p:ext uri="{BB962C8B-B14F-4D97-AF65-F5344CB8AC3E}">
        <p14:creationId xmlns:p14="http://schemas.microsoft.com/office/powerpoint/2010/main" val="2723426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Protocolos de comunicação</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45</a:t>
            </a:fld>
            <a:endParaRPr lang="pt-BR"/>
          </a:p>
        </p:txBody>
      </p:sp>
      <p:sp>
        <p:nvSpPr>
          <p:cNvPr id="4" name="Espaço Reservado para Conteúdo 3">
            <a:extLst>
              <a:ext uri="{FF2B5EF4-FFF2-40B4-BE49-F238E27FC236}">
                <a16:creationId xmlns:a16="http://schemas.microsoft.com/office/drawing/2014/main" id="{600F6F65-3409-01B2-FFBA-32DBFDCD5A1A}"/>
              </a:ext>
            </a:extLst>
          </p:cNvPr>
          <p:cNvSpPr>
            <a:spLocks noGrp="1"/>
          </p:cNvSpPr>
          <p:nvPr>
            <p:ph idx="1"/>
          </p:nvPr>
        </p:nvSpPr>
        <p:spPr>
          <a:xfrm>
            <a:off x="2589212" y="2205317"/>
            <a:ext cx="8915400" cy="3777622"/>
          </a:xfrm>
        </p:spPr>
        <p:txBody>
          <a:bodyPr>
            <a:normAutofit/>
          </a:bodyPr>
          <a:lstStyle/>
          <a:p>
            <a:r>
              <a:rPr lang="pt-BR" b="1" dirty="0"/>
              <a:t>CoAP </a:t>
            </a:r>
            <a:r>
              <a:rPr lang="pt-BR" dirty="0"/>
              <a:t>(</a:t>
            </a:r>
            <a:r>
              <a:rPr lang="pt-BR" i="1" dirty="0"/>
              <a:t>Constrained Application Protocol</a:t>
            </a:r>
            <a:r>
              <a:rPr lang="pt-BR" dirty="0"/>
              <a:t>)</a:t>
            </a:r>
          </a:p>
          <a:p>
            <a:pPr lvl="1"/>
            <a:r>
              <a:rPr lang="pt-BR" dirty="0"/>
              <a:t>É o Protocolo de Aplicação Restrita. Utiliza a arquitetura </a:t>
            </a:r>
            <a:r>
              <a:rPr lang="pt-BR" b="1" dirty="0"/>
              <a:t>REST</a:t>
            </a:r>
            <a:r>
              <a:rPr lang="pt-BR" dirty="0"/>
              <a:t> (</a:t>
            </a:r>
            <a:r>
              <a:rPr lang="pt-BR" i="1" dirty="0"/>
              <a:t>Representation State Transfer</a:t>
            </a:r>
            <a:r>
              <a:rPr lang="pt-BR" dirty="0"/>
              <a:t>) e oferece suporte ao paradigma de “solicitação x resposta”, exatamente como ocorre no caso </a:t>
            </a:r>
            <a:r>
              <a:rPr lang="pt-BR" b="1" dirty="0"/>
              <a:t>REST/HTTP</a:t>
            </a:r>
            <a:r>
              <a:rPr lang="pt-BR" dirty="0"/>
              <a:t>. Além disso, ele é executado em um protocolo de transporte UDP (</a:t>
            </a:r>
            <a:r>
              <a:rPr lang="pt-BR" i="1" dirty="0"/>
              <a:t>User Datagram Protocol</a:t>
            </a:r>
            <a:r>
              <a:rPr lang="pt-BR" dirty="0"/>
              <a:t>).</a:t>
            </a:r>
          </a:p>
        </p:txBody>
      </p:sp>
    </p:spTree>
    <p:extLst>
      <p:ext uri="{BB962C8B-B14F-4D97-AF65-F5344CB8AC3E}">
        <p14:creationId xmlns:p14="http://schemas.microsoft.com/office/powerpoint/2010/main" val="1224102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Plataformas para IoT</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46</a:t>
            </a:fld>
            <a:endParaRPr lang="pt-BR"/>
          </a:p>
        </p:txBody>
      </p:sp>
      <p:sp>
        <p:nvSpPr>
          <p:cNvPr id="4" name="Espaço Reservado para Conteúdo 3">
            <a:extLst>
              <a:ext uri="{FF2B5EF4-FFF2-40B4-BE49-F238E27FC236}">
                <a16:creationId xmlns:a16="http://schemas.microsoft.com/office/drawing/2014/main" id="{600F6F65-3409-01B2-FFBA-32DBFDCD5A1A}"/>
              </a:ext>
            </a:extLst>
          </p:cNvPr>
          <p:cNvSpPr>
            <a:spLocks noGrp="1"/>
          </p:cNvSpPr>
          <p:nvPr>
            <p:ph idx="1"/>
          </p:nvPr>
        </p:nvSpPr>
        <p:spPr>
          <a:xfrm>
            <a:off x="2589212" y="2205317"/>
            <a:ext cx="8915400" cy="3777622"/>
          </a:xfrm>
        </p:spPr>
        <p:txBody>
          <a:bodyPr>
            <a:normAutofit/>
          </a:bodyPr>
          <a:lstStyle/>
          <a:p>
            <a:pPr algn="just"/>
            <a:r>
              <a:rPr lang="pt-BR" dirty="0"/>
              <a:t>Quando trabalhamos com um sistema de </a:t>
            </a:r>
            <a:r>
              <a:rPr lang="pt-BR" b="1" dirty="0"/>
              <a:t>IoT</a:t>
            </a:r>
            <a:r>
              <a:rPr lang="pt-BR" dirty="0"/>
              <a:t>, precisamos desenvolver programas para que os dispositivos possam operar da forma adequada e enviar dados para a rede. </a:t>
            </a:r>
          </a:p>
          <a:p>
            <a:pPr algn="just"/>
            <a:endParaRPr lang="pt-BR" dirty="0"/>
          </a:p>
          <a:p>
            <a:pPr algn="just"/>
            <a:r>
              <a:rPr lang="pt-BR" dirty="0"/>
              <a:t>Para isso, precisamos de plataformas de desenvolvimento que nos ofereçam recursos de software e hardware que nos auxiliem a trabalhar com a interoperabilidade e a conectividade dos dispositivos à rede. </a:t>
            </a:r>
          </a:p>
          <a:p>
            <a:pPr algn="just"/>
            <a:endParaRPr lang="pt-BR" dirty="0"/>
          </a:p>
          <a:p>
            <a:pPr algn="just"/>
            <a:r>
              <a:rPr lang="pt-BR" dirty="0"/>
              <a:t>A seguir, apresentamos algumas das principais plataformas de desenvolvimento para dispositivos de </a:t>
            </a:r>
            <a:r>
              <a:rPr lang="pt-BR" b="1" dirty="0"/>
              <a:t>IoT</a:t>
            </a:r>
            <a:r>
              <a:rPr lang="pt-BR" dirty="0"/>
              <a:t>.</a:t>
            </a:r>
          </a:p>
          <a:p>
            <a:pPr algn="just"/>
            <a:endParaRPr lang="pt-BR" dirty="0"/>
          </a:p>
        </p:txBody>
      </p:sp>
    </p:spTree>
    <p:extLst>
      <p:ext uri="{BB962C8B-B14F-4D97-AF65-F5344CB8AC3E}">
        <p14:creationId xmlns:p14="http://schemas.microsoft.com/office/powerpoint/2010/main" val="1018644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562E4-BC6D-E4BD-05AA-F10EFAD391A0}"/>
              </a:ext>
            </a:extLst>
          </p:cNvPr>
          <p:cNvSpPr>
            <a:spLocks noGrp="1"/>
          </p:cNvSpPr>
          <p:nvPr>
            <p:ph type="title"/>
          </p:nvPr>
        </p:nvSpPr>
        <p:spPr/>
        <p:txBody>
          <a:bodyPr/>
          <a:lstStyle/>
          <a:p>
            <a:r>
              <a:rPr lang="pt-BR" dirty="0"/>
              <a:t>Plataformas para IoT</a:t>
            </a:r>
          </a:p>
        </p:txBody>
      </p:sp>
      <p:sp>
        <p:nvSpPr>
          <p:cNvPr id="8" name="Espaço Reservado para Número de Slide 7">
            <a:extLst>
              <a:ext uri="{FF2B5EF4-FFF2-40B4-BE49-F238E27FC236}">
                <a16:creationId xmlns:a16="http://schemas.microsoft.com/office/drawing/2014/main" id="{4637D1FA-CB54-592F-B46E-456EC751F5F7}"/>
              </a:ext>
            </a:extLst>
          </p:cNvPr>
          <p:cNvSpPr>
            <a:spLocks noGrp="1"/>
          </p:cNvSpPr>
          <p:nvPr>
            <p:ph type="sldNum" sz="quarter" idx="12"/>
          </p:nvPr>
        </p:nvSpPr>
        <p:spPr/>
        <p:txBody>
          <a:bodyPr/>
          <a:lstStyle/>
          <a:p>
            <a:fld id="{F85C9ED6-2611-4D65-9A7E-2C95AB5B3A48}" type="slidenum">
              <a:rPr lang="pt-BR" smtClean="0"/>
              <a:t>47</a:t>
            </a:fld>
            <a:endParaRPr lang="pt-BR"/>
          </a:p>
        </p:txBody>
      </p:sp>
      <p:pic>
        <p:nvPicPr>
          <p:cNvPr id="3" name="Picture 4" descr="The Best Brain for IoT Projects – Raspberry Pi Zero W vs Arduino vs NodeMCU  Compared!">
            <a:extLst>
              <a:ext uri="{FF2B5EF4-FFF2-40B4-BE49-F238E27FC236}">
                <a16:creationId xmlns:a16="http://schemas.microsoft.com/office/drawing/2014/main" id="{F097517F-372D-C746-060D-8FA70A38AC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3" y="2352688"/>
            <a:ext cx="8915400" cy="34829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778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409A04-6492-AB36-3F1B-5A3ED13581EC}"/>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39C25437-925E-B1C0-55D0-37C0E5524AA5}"/>
              </a:ext>
            </a:extLst>
          </p:cNvPr>
          <p:cNvSpPr>
            <a:spLocks noGrp="1"/>
          </p:cNvSpPr>
          <p:nvPr>
            <p:ph idx="1"/>
          </p:nvPr>
        </p:nvSpPr>
        <p:spPr/>
        <p:txBody>
          <a:bodyPr/>
          <a:lstStyle/>
          <a:p>
            <a:pPr algn="just"/>
            <a:r>
              <a:rPr lang="pt-BR" dirty="0"/>
              <a:t>Quando estão atuando juntos, Big Data e Internet das Coisas, podem contribuir na geração de muitas possibilidades de negócios e de aplicações. Considerando que Big Data trata de realizar análise de dados e informações, como a </a:t>
            </a:r>
            <a:r>
              <a:rPr lang="pt-BR" b="1" dirty="0"/>
              <a:t>IoT</a:t>
            </a:r>
            <a:r>
              <a:rPr lang="pt-BR" dirty="0"/>
              <a:t> usa essas informações? Como o </a:t>
            </a:r>
            <a:r>
              <a:rPr lang="pt-BR" b="1" dirty="0"/>
              <a:t>IoT</a:t>
            </a:r>
            <a:r>
              <a:rPr lang="pt-BR" dirty="0"/>
              <a:t> pode contribuir para os negócios de uma empresa?</a:t>
            </a:r>
          </a:p>
        </p:txBody>
      </p:sp>
      <p:sp>
        <p:nvSpPr>
          <p:cNvPr id="4" name="Espaço Reservado para Número de Slide 3">
            <a:extLst>
              <a:ext uri="{FF2B5EF4-FFF2-40B4-BE49-F238E27FC236}">
                <a16:creationId xmlns:a16="http://schemas.microsoft.com/office/drawing/2014/main" id="{D084E0D4-E3C8-908A-76CD-B4114EBC81D7}"/>
              </a:ext>
            </a:extLst>
          </p:cNvPr>
          <p:cNvSpPr>
            <a:spLocks noGrp="1"/>
          </p:cNvSpPr>
          <p:nvPr>
            <p:ph type="sldNum" sz="quarter" idx="12"/>
          </p:nvPr>
        </p:nvSpPr>
        <p:spPr/>
        <p:txBody>
          <a:bodyPr/>
          <a:lstStyle/>
          <a:p>
            <a:fld id="{F85C9ED6-2611-4D65-9A7E-2C95AB5B3A48}" type="slidenum">
              <a:rPr lang="pt-BR" smtClean="0"/>
              <a:t>48</a:t>
            </a:fld>
            <a:endParaRPr lang="pt-BR"/>
          </a:p>
        </p:txBody>
      </p:sp>
    </p:spTree>
    <p:extLst>
      <p:ext uri="{BB962C8B-B14F-4D97-AF65-F5344CB8AC3E}">
        <p14:creationId xmlns:p14="http://schemas.microsoft.com/office/powerpoint/2010/main" val="1743193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br>
              <a:rPr lang="pt-BR" sz="4000">
                <a:solidFill>
                  <a:srgbClr val="FEFFFF"/>
                </a:solidFill>
              </a:rPr>
            </a:br>
            <a:r>
              <a:rPr lang="pt-BR" sz="4000">
                <a:solidFill>
                  <a:srgbClr val="FEFFFF"/>
                </a:solidFill>
              </a:rPr>
              <a:t>Plataformas em Nuvem para Aplicações de Big Data</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49</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18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Quando escutamos falar sobre o termo Big Data, trata-se, normalmente, de uma descrição para enormes conjuntos de dados; no entanto, existem outros aspectos importantes que estão envolvidos e que precisam ser tratados, como:</a:t>
            </a:r>
          </a:p>
          <a:p>
            <a:pPr lvl="1" algn="just"/>
            <a:r>
              <a:rPr lang="pt-BR" b="1" dirty="0"/>
              <a:t>Volume e disponibilização;</a:t>
            </a:r>
          </a:p>
          <a:p>
            <a:pPr lvl="1" algn="just"/>
            <a:r>
              <a:rPr lang="pt-BR" b="1" dirty="0"/>
              <a:t>Técnica adequada.</a:t>
            </a:r>
          </a:p>
          <a:p>
            <a:pPr lvl="1" algn="just"/>
            <a:endParaRPr lang="pt-BR" dirty="0"/>
          </a:p>
        </p:txBody>
      </p:sp>
      <p:sp>
        <p:nvSpPr>
          <p:cNvPr id="4" name="Espaço Reservado para Número de Slide 3">
            <a:extLst>
              <a:ext uri="{FF2B5EF4-FFF2-40B4-BE49-F238E27FC236}">
                <a16:creationId xmlns:a16="http://schemas.microsoft.com/office/drawing/2014/main" id="{EDFD37CD-131F-FC9B-A209-CCB635A8BCF4}"/>
              </a:ext>
            </a:extLst>
          </p:cNvPr>
          <p:cNvSpPr>
            <a:spLocks noGrp="1"/>
          </p:cNvSpPr>
          <p:nvPr>
            <p:ph type="sldNum" sz="quarter" idx="12"/>
          </p:nvPr>
        </p:nvSpPr>
        <p:spPr/>
        <p:txBody>
          <a:bodyPr/>
          <a:lstStyle/>
          <a:p>
            <a:fld id="{F85C9ED6-2611-4D65-9A7E-2C95AB5B3A48}" type="slidenum">
              <a:rPr lang="pt-BR" smtClean="0"/>
              <a:t>5</a:t>
            </a:fld>
            <a:endParaRPr lang="pt-BR"/>
          </a:p>
        </p:txBody>
      </p:sp>
    </p:spTree>
    <p:extLst>
      <p:ext uri="{BB962C8B-B14F-4D97-AF65-F5344CB8AC3E}">
        <p14:creationId xmlns:p14="http://schemas.microsoft.com/office/powerpoint/2010/main" val="4190463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Computação em nuvem (do original em inglês </a:t>
            </a:r>
            <a:r>
              <a:rPr lang="pt-BR" i="1" dirty="0"/>
              <a:t>Cloud Computing</a:t>
            </a:r>
            <a:r>
              <a:rPr lang="pt-BR" dirty="0"/>
              <a:t>) é o termo usado para se referir a uma categoria de serviços de computação sob demanda disponíveis na Internet. </a:t>
            </a:r>
          </a:p>
          <a:p>
            <a:pPr algn="just"/>
            <a:endParaRPr lang="pt-BR" dirty="0"/>
          </a:p>
          <a:p>
            <a:pPr algn="just"/>
            <a:r>
              <a:rPr lang="pt-BR" dirty="0"/>
              <a:t>Além de reduzir os custos necessários para oferecer os serviços, a tecnologia de computação em nuvem também aumenta a confiabilidade do sistema. </a:t>
            </a:r>
          </a:p>
          <a:p>
            <a:pPr algn="just"/>
            <a:endParaRPr lang="pt-BR" dirty="0"/>
          </a:p>
          <a:p>
            <a:pPr algn="just"/>
            <a:r>
              <a:rPr lang="pt-BR" dirty="0"/>
              <a:t>Por isso, é cada vez mais comum encontrarmos aplicações que fazem a integração entre as diversas tecnologias e que oferecem os meios para que programas e dispositivos possam se comunicar na Internet.</a:t>
            </a:r>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1026" name="Picture 2" descr="O que é Cloud Computing - Portal GSTI">
            <a:extLst>
              <a:ext uri="{FF2B5EF4-FFF2-40B4-BE49-F238E27FC236}">
                <a16:creationId xmlns:a16="http://schemas.microsoft.com/office/drawing/2014/main" id="{46ECC9E0-3301-3AA4-C5AE-EB85F8941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24" y="4412568"/>
            <a:ext cx="2439488" cy="214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438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a:xfrm>
            <a:off x="649224" y="645106"/>
            <a:ext cx="3650279" cy="1259894"/>
          </a:xfrm>
        </p:spPr>
        <p:txBody>
          <a:bodyPr>
            <a:normAutofit/>
          </a:bodyPr>
          <a:lstStyle/>
          <a:p>
            <a:pPr>
              <a:lnSpc>
                <a:spcPct val="90000"/>
              </a:lnSpc>
            </a:pPr>
            <a:r>
              <a:rPr lang="pt-BR" sz="2800"/>
              <a:t>Modelos de serviços na nuvem</a:t>
            </a:r>
          </a:p>
        </p:txBody>
      </p:sp>
      <p:sp>
        <p:nvSpPr>
          <p:cNvPr id="1033" name="Rectangle 103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a:xfrm>
            <a:off x="649225" y="2133600"/>
            <a:ext cx="3650278" cy="3759253"/>
          </a:xfrm>
        </p:spPr>
        <p:txBody>
          <a:bodyPr>
            <a:normAutofit/>
          </a:bodyPr>
          <a:lstStyle/>
          <a:p>
            <a:r>
              <a:rPr lang="pt-BR" dirty="0"/>
              <a:t>Os modelos mais comuns de prestação de serviços na nuvem são:</a:t>
            </a:r>
          </a:p>
          <a:p>
            <a:pPr lvl="1"/>
            <a:r>
              <a:rPr lang="pt-BR" b="1" dirty="0"/>
              <a:t>SaaS</a:t>
            </a:r>
          </a:p>
          <a:p>
            <a:pPr lvl="1"/>
            <a:r>
              <a:rPr lang="pt-BR" b="1" dirty="0"/>
              <a:t>PaaS</a:t>
            </a:r>
          </a:p>
          <a:p>
            <a:pPr lvl="1"/>
            <a:r>
              <a:rPr lang="pt-BR" b="1" dirty="0"/>
              <a:t>IaaS</a:t>
            </a:r>
          </a:p>
          <a:p>
            <a:pPr lvl="1"/>
            <a:r>
              <a:rPr lang="pt-BR" b="1" dirty="0"/>
              <a:t>Daas</a:t>
            </a:r>
          </a:p>
          <a:p>
            <a:pPr lvl="1"/>
            <a:r>
              <a:rPr lang="pt-BR" b="1" dirty="0"/>
              <a:t>XaaS</a:t>
            </a:r>
          </a:p>
          <a:p>
            <a:endParaRPr lang="pt-BR" dirty="0"/>
          </a:p>
        </p:txBody>
      </p:sp>
      <p:pic>
        <p:nvPicPr>
          <p:cNvPr id="1026" name="Picture 2" descr="Cloud Computing: conceitos e características de IaaS, PaaS e SaaS Blog  Dinamio - Informações fundamentais para TI">
            <a:extLst>
              <a:ext uri="{FF2B5EF4-FFF2-40B4-BE49-F238E27FC236}">
                <a16:creationId xmlns:a16="http://schemas.microsoft.com/office/drawing/2014/main" id="{E47D37B0-90FB-DED7-4888-B2D78E8D45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528072"/>
            <a:ext cx="6953577" cy="3476788"/>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51</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441019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p:txBody>
          <a:bodyPr/>
          <a:lstStyle/>
          <a:p>
            <a:r>
              <a:rPr lang="pt-BR" dirty="0"/>
              <a:t>Modelos de serviços na nuvem</a:t>
            </a:r>
          </a:p>
        </p:txBody>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p:txBody>
          <a:bodyPr/>
          <a:lstStyle/>
          <a:p>
            <a:pPr algn="just"/>
            <a:r>
              <a:rPr lang="pt-BR" b="1" dirty="0"/>
              <a:t>SaaS</a:t>
            </a:r>
            <a:r>
              <a:rPr lang="pt-BR" dirty="0"/>
              <a:t> </a:t>
            </a:r>
            <a:r>
              <a:rPr lang="pt-BR" i="1" dirty="0"/>
              <a:t>(Software as a Service)</a:t>
            </a:r>
            <a:r>
              <a:rPr lang="pt-BR" dirty="0"/>
              <a:t> </a:t>
            </a:r>
          </a:p>
          <a:p>
            <a:pPr lvl="1" algn="just"/>
            <a:r>
              <a:rPr lang="pt-BR" dirty="0"/>
              <a:t>Ocorre quando uma aplicação é oferecida via Internet e seu preço é dado de acordo com as necessidades de uso da parte contratante, tais como a quantidade de licenças, por exemplo. </a:t>
            </a:r>
          </a:p>
          <a:p>
            <a:pPr lvl="1" algn="just"/>
            <a:endParaRPr lang="pt-BR" dirty="0"/>
          </a:p>
          <a:p>
            <a:pPr lvl="1" algn="just"/>
            <a:r>
              <a:rPr lang="pt-BR" dirty="0"/>
              <a:t>Esse tipo de serviço é bastante interessante para o cliente, pois ele vai pagar apenas as funcionalidades do sistema que lhe serão úteis. Além disso, não é necessário que o usuário se preocupe com instalação, ambiente para execução, manutenção e atualizações, pois tudo isso fica sob a responsabilidade do prestador de serviço.</a:t>
            </a: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5605797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p:txBody>
          <a:bodyPr/>
          <a:lstStyle/>
          <a:p>
            <a:r>
              <a:rPr lang="pt-BR" dirty="0"/>
              <a:t>Modelos de serviços na nuvem</a:t>
            </a:r>
          </a:p>
        </p:txBody>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p:txBody>
          <a:bodyPr/>
          <a:lstStyle/>
          <a:p>
            <a:pPr algn="just"/>
            <a:r>
              <a:rPr lang="pt-BR" b="1" dirty="0"/>
              <a:t>PaaS</a:t>
            </a:r>
            <a:r>
              <a:rPr lang="pt-BR" dirty="0"/>
              <a:t> </a:t>
            </a:r>
            <a:r>
              <a:rPr lang="pt-BR" i="1" dirty="0"/>
              <a:t>(Plataform as a Service)</a:t>
            </a:r>
            <a:r>
              <a:rPr lang="pt-BR" dirty="0"/>
              <a:t> </a:t>
            </a:r>
          </a:p>
          <a:p>
            <a:pPr lvl="1" algn="just"/>
            <a:r>
              <a:rPr lang="pt-BR" dirty="0"/>
              <a:t>Disponibiliza o sistema operacional e um ambiente de desenvolvimento na nuvem para o contratante, que, dessa forma, pode criar seus próprios programas com acesso a ferramentas adequadas, bibliotecas e bancos de dados.</a:t>
            </a: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6354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p:txBody>
          <a:bodyPr/>
          <a:lstStyle/>
          <a:p>
            <a:r>
              <a:rPr lang="pt-BR" dirty="0"/>
              <a:t>Modelos de serviços na nuvem</a:t>
            </a:r>
          </a:p>
        </p:txBody>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p:txBody>
          <a:bodyPr/>
          <a:lstStyle/>
          <a:p>
            <a:pPr algn="just"/>
            <a:r>
              <a:rPr lang="pt-BR" b="1" dirty="0"/>
              <a:t>IaaS </a:t>
            </a:r>
            <a:r>
              <a:rPr lang="pt-BR" i="1" dirty="0"/>
              <a:t>(Infrastructure as a Service)</a:t>
            </a:r>
            <a:r>
              <a:rPr lang="pt-BR" dirty="0"/>
              <a:t> </a:t>
            </a:r>
          </a:p>
          <a:p>
            <a:pPr lvl="1" algn="just"/>
            <a:r>
              <a:rPr lang="pt-BR" dirty="0"/>
              <a:t>Disponibiliza servidores de armazenamento e serviços de firewall e segurança da rede para os contratantes.</a:t>
            </a: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35212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p:txBody>
          <a:bodyPr/>
          <a:lstStyle/>
          <a:p>
            <a:r>
              <a:rPr lang="pt-BR" dirty="0"/>
              <a:t>Modelos de serviços na nuvem</a:t>
            </a:r>
          </a:p>
        </p:txBody>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p:txBody>
          <a:bodyPr/>
          <a:lstStyle/>
          <a:p>
            <a:pPr algn="just"/>
            <a:r>
              <a:rPr lang="pt-BR" b="1" dirty="0"/>
              <a:t>DaaS </a:t>
            </a:r>
            <a:r>
              <a:rPr lang="pt-BR" i="1" dirty="0"/>
              <a:t>(Desktop as a Service)</a:t>
            </a:r>
            <a:r>
              <a:rPr lang="pt-BR" dirty="0"/>
              <a:t> </a:t>
            </a:r>
          </a:p>
          <a:p>
            <a:pPr lvl="1" algn="just"/>
            <a:r>
              <a:rPr lang="pt-BR" dirty="0"/>
              <a:t>Oferece computadores (</a:t>
            </a:r>
            <a:r>
              <a:rPr lang="pt-BR" i="1" dirty="0"/>
              <a:t>desktops</a:t>
            </a:r>
            <a:r>
              <a:rPr lang="pt-BR" dirty="0"/>
              <a:t>) virtuais aos usuários finais pela Internet, que são licenciados com uma assinatura por usuário. A forma como os dados podem ser persistidos nas máquinas virtuais também é tratada por esses serviços. Os computadores podem ser persistentes e não persistentes:</a:t>
            </a:r>
          </a:p>
          <a:p>
            <a:pPr lvl="2" algn="just"/>
            <a:r>
              <a:rPr lang="pt-BR" b="1" dirty="0"/>
              <a:t>Persistente</a:t>
            </a:r>
            <a:r>
              <a:rPr lang="pt-BR" dirty="0"/>
              <a:t>: os usuários podem personalizar e salvar uma área de trabalho para que mantenha a aparência sempre que fizer </a:t>
            </a:r>
            <a:r>
              <a:rPr lang="pt-BR" i="1" dirty="0"/>
              <a:t>logon</a:t>
            </a:r>
            <a:r>
              <a:rPr lang="pt-BR" dirty="0"/>
              <a:t> na máquina.</a:t>
            </a:r>
          </a:p>
          <a:p>
            <a:pPr lvl="2" algn="just"/>
            <a:r>
              <a:rPr lang="pt-BR" b="1" dirty="0"/>
              <a:t>Não persistente</a:t>
            </a:r>
            <a:r>
              <a:rPr lang="pt-BR" dirty="0"/>
              <a:t>: os desktops são apagados cada vez que o usuário se desconecta, pois eles são apenas um meio de acessar os serviços de nuvem compartilhados.</a:t>
            </a: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019867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F6825-3EA6-1B69-A354-10C0BFFB5EE8}"/>
              </a:ext>
            </a:extLst>
          </p:cNvPr>
          <p:cNvSpPr>
            <a:spLocks noGrp="1"/>
          </p:cNvSpPr>
          <p:nvPr>
            <p:ph type="title"/>
          </p:nvPr>
        </p:nvSpPr>
        <p:spPr>
          <a:xfrm>
            <a:off x="2621680" y="624110"/>
            <a:ext cx="8911687" cy="1280890"/>
          </a:xfrm>
        </p:spPr>
        <p:txBody>
          <a:bodyPr/>
          <a:lstStyle/>
          <a:p>
            <a:r>
              <a:rPr lang="pt-BR" dirty="0"/>
              <a:t>Modelos de serviços na nuvem</a:t>
            </a:r>
          </a:p>
        </p:txBody>
      </p:sp>
      <p:sp>
        <p:nvSpPr>
          <p:cNvPr id="3" name="Espaço Reservado para Conteúdo 2">
            <a:extLst>
              <a:ext uri="{FF2B5EF4-FFF2-40B4-BE49-F238E27FC236}">
                <a16:creationId xmlns:a16="http://schemas.microsoft.com/office/drawing/2014/main" id="{81B16A49-5262-3445-5D4A-16466255DEF6}"/>
              </a:ext>
            </a:extLst>
          </p:cNvPr>
          <p:cNvSpPr>
            <a:spLocks noGrp="1"/>
          </p:cNvSpPr>
          <p:nvPr>
            <p:ph idx="1"/>
          </p:nvPr>
        </p:nvSpPr>
        <p:spPr/>
        <p:txBody>
          <a:bodyPr/>
          <a:lstStyle/>
          <a:p>
            <a:pPr algn="just"/>
            <a:r>
              <a:rPr lang="pt-BR" b="1" dirty="0"/>
              <a:t>XaaS </a:t>
            </a:r>
            <a:r>
              <a:rPr lang="pt-BR" i="1" dirty="0"/>
              <a:t>(Everything as a Service)</a:t>
            </a:r>
            <a:r>
              <a:rPr lang="pt-BR" dirty="0"/>
              <a:t> </a:t>
            </a:r>
          </a:p>
          <a:p>
            <a:pPr lvl="1" algn="just"/>
            <a:r>
              <a:rPr lang="pt-BR" dirty="0"/>
              <a:t>É um termo geral usado para se referir à entrega de qualquer coisa como um serviço. </a:t>
            </a:r>
          </a:p>
          <a:p>
            <a:pPr lvl="1" algn="just"/>
            <a:endParaRPr lang="pt-BR" dirty="0"/>
          </a:p>
          <a:p>
            <a:pPr lvl="1" algn="just"/>
            <a:r>
              <a:rPr lang="pt-BR" dirty="0"/>
              <a:t>Entre os exemplos de </a:t>
            </a:r>
            <a:r>
              <a:rPr lang="pt-BR" b="1" dirty="0"/>
              <a:t>XaaS</a:t>
            </a:r>
            <a:r>
              <a:rPr lang="pt-BR" dirty="0"/>
              <a:t>, podemos citar modelos gerais de computação em nuvem, como Software como Serviço (</a:t>
            </a:r>
            <a:r>
              <a:rPr lang="pt-BR" b="1" dirty="0"/>
              <a:t>SaaS</a:t>
            </a:r>
            <a:r>
              <a:rPr lang="pt-BR" dirty="0"/>
              <a:t>), Plataforma como Serviço (</a:t>
            </a:r>
            <a:r>
              <a:rPr lang="pt-BR" b="1" dirty="0"/>
              <a:t>PaaS</a:t>
            </a:r>
            <a:r>
              <a:rPr lang="pt-BR" dirty="0"/>
              <a:t>) e Infraestrutura como Serviço (</a:t>
            </a:r>
            <a:r>
              <a:rPr lang="pt-BR" b="1" dirty="0"/>
              <a:t>IaaS</a:t>
            </a:r>
            <a:r>
              <a:rPr lang="pt-BR" dirty="0"/>
              <a:t>); e modelos mais especializados, como comunicação como um serviço (</a:t>
            </a:r>
            <a:r>
              <a:rPr lang="pt-BR" b="1" dirty="0"/>
              <a:t>CaaS</a:t>
            </a:r>
            <a:r>
              <a:rPr lang="pt-BR" dirty="0"/>
              <a:t>), monitoramento como serviço (</a:t>
            </a:r>
            <a:r>
              <a:rPr lang="pt-BR" b="1" dirty="0"/>
              <a:t>MaaS</a:t>
            </a:r>
            <a:r>
              <a:rPr lang="pt-BR" dirty="0"/>
              <a:t>), recuperação de desastres como serviço (</a:t>
            </a:r>
            <a:r>
              <a:rPr lang="pt-BR" b="1" dirty="0"/>
              <a:t>DRaaS</a:t>
            </a:r>
            <a:r>
              <a:rPr lang="pt-BR" dirty="0"/>
              <a:t>) e redes como serviço (</a:t>
            </a:r>
            <a:r>
              <a:rPr lang="pt-BR" b="1" dirty="0"/>
              <a:t>NaaS</a:t>
            </a:r>
            <a:r>
              <a:rPr lang="pt-BR" dirty="0"/>
              <a:t>).</a:t>
            </a:r>
          </a:p>
        </p:txBody>
      </p:sp>
      <p:sp>
        <p:nvSpPr>
          <p:cNvPr id="4" name="Espaço Reservado para Número de Slide 3">
            <a:extLst>
              <a:ext uri="{FF2B5EF4-FFF2-40B4-BE49-F238E27FC236}">
                <a16:creationId xmlns:a16="http://schemas.microsoft.com/office/drawing/2014/main" id="{8D1E29BB-621C-1EA9-96AF-951A7F7B4B96}"/>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09594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Tipos de Nuvem</a:t>
            </a:r>
            <a:br>
              <a:rPr lang="pt-BR" dirty="0"/>
            </a:br>
            <a:endParaRPr lang="pt-BR" dirty="0"/>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p:txBody>
          <a:bodyPr/>
          <a:lstStyle/>
          <a:p>
            <a:pPr algn="just"/>
            <a:r>
              <a:rPr lang="pt-BR" dirty="0"/>
              <a:t>Existem três diferentes maneiras de implantar uma infraestrutura de nuvem e disponibilizar programas que possuem vantagens e desvantagens associadas ao contexto em que serão utilizadas. Os três tipos de nuvens são:</a:t>
            </a:r>
          </a:p>
          <a:p>
            <a:pPr lvl="1" algn="just"/>
            <a:r>
              <a:rPr lang="pt-BR" b="1" dirty="0"/>
              <a:t>Nuvem pública</a:t>
            </a:r>
          </a:p>
          <a:p>
            <a:pPr lvl="1" algn="just"/>
            <a:r>
              <a:rPr lang="pt-BR" b="1" dirty="0"/>
              <a:t>Nuvem privada</a:t>
            </a:r>
          </a:p>
          <a:p>
            <a:pPr lvl="1" algn="just"/>
            <a:r>
              <a:rPr lang="pt-BR" b="1" dirty="0"/>
              <a:t>Nuvem híbrida</a:t>
            </a:r>
          </a:p>
          <a:p>
            <a:pPr algn="just"/>
            <a:endParaRPr lang="pt-BR" dirty="0"/>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0668291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dirty="0"/>
              <a:t>Tipos de Nuvem</a:t>
            </a:r>
            <a:br>
              <a:rPr lang="pt-BR" dirty="0"/>
            </a:br>
            <a:endParaRPr lang="pt-BR" dirty="0"/>
          </a:p>
        </p:txBody>
      </p:sp>
      <p:sp>
        <p:nvSpPr>
          <p:cNvPr id="13" name="Rectangle 1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875526" cy="3759253"/>
          </a:xfrm>
        </p:spPr>
        <p:txBody>
          <a:bodyPr>
            <a:normAutofit/>
          </a:bodyPr>
          <a:lstStyle/>
          <a:p>
            <a:pPr algn="just"/>
            <a:r>
              <a:rPr lang="pt-BR" b="1" dirty="0"/>
              <a:t>Nuvem pública</a:t>
            </a:r>
          </a:p>
          <a:p>
            <a:pPr lvl="1" algn="just"/>
            <a:r>
              <a:rPr lang="pt-BR" dirty="0"/>
              <a:t>Essa configuração é adequada para as empresas que ainda estão na etapa de crescimento de sua infraestrutura e nas quais a demanda por serviços é instável, podendo estar muito baixa em alguns momentos e muito alta em outros.</a:t>
            </a:r>
          </a:p>
          <a:p>
            <a:pPr lvl="1" algn="just"/>
            <a:r>
              <a:rPr lang="pt-BR" dirty="0"/>
              <a:t>Desse modo, as empresas podem pagar apenas pelo que estão usando e , se necessário, ajustar a sua infra na nuvem com base na demanda, sem a necessidade de fazer um investimento inicial em hardware, economizando dinheiro e tempo de configuração.</a:t>
            </a:r>
          </a:p>
        </p:txBody>
      </p:sp>
      <p:pic>
        <p:nvPicPr>
          <p:cNvPr id="6" name="Imagem 5">
            <a:extLst>
              <a:ext uri="{FF2B5EF4-FFF2-40B4-BE49-F238E27FC236}">
                <a16:creationId xmlns:a16="http://schemas.microsoft.com/office/drawing/2014/main" id="{77144435-8ADE-25AF-60B9-22E16ED3C607}"/>
              </a:ext>
            </a:extLst>
          </p:cNvPr>
          <p:cNvPicPr>
            <a:picLocks noChangeAspect="1"/>
          </p:cNvPicPr>
          <p:nvPr/>
        </p:nvPicPr>
        <p:blipFill rotWithShape="1">
          <a:blip r:embed="rId2"/>
          <a:srcRect l="6479"/>
          <a:stretch/>
        </p:blipFill>
        <p:spPr>
          <a:xfrm>
            <a:off x="7820025" y="920039"/>
            <a:ext cx="3723518" cy="4697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58</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72189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dirty="0"/>
              <a:t>Tipos de Nuvem</a:t>
            </a:r>
            <a:br>
              <a:rPr lang="pt-BR" dirty="0"/>
            </a:br>
            <a:endParaRPr lang="pt-BR" dirty="0"/>
          </a:p>
        </p:txBody>
      </p:sp>
      <p:sp>
        <p:nvSpPr>
          <p:cNvPr id="22" name="Rectangle 21">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r>
              <a:rPr lang="pt-BR" b="1" dirty="0"/>
              <a:t>Nuvem privada</a:t>
            </a:r>
          </a:p>
          <a:p>
            <a:pPr lvl="1" algn="just"/>
            <a:r>
              <a:rPr lang="pt-BR" dirty="0"/>
              <a:t>Todos os serviços são executados por servidores dedicados que dão ao contratante total controle sobre a gestão dos programas e da segurança da rede. </a:t>
            </a:r>
          </a:p>
          <a:p>
            <a:pPr lvl="1" algn="just"/>
            <a:r>
              <a:rPr lang="pt-BR" dirty="0"/>
              <a:t>Na prática,  o usuário contratante pode monitor e otimizar o desempenho da execução dos serviços de acordo com suas necessidades.</a:t>
            </a:r>
          </a:p>
          <a:p>
            <a:pPr lvl="1" algn="just"/>
            <a:r>
              <a:rPr lang="pt-BR" dirty="0"/>
              <a:t>O principal valor de uma nuvem privada é a privacidade que ela oferece. Essa característica é especialmente interessante para empresas que trabalham com dados confidenciais e querem isolamento da internet aberta.</a:t>
            </a:r>
          </a:p>
        </p:txBody>
      </p:sp>
      <p:pic>
        <p:nvPicPr>
          <p:cNvPr id="7" name="Imagem 6" descr="Ícone&#10;&#10;Descrição gerada automaticamente">
            <a:extLst>
              <a:ext uri="{FF2B5EF4-FFF2-40B4-BE49-F238E27FC236}">
                <a16:creationId xmlns:a16="http://schemas.microsoft.com/office/drawing/2014/main" id="{D63481D1-0FDA-169E-136B-D61A3DA564E4}"/>
              </a:ext>
            </a:extLst>
          </p:cNvPr>
          <p:cNvPicPr>
            <a:picLocks noChangeAspect="1"/>
          </p:cNvPicPr>
          <p:nvPr/>
        </p:nvPicPr>
        <p:blipFill>
          <a:blip r:embed="rId2"/>
          <a:stretch>
            <a:fillRect/>
          </a:stretch>
        </p:blipFill>
        <p:spPr>
          <a:xfrm>
            <a:off x="8411431" y="645106"/>
            <a:ext cx="2282769" cy="5247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59</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8062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O principal estímulo para analisar dados nesse contexto é a possibilidade de descobrir oportunidades que podem se materializar por meio da detecção de segmentações de mercado, aumento de engajamento de público-alvo e compreensão aprofundada dos valores ocultos. Por tudo isso, essa área tem grandes desafios para aplicar métodos eficazes e eficientes de organização e gerenciamento desses conjuntos de dados.</a:t>
            </a:r>
          </a:p>
          <a:p>
            <a:pPr algn="just"/>
            <a:endParaRPr lang="pt-BR" dirty="0"/>
          </a:p>
          <a:p>
            <a:pPr algn="just"/>
            <a:r>
              <a:rPr lang="pt-BR" dirty="0"/>
              <a:t>Devido ao potencial de valor que as aplicações de Big Data podem gerar, tanto empresas como agências governamentais têm investido nessa área, por meio do desenvolvimento de soluções que capturem dados com mais qualidade para, posteriormente, facilitar as etapas de armazenamento, gerenciamento e análise.</a:t>
            </a:r>
          </a:p>
        </p:txBody>
      </p:sp>
      <p:sp>
        <p:nvSpPr>
          <p:cNvPr id="4" name="Espaço Reservado para Número de Slide 3">
            <a:extLst>
              <a:ext uri="{FF2B5EF4-FFF2-40B4-BE49-F238E27FC236}">
                <a16:creationId xmlns:a16="http://schemas.microsoft.com/office/drawing/2014/main" id="{B10A15FF-A47F-9B98-CDC5-F5EEB7CD2DB8}"/>
              </a:ext>
            </a:extLst>
          </p:cNvPr>
          <p:cNvSpPr>
            <a:spLocks noGrp="1"/>
          </p:cNvSpPr>
          <p:nvPr>
            <p:ph type="sldNum" sz="quarter" idx="12"/>
          </p:nvPr>
        </p:nvSpPr>
        <p:spPr/>
        <p:txBody>
          <a:bodyPr/>
          <a:lstStyle/>
          <a:p>
            <a:fld id="{F85C9ED6-2611-4D65-9A7E-2C95AB5B3A48}" type="slidenum">
              <a:rPr lang="pt-BR" smtClean="0"/>
              <a:t>6</a:t>
            </a:fld>
            <a:endParaRPr lang="pt-BR"/>
          </a:p>
        </p:txBody>
      </p:sp>
    </p:spTree>
    <p:extLst>
      <p:ext uri="{BB962C8B-B14F-4D97-AF65-F5344CB8AC3E}">
        <p14:creationId xmlns:p14="http://schemas.microsoft.com/office/powerpoint/2010/main" val="3223391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dirty="0"/>
              <a:t>Tipos de Nuvem</a:t>
            </a:r>
            <a:br>
              <a:rPr lang="pt-BR" dirty="0"/>
            </a:br>
            <a:endParaRPr lang="pt-BR" dirty="0"/>
          </a:p>
        </p:txBody>
      </p:sp>
      <p:sp>
        <p:nvSpPr>
          <p:cNvPr id="31" name="Rectangle 30">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r>
              <a:rPr lang="pt-BR" b="1" dirty="0"/>
              <a:t>Nuvem híbrida</a:t>
            </a:r>
            <a:endParaRPr lang="pt-BR" b="1"/>
          </a:p>
          <a:p>
            <a:pPr lvl="1"/>
            <a:r>
              <a:rPr lang="pt-BR" dirty="0"/>
              <a:t>Combina aspectos das implementações de nuvem pública e privada. Por exemplo, os dados confidenciais permanecem na nuvem privada, devido à segurança que esse tipo de nuvem oferece.</a:t>
            </a:r>
            <a:endParaRPr lang="pt-BR"/>
          </a:p>
          <a:p>
            <a:pPr lvl="1"/>
            <a:r>
              <a:rPr lang="pt-BR" dirty="0"/>
              <a:t>As operações que não usam dados confidenciais, por sua vez, são feitas na nuvem pública, onde as empresas contratantes podem dimensionar a infraestrutura para atender às suas demandas com custos reduzidos.</a:t>
            </a:r>
            <a:endParaRPr lang="pt-BR"/>
          </a:p>
          <a:p>
            <a:pPr lvl="1"/>
            <a:r>
              <a:rPr lang="pt-BR" dirty="0"/>
              <a:t>No caso de operações de Big Data, as nuvens híbridas podem ser utilizadas para atuar com dados não confidenciais na nuvem pública e manter os dados confidenciais protegidos na nuvem privada.</a:t>
            </a:r>
            <a:endParaRPr lang="pt-BR"/>
          </a:p>
        </p:txBody>
      </p:sp>
      <p:pic>
        <p:nvPicPr>
          <p:cNvPr id="6" name="Imagem 5">
            <a:extLst>
              <a:ext uri="{FF2B5EF4-FFF2-40B4-BE49-F238E27FC236}">
                <a16:creationId xmlns:a16="http://schemas.microsoft.com/office/drawing/2014/main" id="{C4E622CE-FC21-A2BB-4542-526F2D4E2AE5}"/>
              </a:ext>
            </a:extLst>
          </p:cNvPr>
          <p:cNvPicPr>
            <a:picLocks noChangeAspect="1"/>
          </p:cNvPicPr>
          <p:nvPr/>
        </p:nvPicPr>
        <p:blipFill rotWithShape="1">
          <a:blip r:embed="rId2"/>
          <a:srcRect r="10090"/>
          <a:stretch/>
        </p:blipFill>
        <p:spPr>
          <a:xfrm>
            <a:off x="8302623" y="645106"/>
            <a:ext cx="2748366" cy="52477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60</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3221101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Plataformas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p:txBody>
          <a:bodyPr>
            <a:normAutofit/>
          </a:bodyPr>
          <a:lstStyle/>
          <a:p>
            <a:pPr algn="just"/>
            <a:r>
              <a:rPr lang="pt-BR" dirty="0"/>
              <a:t>Uma plataforma de Big Data na nuvem é um conjunto de tecnologias de software e hardware que permite que o usuário contratante faça o gerenciamento de projetos de Big Data por meio de aplicações para desenvolvimento, implantação e operação de programas, além do controle de uma infraestrutura voltada para Big Data. </a:t>
            </a:r>
          </a:p>
          <a:p>
            <a:pPr algn="just"/>
            <a:endParaRPr lang="pt-BR" dirty="0"/>
          </a:p>
          <a:p>
            <a:pPr algn="just"/>
            <a:r>
              <a:rPr lang="pt-BR" dirty="0"/>
              <a:t>Do ponto de vista econômico, essa estratégia é bastante interessante, pois o contratante não precisa se preocupar com vários detalhes operacionais que, nesse modelo, ficam sob a responsabilidade do prestador de serviços.</a:t>
            </a:r>
          </a:p>
          <a:p>
            <a:pPr marL="0" indent="0" algn="just">
              <a:buNone/>
            </a:pPr>
            <a:endParaRPr lang="pt-BR" dirty="0"/>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2123137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Plataformas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p:txBody>
          <a:bodyPr>
            <a:normAutofit/>
          </a:bodyPr>
          <a:lstStyle/>
          <a:p>
            <a:pPr algn="just"/>
            <a:r>
              <a:rPr lang="pt-BR" dirty="0"/>
              <a:t>Ao longo dos anos, a demanda por soluções de Big Data tem aumentado e a oferta de serviços acompanhou esse processo. As soluções das plataformas de Big Data tratam de:</a:t>
            </a:r>
          </a:p>
          <a:p>
            <a:pPr lvl="1" algn="just"/>
            <a:r>
              <a:rPr lang="pt-BR" b="1" dirty="0"/>
              <a:t>Gestão de dados</a:t>
            </a:r>
          </a:p>
          <a:p>
            <a:pPr lvl="2" algn="just"/>
            <a:r>
              <a:rPr lang="pt-BR" dirty="0"/>
              <a:t>Disponibilização de servidores de banco de dados para gerenciamento de Big Data.</a:t>
            </a:r>
          </a:p>
          <a:p>
            <a:pPr lvl="1" algn="just"/>
            <a:r>
              <a:rPr lang="pt-BR" b="1" dirty="0"/>
              <a:t>Análise de dados</a:t>
            </a:r>
          </a:p>
          <a:p>
            <a:pPr lvl="2" algn="just"/>
            <a:r>
              <a:rPr lang="pt-BR" dirty="0"/>
              <a:t>Inteligência de negócios por meio de programas utilitários para tratamento e extração de dados de Big Data.</a:t>
            </a:r>
          </a:p>
          <a:p>
            <a:pPr lvl="1" algn="just"/>
            <a:r>
              <a:rPr lang="pt-BR" b="1" dirty="0"/>
              <a:t>Ferramentas de desenvolvimento</a:t>
            </a:r>
          </a:p>
          <a:p>
            <a:pPr lvl="2" algn="just"/>
            <a:r>
              <a:rPr lang="pt-BR" dirty="0"/>
              <a:t>Oferta de ambientes de desenvolvimento de programas para fazer análises personalizadas que podem se integrar com outros sistemas.</a:t>
            </a:r>
          </a:p>
          <a:p>
            <a:pPr marL="0" indent="0" algn="just">
              <a:buNone/>
            </a:pPr>
            <a:endParaRPr lang="pt-BR" dirty="0"/>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60930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Plataformas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p:txBody>
          <a:bodyPr>
            <a:normAutofit/>
          </a:bodyPr>
          <a:lstStyle/>
          <a:p>
            <a:pPr algn="just"/>
            <a:r>
              <a:rPr lang="pt-BR" dirty="0"/>
              <a:t>Além de todos esses aspectos, a plataforma oferece os serviços de segurança e proteção aos dados por meio do controle de acesso. Portanto, é um modelo muito interessante para quem trabalha com Big Data, devido à redução de complexidade da gestão de tantos detalhes e possibilidade de focar no negócio em si.</a:t>
            </a:r>
          </a:p>
          <a:p>
            <a:pPr algn="just"/>
            <a:endParaRPr lang="pt-BR" dirty="0"/>
          </a:p>
          <a:p>
            <a:pPr algn="just"/>
            <a:r>
              <a:rPr lang="pt-BR" dirty="0"/>
              <a:t>Toda a facilidade oferecida por uma plataforma de Big Data ajuda os profissionais a se concentrarem na excelência dos seus trabalhos, em especial, porque estão trabalhando com conjuntos de dados de grande volume. </a:t>
            </a: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132711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Plataformas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2589212" y="2133599"/>
            <a:ext cx="8915400" cy="4455459"/>
          </a:xfrm>
        </p:spPr>
        <p:txBody>
          <a:bodyPr>
            <a:normAutofit/>
          </a:bodyPr>
          <a:lstStyle/>
          <a:p>
            <a:pPr algn="just"/>
            <a:r>
              <a:rPr lang="pt-BR" dirty="0"/>
              <a:t>Alguns dos perfis dos profissionais que trabalham com essas plataformas são:</a:t>
            </a:r>
          </a:p>
          <a:p>
            <a:pPr lvl="1" algn="just"/>
            <a:r>
              <a:rPr lang="pt-BR" b="1" dirty="0"/>
              <a:t>Engenheiros de dados</a:t>
            </a:r>
          </a:p>
          <a:p>
            <a:pPr lvl="2" algn="just"/>
            <a:r>
              <a:rPr lang="pt-BR" dirty="0"/>
              <a:t>Profissionais que fazem toda a gestão do fluxo dos dados: coleta, agregação, limpeza e estruturação dos dados, para que possam ser utilizados em análises.</a:t>
            </a:r>
          </a:p>
          <a:p>
            <a:pPr lvl="1" algn="just"/>
            <a:r>
              <a:rPr lang="pt-BR" b="1" dirty="0"/>
              <a:t>Cientistas de dados</a:t>
            </a:r>
          </a:p>
          <a:p>
            <a:pPr lvl="2" algn="just"/>
            <a:r>
              <a:rPr lang="pt-BR" dirty="0"/>
              <a:t>Profissionais que utilizam a plataforma para estudar padrões e descobrir relacionamentos em grandes conjuntos de dados.</a:t>
            </a: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11133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Plataformas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2589212" y="2133599"/>
            <a:ext cx="8915400" cy="4455459"/>
          </a:xfrm>
        </p:spPr>
        <p:txBody>
          <a:bodyPr>
            <a:normAutofit/>
          </a:bodyPr>
          <a:lstStyle/>
          <a:p>
            <a:pPr algn="just"/>
            <a:r>
              <a:rPr lang="pt-BR" dirty="0"/>
              <a:t>Normalmente, existem dois perfis distintos em ciência de dados, que são:</a:t>
            </a:r>
          </a:p>
          <a:p>
            <a:pPr lvl="1" algn="just"/>
            <a:r>
              <a:rPr lang="pt-BR" b="1" dirty="0"/>
              <a:t>Análise exploratória e visualização de dados</a:t>
            </a:r>
          </a:p>
          <a:p>
            <a:pPr lvl="2" algn="just"/>
            <a:r>
              <a:rPr lang="pt-BR" dirty="0"/>
              <a:t>consiste na análise dos dados por meio de técnicas estatísticas.</a:t>
            </a:r>
          </a:p>
          <a:p>
            <a:pPr lvl="1" algn="just"/>
            <a:r>
              <a:rPr lang="pt-BR" b="1" dirty="0"/>
              <a:t>Algoritmos de aprendizado de máquina</a:t>
            </a:r>
          </a:p>
          <a:p>
            <a:pPr lvl="2" algn="just"/>
            <a:r>
              <a:rPr lang="pt-BR" dirty="0"/>
              <a:t>nesse perfil, os dados são analisados com o objetivo de encontrar associações não triviais que possam ser úteis para desenvolver estratégias de negócios, como aumentar engajamento de clientes e potencializar vendas.</a:t>
            </a: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393506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p:txBody>
          <a:bodyPr/>
          <a:lstStyle/>
          <a:p>
            <a:r>
              <a:rPr lang="pt-BR" dirty="0"/>
              <a:t>Exemplos de Plataformas na Nuvem de Big Data na Nuvem</a:t>
            </a:r>
          </a:p>
        </p:txBody>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2589212" y="2133599"/>
            <a:ext cx="8915400" cy="4455459"/>
          </a:xfrm>
        </p:spPr>
        <p:txBody>
          <a:bodyPr>
            <a:normAutofit/>
          </a:bodyPr>
          <a:lstStyle/>
          <a:p>
            <a:pPr algn="just"/>
            <a:r>
              <a:rPr lang="pt-BR" dirty="0"/>
              <a:t>Vamos conhecer, agora, algumas das principais plataformas na nuvem, mas, antes disso, vamos ver um conceito muito importante de Big Data, o </a:t>
            </a:r>
            <a:r>
              <a:rPr lang="pt-BR" b="1" i="1" dirty="0"/>
              <a:t>data lake</a:t>
            </a:r>
            <a:r>
              <a:rPr lang="pt-BR" dirty="0"/>
              <a:t>. </a:t>
            </a:r>
          </a:p>
          <a:p>
            <a:pPr lvl="1" algn="just"/>
            <a:r>
              <a:rPr lang="pt-BR" dirty="0"/>
              <a:t>Trata-se de um repositório centralizado onde é possível armazenar grandes volumes de dados estruturados e não estruturados. </a:t>
            </a:r>
          </a:p>
          <a:p>
            <a:pPr lvl="1" algn="just"/>
            <a:r>
              <a:rPr lang="pt-BR" dirty="0"/>
              <a:t>É um recurso bastante útil para armazenar os dados sem precisar estruturá-los e ter a possibilidade de executar diferentes tipos de análises de Big Data com painéis que facilitam as visualizações e funcionam como suporte para a tomada de decisão.</a:t>
            </a:r>
          </a:p>
          <a:p>
            <a:pPr lvl="1" algn="just"/>
            <a:r>
              <a:rPr lang="pt-BR" dirty="0"/>
              <a:t>O </a:t>
            </a:r>
            <a:r>
              <a:rPr lang="pt-BR" b="1" i="1" dirty="0"/>
              <a:t>data lake </a:t>
            </a:r>
            <a:r>
              <a:rPr lang="pt-BR" dirty="0"/>
              <a:t>é recurso essencial nas plataformas de Big Data, pois as organizações utilizam os dados como a base para realizar análises e desenvolver estratégias que as auxiliem a potencializar seus negócios. Cada plataforma oferece uma tecnologia de </a:t>
            </a:r>
            <a:r>
              <a:rPr lang="pt-BR" b="1" i="1" dirty="0"/>
              <a:t>data lake</a:t>
            </a:r>
            <a:r>
              <a:rPr lang="pt-BR" dirty="0"/>
              <a:t>. </a:t>
            </a:r>
          </a:p>
          <a:p>
            <a:pPr lvl="1" algn="just"/>
            <a:endParaRPr lang="pt-BR" dirty="0"/>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027389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sz="3300"/>
              <a:t>Exemplos de Plataformas na Nuvem de Big Data na Nuvem</a:t>
            </a:r>
          </a:p>
        </p:txBody>
      </p:sp>
      <p:sp>
        <p:nvSpPr>
          <p:cNvPr id="2059" name="Rectangle 2058">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r>
              <a:rPr lang="pt-BR" b="1" dirty="0"/>
              <a:t>Amazon AWS</a:t>
            </a:r>
          </a:p>
          <a:p>
            <a:pPr lvl="1" algn="just"/>
            <a:r>
              <a:rPr lang="pt-BR" dirty="0"/>
              <a:t>Sua primeira oferta como serviço ocorreu em 2006 e seu modelo é usado como referência por outras plataformas de armazenamento e computação em nuvem. </a:t>
            </a:r>
          </a:p>
          <a:p>
            <a:pPr lvl="1" algn="just"/>
            <a:r>
              <a:rPr lang="pt-BR" dirty="0"/>
              <a:t>Ainda em 2006, a Amazon lançou uma plataforma de computação chamada </a:t>
            </a:r>
            <a:r>
              <a:rPr lang="pt-BR" dirty="0" err="1"/>
              <a:t>Elastic</a:t>
            </a:r>
            <a:r>
              <a:rPr lang="pt-BR" dirty="0"/>
              <a:t> Cloud Compute (EC2), que fornece serviços de processamento de dados virtualizados, que podem ser ajustados para atender às necessidades do contratante. </a:t>
            </a:r>
          </a:p>
          <a:p>
            <a:pPr lvl="1" algn="just"/>
            <a:r>
              <a:rPr lang="pt-BR" dirty="0"/>
              <a:t>O nome do serviço de data lake da Amazon é Amazon Simple Storage Service (S3), utilizado por muitas empresas para o desenvolvimento de soluções de Big Data na nuvem.</a:t>
            </a:r>
          </a:p>
        </p:txBody>
      </p:sp>
      <p:pic>
        <p:nvPicPr>
          <p:cNvPr id="2052" name="Picture 4" descr="100% Amazon AWS - Hortium - service compliance delivered">
            <a:extLst>
              <a:ext uri="{FF2B5EF4-FFF2-40B4-BE49-F238E27FC236}">
                <a16:creationId xmlns:a16="http://schemas.microsoft.com/office/drawing/2014/main" id="{3FF8656D-1583-FDF2-2E69-3E981EC8FE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2092641"/>
            <a:ext cx="3981455" cy="2352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06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67</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0357852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106" name="Rectangle 3105">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sz="3300"/>
              <a:t>Exemplos de Plataformas na Nuvem de Big Data na Nuvem</a:t>
            </a:r>
          </a:p>
        </p:txBody>
      </p:sp>
      <p:sp>
        <p:nvSpPr>
          <p:cNvPr id="3108" name="Rectangle 3107">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r>
              <a:rPr lang="pt-BR" b="1" dirty="0"/>
              <a:t>Microsoft Azure</a:t>
            </a:r>
          </a:p>
          <a:p>
            <a:pPr lvl="1" algn="just"/>
            <a:r>
              <a:rPr lang="pt-BR" dirty="0"/>
              <a:t>É a plataforma de nuvem da Microsoft que foi lançada em 2010. </a:t>
            </a:r>
          </a:p>
          <a:p>
            <a:pPr lvl="1" algn="just"/>
            <a:r>
              <a:rPr lang="pt-BR" dirty="0"/>
              <a:t>Ela oferece ferramentas e serviços que foram projetados para permitir que organizações que trabalham com grandes conjuntos de dados realizem todas as suas operações na nuvem. </a:t>
            </a:r>
          </a:p>
          <a:p>
            <a:pPr lvl="1" algn="just"/>
            <a:r>
              <a:rPr lang="pt-BR" dirty="0"/>
              <a:t>Entre os seus pontos positivos, estão a segurança e a governança de dados, bem como a integração com ferramentas analíticas. Além disso, ela possui o Azure Data Lake, que permite trabalhar com dados complexos.</a:t>
            </a:r>
          </a:p>
        </p:txBody>
      </p:sp>
      <p:pic>
        <p:nvPicPr>
          <p:cNvPr id="3078" name="Picture 6" descr="O que é o Azure e como funciona? - Green Tecnologia">
            <a:extLst>
              <a:ext uri="{FF2B5EF4-FFF2-40B4-BE49-F238E27FC236}">
                <a16:creationId xmlns:a16="http://schemas.microsoft.com/office/drawing/2014/main" id="{0E18D338-9FEA-54F5-5285-80633BD2D9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2238778"/>
            <a:ext cx="3981455" cy="20604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110"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68</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455242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sz="3300"/>
              <a:t>Exemplos de Plataformas na Nuvem de Big Data na Nuvem</a:t>
            </a:r>
          </a:p>
        </p:txBody>
      </p:sp>
      <p:sp>
        <p:nvSpPr>
          <p:cNvPr id="4105" name="Rectangle 4104">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r>
              <a:rPr lang="pt-BR" b="1" dirty="0"/>
              <a:t>Google Cloud Plataform</a:t>
            </a:r>
          </a:p>
          <a:p>
            <a:pPr lvl="1" algn="just"/>
            <a:r>
              <a:rPr lang="pt-BR" dirty="0"/>
              <a:t>É a plataforma de nuvem do Google. </a:t>
            </a:r>
          </a:p>
          <a:p>
            <a:pPr lvl="1" algn="just"/>
            <a:r>
              <a:rPr lang="pt-BR" dirty="0"/>
              <a:t>Ela utiliza a mesma tecnologia dos serviços de Big Data proprietários do Google, como YouTube e pesquisa Google. </a:t>
            </a:r>
          </a:p>
          <a:p>
            <a:pPr lvl="1" algn="just"/>
            <a:r>
              <a:rPr lang="pt-BR" dirty="0"/>
              <a:t>Ela também oferece serviços de armazenamento. Seu data lake é o Google Cloud Storage, projetado para trabalhar com </a:t>
            </a:r>
            <a:r>
              <a:rPr lang="pt-BR" i="1" dirty="0"/>
              <a:t>exabytes</a:t>
            </a:r>
            <a:r>
              <a:rPr lang="pt-BR" dirty="0"/>
              <a:t> de dados.</a:t>
            </a:r>
          </a:p>
          <a:p>
            <a:pPr lvl="1" algn="just"/>
            <a:endParaRPr lang="pt-BR" dirty="0"/>
          </a:p>
          <a:p>
            <a:pPr lvl="1" algn="just"/>
            <a:endParaRPr lang="pt-BR" dirty="0"/>
          </a:p>
          <a:p>
            <a:pPr lvl="1" algn="just"/>
            <a:endParaRPr lang="pt-BR" dirty="0"/>
          </a:p>
        </p:txBody>
      </p:sp>
      <p:pic>
        <p:nvPicPr>
          <p:cNvPr id="4098" name="Picture 2" descr="No Brasil: Google Cloud Platform agora aceita pagamento em Reais -  TudoCelular.com">
            <a:extLst>
              <a:ext uri="{FF2B5EF4-FFF2-40B4-BE49-F238E27FC236}">
                <a16:creationId xmlns:a16="http://schemas.microsoft.com/office/drawing/2014/main" id="{29D08DEC-C384-E65D-23EF-E0DF4EBB31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2149195"/>
            <a:ext cx="3981455" cy="22395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107"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69</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6318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lnSpcReduction="10000"/>
          </a:bodyPr>
          <a:lstStyle/>
          <a:p>
            <a:pPr algn="just"/>
            <a:r>
              <a:rPr lang="pt-BR" dirty="0"/>
              <a:t>Dados provenientes de fontes distintas permitem fazer um mapeamento muito detalhado do comportamento das pessoas. Isso também desperta discussões nos campos ético e legal. </a:t>
            </a:r>
          </a:p>
          <a:p>
            <a:pPr algn="just"/>
            <a:endParaRPr lang="pt-BR" dirty="0"/>
          </a:p>
          <a:p>
            <a:pPr algn="just"/>
            <a:r>
              <a:rPr lang="pt-BR" dirty="0"/>
              <a:t>No Brasil, temos disposições constitucionais sobre a inviolabilidade do sigilo de dados e das comunicações, e a Lei Geral de Proteção dos Dados (</a:t>
            </a:r>
            <a:r>
              <a:rPr lang="pt-BR" b="1" dirty="0"/>
              <a:t>Lei nº 13.709/2018</a:t>
            </a:r>
            <a:r>
              <a:rPr lang="pt-BR" dirty="0"/>
              <a:t>), que visa proteger os cidadãos quanto ao uso indevido dos seus dados. </a:t>
            </a:r>
          </a:p>
          <a:p>
            <a:pPr algn="just"/>
            <a:endParaRPr lang="pt-BR" dirty="0"/>
          </a:p>
          <a:p>
            <a:pPr algn="just"/>
            <a:r>
              <a:rPr lang="pt-BR" dirty="0"/>
              <a:t>Porém, ainda há muito a ser feito a respeito disso, o que acaba gerando novas oportunidades de pesquisa e desenvolvimento de projetos envolvendo segurança e privacidade.</a:t>
            </a:r>
          </a:p>
          <a:p>
            <a:pPr algn="just"/>
            <a:endParaRPr lang="pt-BR" dirty="0"/>
          </a:p>
        </p:txBody>
      </p:sp>
      <p:sp>
        <p:nvSpPr>
          <p:cNvPr id="4" name="Espaço Reservado para Número de Slide 3">
            <a:extLst>
              <a:ext uri="{FF2B5EF4-FFF2-40B4-BE49-F238E27FC236}">
                <a16:creationId xmlns:a16="http://schemas.microsoft.com/office/drawing/2014/main" id="{894EA69A-D0FE-CD99-69FD-A3DC769A8940}"/>
              </a:ext>
            </a:extLst>
          </p:cNvPr>
          <p:cNvSpPr>
            <a:spLocks noGrp="1"/>
          </p:cNvSpPr>
          <p:nvPr>
            <p:ph type="sldNum" sz="quarter" idx="12"/>
          </p:nvPr>
        </p:nvSpPr>
        <p:spPr/>
        <p:txBody>
          <a:bodyPr/>
          <a:lstStyle/>
          <a:p>
            <a:fld id="{F85C9ED6-2611-4D65-9A7E-2C95AB5B3A48}" type="slidenum">
              <a:rPr lang="pt-BR" smtClean="0"/>
              <a:t>7</a:t>
            </a:fld>
            <a:endParaRPr lang="pt-BR"/>
          </a:p>
        </p:txBody>
      </p:sp>
    </p:spTree>
    <p:extLst>
      <p:ext uri="{BB962C8B-B14F-4D97-AF65-F5344CB8AC3E}">
        <p14:creationId xmlns:p14="http://schemas.microsoft.com/office/powerpoint/2010/main" val="40446578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sz="3300"/>
              <a:t>Exemplos de Plataformas na Nuvem de Big Data na Nuvem</a:t>
            </a:r>
          </a:p>
        </p:txBody>
      </p:sp>
      <p:sp>
        <p:nvSpPr>
          <p:cNvPr id="5129" name="Rectangle 5128">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r>
              <a:rPr lang="pt-BR" b="1" dirty="0"/>
              <a:t>Oracle Cloud</a:t>
            </a:r>
          </a:p>
          <a:p>
            <a:pPr lvl="1" algn="just"/>
            <a:r>
              <a:rPr lang="pt-BR" dirty="0"/>
              <a:t>É a plataforma de banco de dados da Oracle na nuvem. A Oracle é uma empresa especialista em soluções de bancos de dados. </a:t>
            </a:r>
          </a:p>
          <a:p>
            <a:pPr lvl="1" algn="just"/>
            <a:r>
              <a:rPr lang="pt-BR" dirty="0"/>
              <a:t>O seu serviço de nuvem inclui armazenamento flexível e escalável junto com os serviços de análise e processamento de dados. </a:t>
            </a:r>
          </a:p>
          <a:p>
            <a:pPr lvl="1" algn="just"/>
            <a:r>
              <a:rPr lang="pt-BR" dirty="0"/>
              <a:t>Sua plataforma possui fortes recursos de segurança, como criptografia em tempo real de todos os dados enviados para a plataforma.</a:t>
            </a:r>
          </a:p>
        </p:txBody>
      </p:sp>
      <p:pic>
        <p:nvPicPr>
          <p:cNvPr id="5122" name="Picture 2" descr="Oracle Cloud Services: Detailed Overview And Benefits | SPEC INDIA">
            <a:extLst>
              <a:ext uri="{FF2B5EF4-FFF2-40B4-BE49-F238E27FC236}">
                <a16:creationId xmlns:a16="http://schemas.microsoft.com/office/drawing/2014/main" id="{7724F5C4-B680-4B24-8EF2-F50279E041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2174079"/>
            <a:ext cx="3981455" cy="2189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13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70</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5211481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31EBD76-62D8-1247-734A-3B801C635CFD}"/>
              </a:ext>
            </a:extLst>
          </p:cNvPr>
          <p:cNvSpPr>
            <a:spLocks noGrp="1"/>
          </p:cNvSpPr>
          <p:nvPr>
            <p:ph type="title"/>
          </p:nvPr>
        </p:nvSpPr>
        <p:spPr>
          <a:xfrm>
            <a:off x="649224" y="645106"/>
            <a:ext cx="6574536" cy="1259894"/>
          </a:xfrm>
        </p:spPr>
        <p:txBody>
          <a:bodyPr>
            <a:normAutofit/>
          </a:bodyPr>
          <a:lstStyle/>
          <a:p>
            <a:r>
              <a:rPr lang="pt-BR" sz="3300"/>
              <a:t>Exemplos de Plataformas na Nuvem de Big Data na Nuvem</a:t>
            </a:r>
          </a:p>
        </p:txBody>
      </p:sp>
      <p:sp>
        <p:nvSpPr>
          <p:cNvPr id="6153" name="Rectangle 6152">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A6D56F27-D108-4225-1747-1844822BA3BF}"/>
              </a:ext>
            </a:extLst>
          </p:cNvPr>
          <p:cNvSpPr>
            <a:spLocks noGrp="1"/>
          </p:cNvSpPr>
          <p:nvPr>
            <p:ph idx="1"/>
          </p:nvPr>
        </p:nvSpPr>
        <p:spPr>
          <a:xfrm>
            <a:off x="649224" y="2133600"/>
            <a:ext cx="6574535" cy="3759253"/>
          </a:xfrm>
        </p:spPr>
        <p:txBody>
          <a:bodyPr>
            <a:normAutofit/>
          </a:bodyPr>
          <a:lstStyle/>
          <a:p>
            <a:pPr algn="just">
              <a:lnSpc>
                <a:spcPct val="90000"/>
              </a:lnSpc>
            </a:pPr>
            <a:r>
              <a:rPr lang="pt-BR" b="1" dirty="0"/>
              <a:t>IBM Cloud</a:t>
            </a:r>
          </a:p>
          <a:p>
            <a:pPr lvl="1" algn="just">
              <a:lnSpc>
                <a:spcPct val="90000"/>
              </a:lnSpc>
            </a:pPr>
            <a:r>
              <a:rPr lang="pt-BR" dirty="0"/>
              <a:t>É a plataforma de nuvem da IBM. Ela oferece várias soluções de data lake com o objetivo de atender aos diferentes perfis de necessidades dos seus clientes. Também é uma solução que tem dimensionamento ajustável, como as demais vistas. </a:t>
            </a:r>
          </a:p>
          <a:p>
            <a:pPr lvl="1" algn="just">
              <a:lnSpc>
                <a:spcPct val="90000"/>
              </a:lnSpc>
            </a:pPr>
            <a:r>
              <a:rPr lang="pt-BR" dirty="0"/>
              <a:t>Com essa plataforma, os usuários podem escolher entre três tipos de armazenamento: de objeto, em bloco ou armazenamento de arquivo, dependendo das estruturas de dados com as quais estão trabalhando. </a:t>
            </a:r>
          </a:p>
          <a:p>
            <a:pPr lvl="1" algn="just">
              <a:lnSpc>
                <a:spcPct val="90000"/>
              </a:lnSpc>
            </a:pPr>
            <a:r>
              <a:rPr lang="pt-BR" dirty="0"/>
              <a:t>Além disso, a IBM possui, na sua plataforma Watson, ferramentas analíticas que podem se integrar totalmente aos dados armazenados nos serviços em nuvem da IBM.</a:t>
            </a:r>
          </a:p>
        </p:txBody>
      </p:sp>
      <p:pic>
        <p:nvPicPr>
          <p:cNvPr id="6146" name="Picture 2" descr="IBM Cloud | CloudExperts">
            <a:extLst>
              <a:ext uri="{FF2B5EF4-FFF2-40B4-BE49-F238E27FC236}">
                <a16:creationId xmlns:a16="http://schemas.microsoft.com/office/drawing/2014/main" id="{50B6FD5A-F4E8-880A-955C-7EAF94D344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1944771"/>
            <a:ext cx="3981455" cy="26484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6155"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C098F82B-43A0-349B-7113-23BDE44B3427}"/>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71</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67777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8201" name="Rectangle 8200">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1536809A-DE1A-725C-8CF6-B7CF2CB27161}"/>
              </a:ext>
            </a:extLst>
          </p:cNvPr>
          <p:cNvSpPr>
            <a:spLocks noGrp="1"/>
          </p:cNvSpPr>
          <p:nvPr>
            <p:ph type="ctrTitle"/>
          </p:nvPr>
        </p:nvSpPr>
        <p:spPr>
          <a:xfrm>
            <a:off x="540279" y="967417"/>
            <a:ext cx="3778870" cy="3943250"/>
          </a:xfrm>
        </p:spPr>
        <p:txBody>
          <a:bodyPr>
            <a:normAutofit/>
          </a:bodyPr>
          <a:lstStyle/>
          <a:p>
            <a:r>
              <a:rPr lang="pt-BR" sz="3700">
                <a:solidFill>
                  <a:srgbClr val="FEFFFF"/>
                </a:solidFill>
              </a:rPr>
              <a:t>Processamento e Streaming de Dados</a:t>
            </a:r>
          </a:p>
        </p:txBody>
      </p:sp>
      <p:sp>
        <p:nvSpPr>
          <p:cNvPr id="8203"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BBB724BA-1F8A-CB65-4AFC-772213F9999A}"/>
              </a:ext>
            </a:extLst>
          </p:cNvPr>
          <p:cNvSpPr>
            <a:spLocks noGrp="1"/>
          </p:cNvSpPr>
          <p:nvPr>
            <p:ph type="sldNum" sz="quarter" idx="12"/>
          </p:nvPr>
        </p:nvSpPr>
        <p:spPr>
          <a:xfrm>
            <a:off x="4242486" y="5202719"/>
            <a:ext cx="650510" cy="517624"/>
          </a:xfrm>
        </p:spPr>
        <p:txBody>
          <a:bodyPr>
            <a:normAutofit/>
          </a:bodyPr>
          <a:lstStyle/>
          <a:p>
            <a:pPr marL="0" marR="0" lvl="0" indent="0" algn="r" defTabSz="457200" rtl="0" eaLnBrk="1" fontAlgn="auto" latinLnBrk="0" hangingPunct="1">
              <a:lnSpc>
                <a:spcPct val="100000"/>
              </a:lnSpc>
              <a:spcBef>
                <a:spcPts val="0"/>
              </a:spcBef>
              <a:spcAft>
                <a:spcPts val="60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600"/>
                </a:spcAft>
                <a:buClrTx/>
                <a:buSzTx/>
                <a:buFontTx/>
                <a:buNone/>
                <a:tabLst/>
                <a:defRPr/>
              </a:pPr>
              <a:t>72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pic>
        <p:nvPicPr>
          <p:cNvPr id="8194" name="Picture 2" descr="O Que é Streaming de Dados? - Data Science Academy">
            <a:extLst>
              <a:ext uri="{FF2B5EF4-FFF2-40B4-BE49-F238E27FC236}">
                <a16:creationId xmlns:a16="http://schemas.microsoft.com/office/drawing/2014/main" id="{45D8A13F-C0FE-16A8-ABE3-4255B3D908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47551"/>
            <a:ext cx="5640502" cy="337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7799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p:txBody>
          <a:bodyPr>
            <a:normAutofit lnSpcReduction="10000"/>
          </a:bodyPr>
          <a:lstStyle/>
          <a:p>
            <a:pPr algn="just"/>
            <a:r>
              <a:rPr lang="pt-BR" dirty="0"/>
              <a:t>O </a:t>
            </a:r>
            <a:r>
              <a:rPr lang="pt-BR" b="1" dirty="0"/>
              <a:t>streaming de dados </a:t>
            </a:r>
            <a:r>
              <a:rPr lang="pt-BR" dirty="0"/>
              <a:t>é o processo de transmissão de um fluxo contínuo de dados. Por sua vez, um fluxo de dados é formado por diversos elementos de dados que são ordenados no tempo. </a:t>
            </a:r>
          </a:p>
          <a:p>
            <a:pPr algn="just"/>
            <a:endParaRPr lang="pt-BR" dirty="0"/>
          </a:p>
          <a:p>
            <a:pPr algn="just"/>
            <a:r>
              <a:rPr lang="pt-BR" dirty="0"/>
              <a:t>Como exemplo, temos a transmissão de dados de uma gravação de vídeo, pois as imagens que vemos são séries de dados que seguem uma ordem cronológica. </a:t>
            </a:r>
          </a:p>
          <a:p>
            <a:pPr algn="just"/>
            <a:endParaRPr lang="pt-BR" dirty="0"/>
          </a:p>
          <a:p>
            <a:pPr algn="just"/>
            <a:r>
              <a:rPr lang="pt-BR" dirty="0"/>
              <a:t>Assim, os dados representam que algo ocorreu – que chamamos de “evento” – de modo que houve uma mudança de estado sobre um processo que pode fornecer informações úteis. Por isso, muitas organizações investem para obter, processar e analisar esses dados.</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9226" name="Picture 10" descr="Big Data Streaming? Get Data Engineering Streaming | Informatica Brasil">
            <a:extLst>
              <a:ext uri="{FF2B5EF4-FFF2-40B4-BE49-F238E27FC236}">
                <a16:creationId xmlns:a16="http://schemas.microsoft.com/office/drawing/2014/main" id="{A8E44213-CBDA-8363-363C-3A099014D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850" y="54880"/>
            <a:ext cx="390525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6413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4491318"/>
          </a:xfrm>
        </p:spPr>
        <p:txBody>
          <a:bodyPr>
            <a:normAutofit/>
          </a:bodyPr>
          <a:lstStyle/>
          <a:p>
            <a:pPr algn="just"/>
            <a:r>
              <a:rPr lang="pt-BR" dirty="0"/>
              <a:t>Em muitas situações, essas análises podem ser feitas ao longo de dias ‒ o que é, por exemplo, bastante comum na manutenção preditiva de equipamentos ‒ mas, em outros casos, esses processos entre coletas e análises devem ser feitos em tempo real – situação típica de processos de operação de equipamentos com riscos à vida e ao patrimônio.</a:t>
            </a:r>
          </a:p>
          <a:p>
            <a:pPr algn="just"/>
            <a:endParaRPr lang="pt-BR" dirty="0"/>
          </a:p>
          <a:p>
            <a:pPr algn="just"/>
            <a:r>
              <a:rPr lang="pt-BR" dirty="0"/>
              <a:t>Podemos encontrar exemplos típicos de fluxos de dados nas seguintes situações:</a:t>
            </a:r>
          </a:p>
          <a:p>
            <a:pPr lvl="1" algn="just"/>
            <a:r>
              <a:rPr lang="pt-BR" sz="1400" b="1" dirty="0"/>
              <a:t>Dados de sensores embarcados em equipamentos.</a:t>
            </a:r>
          </a:p>
          <a:p>
            <a:pPr lvl="1" algn="just"/>
            <a:r>
              <a:rPr lang="pt-BR" sz="1400" b="1" dirty="0"/>
              <a:t>Arquivos de logs de atividades de navegadores da web.</a:t>
            </a:r>
          </a:p>
          <a:p>
            <a:pPr lvl="1" algn="just"/>
            <a:r>
              <a:rPr lang="pt-BR" sz="1400" b="1" dirty="0"/>
              <a:t>Logs de transações financeiras.</a:t>
            </a:r>
          </a:p>
          <a:p>
            <a:pPr lvl="1" algn="just"/>
            <a:r>
              <a:rPr lang="pt-BR" sz="1400" b="1" dirty="0"/>
              <a:t>Monitores de saúde pessoais.</a:t>
            </a:r>
          </a:p>
          <a:p>
            <a:pPr lvl="1" algn="just"/>
            <a:r>
              <a:rPr lang="pt-BR" sz="1400" b="1" dirty="0"/>
              <a:t>Sistemas de segurança patrimonial.</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1558277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4491318"/>
          </a:xfrm>
        </p:spPr>
        <p:txBody>
          <a:bodyPr>
            <a:normAutofit fontScale="92500"/>
          </a:bodyPr>
          <a:lstStyle/>
          <a:p>
            <a:pPr algn="just"/>
            <a:r>
              <a:rPr lang="pt-BR" dirty="0"/>
              <a:t>Esses foram apenas alguns exemplos, mas temos muitas outras situações que envolvem grandes volumes de dados que são transmitidos em fluxos contínuos, como se estivessem sendo transportados por uma esteira alimentando continuamente um sistema de processamento de dados.</a:t>
            </a:r>
          </a:p>
          <a:p>
            <a:pPr algn="just"/>
            <a:endParaRPr lang="pt-BR" dirty="0"/>
          </a:p>
          <a:p>
            <a:pPr algn="just"/>
            <a:r>
              <a:rPr lang="pt-BR" dirty="0"/>
              <a:t>Atualmente, o fluxo de dados e seu processamento aumentaram sua importância devido ao crescimento da </a:t>
            </a:r>
            <a:r>
              <a:rPr lang="pt-BR" b="1" dirty="0"/>
              <a:t>Internet das Coisas</a:t>
            </a:r>
            <a:r>
              <a:rPr lang="pt-BR" dirty="0"/>
              <a:t> (</a:t>
            </a:r>
            <a:r>
              <a:rPr lang="pt-BR" b="1" i="1" dirty="0"/>
              <a:t>IoT</a:t>
            </a:r>
            <a:r>
              <a:rPr lang="pt-BR" dirty="0"/>
              <a:t>), pois o fluxo de dados dessas aplicações é muito grande e precisa de um tratamento específico. </a:t>
            </a:r>
          </a:p>
          <a:p>
            <a:pPr algn="just"/>
            <a:endParaRPr lang="pt-BR" dirty="0"/>
          </a:p>
          <a:p>
            <a:pPr algn="just"/>
            <a:r>
              <a:rPr lang="pt-BR" dirty="0"/>
              <a:t>Os sistemas de IoT podem ter vários sensores para monitorar diferentes etapas de um processo. Esses sensores geram um fluxo de dados que é transmitido de forma contínua para uma infraestrutura de processamento, que, por sua vez, monitora qualquer atividade inesperada em tempo real ou salva os dados para analisar padrões mais difíceis de detectar posteriormente.</a:t>
            </a:r>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7697103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e desafios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dirty="0"/>
              <a:t>Os conceitos de aplicações de Big Data sempre precisam levar em consideração a complexidade em que estão contextualizados. </a:t>
            </a:r>
          </a:p>
          <a:p>
            <a:pPr algn="just"/>
            <a:endParaRPr lang="pt-BR" dirty="0"/>
          </a:p>
          <a:p>
            <a:pPr algn="just"/>
            <a:r>
              <a:rPr lang="pt-BR" dirty="0"/>
              <a:t>Isso ocorre com os dados de streaming de sensores, navegadores da web e outros sistemas de monitoramento que possuem características que precisam ser tratadas de um modo diferente em relação aos dados históricos tradicionais.</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589492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dirty="0"/>
              <a:t>Devido aos aspectos que envolvem o processamento de fluxo de dados, podemos destacar algumas características, que são:</a:t>
            </a:r>
          </a:p>
          <a:p>
            <a:pPr lvl="1" algn="just"/>
            <a:r>
              <a:rPr lang="pt-BR" b="1" dirty="0"/>
              <a:t>Sensibilidade ao tempo;</a:t>
            </a:r>
          </a:p>
          <a:p>
            <a:pPr lvl="1" algn="just"/>
            <a:r>
              <a:rPr lang="pt-BR" b="1" dirty="0"/>
              <a:t>Continuidade;</a:t>
            </a:r>
          </a:p>
          <a:p>
            <a:pPr lvl="1" algn="just"/>
            <a:r>
              <a:rPr lang="pt-BR" b="1" dirty="0"/>
              <a:t>Heterogeneidade;</a:t>
            </a:r>
          </a:p>
          <a:p>
            <a:pPr lvl="1" algn="just"/>
            <a:r>
              <a:rPr lang="pt-BR" b="1" dirty="0"/>
              <a:t>Imperfeição;</a:t>
            </a:r>
          </a:p>
          <a:p>
            <a:pPr lvl="1" algn="just"/>
            <a:r>
              <a:rPr lang="pt-BR" b="1" dirty="0"/>
              <a:t>Volatilidade;</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1591684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Sensibilidade ao tempo</a:t>
            </a:r>
          </a:p>
          <a:p>
            <a:pPr lvl="1" algn="just"/>
            <a:r>
              <a:rPr lang="pt-BR" dirty="0"/>
              <a:t>Independentemente de onde sejam aplicados, os elementos em um fluxo de dados estão associados a uma localização de tempo por meio de uma data e hora. Essa característica é usada junto com o contexto de aplicação para medir o valor do dado. </a:t>
            </a:r>
          </a:p>
          <a:p>
            <a:pPr lvl="1" algn="just"/>
            <a:r>
              <a:rPr lang="pt-BR" dirty="0"/>
              <a:t>Por exemplo, os dados de um sistema de monitoramento de saúde de pacientes que indiquem uma mudança grave dos níveis vitais devem ser analisados e tratados dentro de um curtíssimo período, para preservar a integridade da saúde do paciente, ou seja, permanecerem relevantes.</a:t>
            </a:r>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832170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Continuidade</a:t>
            </a:r>
          </a:p>
          <a:p>
            <a:pPr lvl="1" algn="just"/>
            <a:r>
              <a:rPr lang="pt-BR" dirty="0"/>
              <a:t>Especialmente para processos de tempo real, os fluxos de dados são contínuos e acontecem sempre que um evento é disparado ou quando ocorre uma mudança de estado no sistema. </a:t>
            </a:r>
          </a:p>
          <a:p>
            <a:pPr lvl="1" algn="just"/>
            <a:r>
              <a:rPr lang="pt-BR" dirty="0"/>
              <a:t>Portanto, o sistema de processamento deve estar preparado para ser acionado sempre que for requisitado.</a:t>
            </a:r>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5114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Conceitos sobre Big Data</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De modo geral, associamos o termo Big Data a um grande volume de dados e entendemos que este viabiliza a aplicação de métodos estatísticos e outras análises para extrairmos informações importantes. </a:t>
            </a:r>
          </a:p>
          <a:p>
            <a:pPr algn="just"/>
            <a:endParaRPr lang="pt-BR" dirty="0"/>
          </a:p>
          <a:p>
            <a:pPr algn="just"/>
            <a:r>
              <a:rPr lang="pt-BR" dirty="0"/>
              <a:t>No entanto, Big Data é bem mais amplo que essa percepção, pois abrange conjuntos de dados que não podem ser tratados pelos métodos tradicionais de gestão da informação, ou seja, serem adquiridos, reconhecidos, gerenciados e processados em um tempo aceitável. </a:t>
            </a:r>
          </a:p>
          <a:p>
            <a:pPr algn="just"/>
            <a:endParaRPr lang="pt-BR" dirty="0"/>
          </a:p>
          <a:p>
            <a:pPr algn="just"/>
            <a:r>
              <a:rPr lang="pt-BR" dirty="0"/>
              <a:t>Assim, o Big Data pode ser visto como uma </a:t>
            </a:r>
            <a:r>
              <a:rPr lang="pt-BR" b="1" dirty="0"/>
              <a:t>fronteira para inovação, competição e produtividade</a:t>
            </a:r>
            <a:r>
              <a:rPr lang="pt-BR" dirty="0"/>
              <a:t>.</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8C00B521-D3F3-C9E4-BC39-D212465C4040}"/>
              </a:ext>
            </a:extLst>
          </p:cNvPr>
          <p:cNvSpPr>
            <a:spLocks noGrp="1"/>
          </p:cNvSpPr>
          <p:nvPr>
            <p:ph type="sldNum" sz="quarter" idx="12"/>
          </p:nvPr>
        </p:nvSpPr>
        <p:spPr/>
        <p:txBody>
          <a:bodyPr/>
          <a:lstStyle/>
          <a:p>
            <a:fld id="{F85C9ED6-2611-4D65-9A7E-2C95AB5B3A48}" type="slidenum">
              <a:rPr lang="pt-BR" smtClean="0"/>
              <a:t>8</a:t>
            </a:fld>
            <a:endParaRPr lang="pt-BR"/>
          </a:p>
        </p:txBody>
      </p:sp>
    </p:spTree>
    <p:extLst>
      <p:ext uri="{BB962C8B-B14F-4D97-AF65-F5344CB8AC3E}">
        <p14:creationId xmlns:p14="http://schemas.microsoft.com/office/powerpoint/2010/main" val="13088858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Heterogeneidade</a:t>
            </a:r>
          </a:p>
          <a:p>
            <a:pPr lvl="1" algn="just"/>
            <a:r>
              <a:rPr lang="pt-BR" dirty="0"/>
              <a:t>Os dados de fluxo podem vir de diferentes fontes com diferentes formatos e que podem estar geograficamente distantes. </a:t>
            </a:r>
          </a:p>
          <a:p>
            <a:pPr lvl="1" algn="just"/>
            <a:r>
              <a:rPr lang="pt-BR" dirty="0"/>
              <a:t>Uma das características de Big Data é a variedade que abrange estas situações: formatos, fontes de dados e localização geográfica.</a:t>
            </a:r>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3507984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Imperfeição</a:t>
            </a:r>
          </a:p>
          <a:p>
            <a:pPr lvl="1" algn="just"/>
            <a:r>
              <a:rPr lang="pt-BR" dirty="0"/>
              <a:t>Muitos fatores podem influenciar para que os elementos de um fluxo de dados sejam prejudicados por perda e corrupção. </a:t>
            </a:r>
          </a:p>
          <a:p>
            <a:pPr lvl="1" algn="just"/>
            <a:r>
              <a:rPr lang="pt-BR" dirty="0"/>
              <a:t>Devido à variedade das fontes e dos formatos, esse processo é ainda mais complexo de ser gerenciado. </a:t>
            </a:r>
          </a:p>
          <a:p>
            <a:pPr lvl="1" algn="just"/>
            <a:r>
              <a:rPr lang="pt-BR" dirty="0"/>
              <a:t>Ainda há a possibilidade de que os elementos de dados em um fluxo possam chegar fora de ordem. Isso implica que o sistema também precisa levar em consideração essas falhas e ter uma medida de tolerância para fazer ajustes, quando for possível, e o processamento dos dados.</a:t>
            </a:r>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49690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Características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Volatilidade</a:t>
            </a:r>
          </a:p>
          <a:p>
            <a:pPr lvl="1" algn="just"/>
            <a:r>
              <a:rPr lang="pt-BR" dirty="0"/>
              <a:t>Os elementos de fluxo de dados são gerados em tempo real e representam estados de um sistema que está sob monitoramento. Isso implica que a recuperação desses dados, quando ocorre uma falha de transmissão, é bastante difícil. </a:t>
            </a:r>
          </a:p>
          <a:p>
            <a:pPr lvl="1" algn="just"/>
            <a:r>
              <a:rPr lang="pt-BR" dirty="0"/>
              <a:t>Não se trata apenas de retransmitir os dados, mas também da impossibilidade de reproduzir o estado do sistema quando os dados foram gerados. Portanto, é necessário desenvolver estratégias que minimizem esse problema, como redundâncias de monitoramento e armazenamento de dados.</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82</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7886684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Desafios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dirty="0"/>
              <a:t>Agora que entendemos as características do processamento de fluxos de dados, precisamos analisar os desafios para desenvolver aplicações. Entre esses desafios, podemos citar os seguintes:</a:t>
            </a:r>
          </a:p>
          <a:p>
            <a:pPr lvl="1" algn="just"/>
            <a:r>
              <a:rPr lang="pt-BR" b="1" dirty="0"/>
              <a:t>Escalabilidade;</a:t>
            </a:r>
          </a:p>
          <a:p>
            <a:pPr lvl="1" algn="just"/>
            <a:r>
              <a:rPr lang="pt-BR" b="1" dirty="0"/>
              <a:t>Ordenação;</a:t>
            </a:r>
          </a:p>
          <a:p>
            <a:pPr lvl="1" algn="just"/>
            <a:r>
              <a:rPr lang="pt-BR" b="1" dirty="0"/>
              <a:t>Consistência e durabilidade;</a:t>
            </a:r>
          </a:p>
          <a:p>
            <a:pPr lvl="1" algn="just"/>
            <a:r>
              <a:rPr lang="pt-BR" b="1" dirty="0"/>
              <a:t>Tolerância à falhas e garantia de dados.</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002737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Desafios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Escalabilidade</a:t>
            </a:r>
          </a:p>
          <a:p>
            <a:pPr lvl="1" algn="just"/>
            <a:r>
              <a:rPr lang="pt-BR" dirty="0"/>
              <a:t>Uma aplicação de processamento de fluxo de dados precisa ter flexibilidade para gerenciar o aumento brusco de volume de dados. </a:t>
            </a:r>
          </a:p>
          <a:p>
            <a:pPr lvl="1" algn="just"/>
            <a:r>
              <a:rPr lang="pt-BR" dirty="0"/>
              <a:t>Uma situação desse tipo pode ocorrer quando partes do sistema falham e uma grande quantidade de dados de logs é enviada para alertar sobre a ocorrência do problema, podendo aumentar a taxa de envio dos dispositivos para o servidor de aplicação. </a:t>
            </a:r>
          </a:p>
          <a:p>
            <a:pPr lvl="1" algn="just"/>
            <a:r>
              <a:rPr lang="pt-BR" dirty="0"/>
              <a:t>Portanto, o projeto do sistema deve contemplar tais casos com estratégias para adição automática de mais capacidade computacional à medida que a demanda por recursos aumenta.</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84</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0453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Desafios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Ordenação</a:t>
            </a:r>
          </a:p>
          <a:p>
            <a:pPr lvl="1" algn="just"/>
            <a:r>
              <a:rPr lang="pt-BR" dirty="0"/>
              <a:t>Os elementos de um fluxo de dados estão associados a uma marcação no tempo. Essa marcação é fundamental para que os dados possam ser agrupados em estruturas sequenciais que façam sentido. </a:t>
            </a:r>
          </a:p>
          <a:p>
            <a:pPr lvl="1" algn="just"/>
            <a:r>
              <a:rPr lang="pt-BR" dirty="0"/>
              <a:t>Podemos pensar em uma transmissão de vídeo ao vivo, em que é esperado que o conteúdo siga uma sequência linear, pois não faria sentido ver um vídeo em que os quadros são transmitidos fora de ordem. </a:t>
            </a:r>
          </a:p>
          <a:p>
            <a:pPr lvl="1" algn="just"/>
            <a:r>
              <a:rPr lang="pt-BR" dirty="0"/>
              <a:t>Portanto, um projeto desse tipo precisa evitar que haja discrepâncias sobre a ordem de transmissão dos dados, além de ter mecanismos de controle de qualidade.</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85</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834190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Desafios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Consistência e durabilidade</a:t>
            </a:r>
          </a:p>
          <a:p>
            <a:pPr lvl="1" algn="just"/>
            <a:r>
              <a:rPr lang="pt-BR" dirty="0"/>
              <a:t>Os dados em um fluxo de dados são voláteis, mas, em muitas situações, é útil mantê-los armazenados, para que possamos analisá-los posteriormente. Para isso, precisamos aplicar técnicas que garantam a condição de originalidade dos dados, ou seja, que eles não foram modificados e que, além disso, tenham informações sobre sua qualidade. </a:t>
            </a:r>
          </a:p>
          <a:p>
            <a:pPr lvl="1" algn="just"/>
            <a:r>
              <a:rPr lang="pt-BR" dirty="0"/>
              <a:t>Essas situações implicam que o desenvolvimento de um projeto de processamento de fluxo de dados deve garantir a consistência dos dados, para que possam ser armazenados e analisados em outro momento. Quando os dados passam por essas etapas, eles têm a propriedade de durabilidade.</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86</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8725203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lstStyle/>
          <a:p>
            <a:r>
              <a:rPr lang="pt-BR" dirty="0"/>
              <a:t>Desafios do processamento de fluxos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600"/>
            <a:ext cx="8915400" cy="3899647"/>
          </a:xfrm>
        </p:spPr>
        <p:txBody>
          <a:bodyPr>
            <a:normAutofit/>
          </a:bodyPr>
          <a:lstStyle/>
          <a:p>
            <a:pPr algn="just"/>
            <a:r>
              <a:rPr lang="pt-BR" b="1" dirty="0"/>
              <a:t>Tolerância à falhas e garantia de dados</a:t>
            </a:r>
          </a:p>
          <a:p>
            <a:pPr lvl="1" algn="just"/>
            <a:r>
              <a:rPr lang="pt-BR" dirty="0"/>
              <a:t>Os sistemas são sujeitos a falhas. E quando falamos em sistema, precisamos visualizar toda a complexidade que envolve programas, dispositivos físicos e infraestrutura. </a:t>
            </a:r>
          </a:p>
          <a:p>
            <a:pPr lvl="1" algn="just"/>
            <a:r>
              <a:rPr lang="pt-BR" dirty="0"/>
              <a:t>Esse tipo de situação pode ser tratado por meio de algumas abordagens, como, por exemplo:</a:t>
            </a:r>
          </a:p>
          <a:p>
            <a:pPr lvl="2" algn="just"/>
            <a:r>
              <a:rPr lang="pt-BR" b="1" dirty="0"/>
              <a:t>redundância de elementos de transmissão e coleta;</a:t>
            </a:r>
          </a:p>
          <a:p>
            <a:pPr lvl="2" algn="just"/>
            <a:r>
              <a:rPr lang="pt-BR" b="1" dirty="0"/>
              <a:t>uso de sistemas não centralizados;</a:t>
            </a:r>
          </a:p>
          <a:p>
            <a:pPr lvl="2" algn="just"/>
            <a:r>
              <a:rPr lang="pt-BR" b="1" dirty="0"/>
              <a:t>análise estatística periódica dos dados para medir a sua qualidade.</a:t>
            </a:r>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lvl="1"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85C9ED6-2611-4D65-9A7E-2C95AB5B3A48}" type="slidenum">
              <a:rPr kumimoji="0" lang="pt-BR" sz="20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87</a:t>
            </a:fld>
            <a:endParaRPr kumimoji="0" lang="pt-BR" sz="20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9263180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a:xfrm>
            <a:off x="649224" y="645106"/>
            <a:ext cx="6574536" cy="1259894"/>
          </a:xfrm>
        </p:spPr>
        <p:txBody>
          <a:bodyPr>
            <a:normAutofit/>
          </a:bodyPr>
          <a:lstStyle/>
          <a:p>
            <a:r>
              <a:rPr lang="pt-BR" sz="3300"/>
              <a:t>Descoberta de conhecimento a partir de fluxo de dados</a:t>
            </a:r>
          </a:p>
        </p:txBody>
      </p:sp>
      <p:sp>
        <p:nvSpPr>
          <p:cNvPr id="1037" name="Rectangle 1036">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649224" y="2133600"/>
            <a:ext cx="6574535" cy="3759253"/>
          </a:xfrm>
        </p:spPr>
        <p:txBody>
          <a:bodyPr>
            <a:normAutofit/>
          </a:bodyPr>
          <a:lstStyle/>
          <a:p>
            <a:pPr algn="just">
              <a:lnSpc>
                <a:spcPct val="90000"/>
              </a:lnSpc>
            </a:pPr>
            <a:r>
              <a:rPr lang="pt-BR" dirty="0"/>
              <a:t>Os dados de uma organização podem vir de diversas fontes, como registros de vendas, sistemas de controle de estoque e interações com usuários – que são aquelas pesquisas em que a empresa pergunta sobre a qualidade do seu atendimento. </a:t>
            </a:r>
          </a:p>
          <a:p>
            <a:pPr algn="just">
              <a:lnSpc>
                <a:spcPct val="90000"/>
              </a:lnSpc>
            </a:pPr>
            <a:r>
              <a:rPr lang="pt-BR" dirty="0"/>
              <a:t>Esses dados são armazenados em um </a:t>
            </a:r>
            <a:r>
              <a:rPr lang="pt-BR" b="1" i="1" dirty="0"/>
              <a:t>data warehouse</a:t>
            </a:r>
            <a:r>
              <a:rPr lang="pt-BR" dirty="0"/>
              <a:t> e, então, processados em lotes por um sistema de análise de dados.</a:t>
            </a:r>
          </a:p>
          <a:p>
            <a:pPr algn="just">
              <a:lnSpc>
                <a:spcPct val="90000"/>
              </a:lnSpc>
            </a:pPr>
            <a:endParaRPr lang="pt-BR" dirty="0"/>
          </a:p>
          <a:p>
            <a:pPr algn="just">
              <a:lnSpc>
                <a:spcPct val="90000"/>
              </a:lnSpc>
            </a:pPr>
            <a:r>
              <a:rPr lang="pt-BR" dirty="0"/>
              <a:t>Esse modelo de gestão de dados funciona bem em contextos em que não temos urgência para extrair informações que nos deem suporte para intervir em um sistema.</a:t>
            </a:r>
          </a:p>
          <a:p>
            <a:pPr algn="just">
              <a:lnSpc>
                <a:spcPct val="90000"/>
              </a:lnSpc>
            </a:pPr>
            <a:endParaRPr lang="pt-BR" dirty="0"/>
          </a:p>
          <a:p>
            <a:pPr algn="just">
              <a:lnSpc>
                <a:spcPct val="90000"/>
              </a:lnSpc>
            </a:pPr>
            <a:endParaRPr lang="pt-BR" dirty="0"/>
          </a:p>
          <a:p>
            <a:pPr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algn="just">
              <a:lnSpc>
                <a:spcPct val="90000"/>
              </a:lnSpc>
            </a:pPr>
            <a:endParaRPr lang="pt-BR" dirty="0"/>
          </a:p>
        </p:txBody>
      </p:sp>
      <p:pic>
        <p:nvPicPr>
          <p:cNvPr id="1030" name="Picture 6" descr="Introdução ao Data Warehouse">
            <a:extLst>
              <a:ext uri="{FF2B5EF4-FFF2-40B4-BE49-F238E27FC236}">
                <a16:creationId xmlns:a16="http://schemas.microsoft.com/office/drawing/2014/main" id="{83891037-9F1E-F94B-8E18-C50B1049E0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1729276"/>
            <a:ext cx="3981455" cy="30794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039"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a:xfrm>
            <a:off x="121514" y="6133610"/>
            <a:ext cx="779767" cy="365125"/>
          </a:xfrm>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88</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8906908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normAutofit/>
          </a:bodyPr>
          <a:lstStyle/>
          <a:p>
            <a:r>
              <a:rPr lang="pt-BR" sz="3300"/>
              <a:t>Descoberta de conhecimento a partir de fluxo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599"/>
            <a:ext cx="8915400" cy="4482353"/>
          </a:xfrm>
        </p:spPr>
        <p:txBody>
          <a:bodyPr>
            <a:normAutofit fontScale="85000" lnSpcReduction="20000"/>
          </a:bodyPr>
          <a:lstStyle/>
          <a:p>
            <a:pPr algn="just">
              <a:lnSpc>
                <a:spcPct val="90000"/>
              </a:lnSpc>
            </a:pPr>
            <a:r>
              <a:rPr lang="pt-BR" dirty="0"/>
              <a:t>Por outro lado, temos muitas situações práticas em que o tempo entre a coleta do dado e a ação sobre uma determinada configuração é crucial.</a:t>
            </a:r>
          </a:p>
          <a:p>
            <a:pPr algn="just">
              <a:lnSpc>
                <a:spcPct val="90000"/>
              </a:lnSpc>
            </a:pPr>
            <a:endParaRPr lang="pt-BR" dirty="0"/>
          </a:p>
          <a:p>
            <a:pPr algn="just">
              <a:lnSpc>
                <a:spcPct val="90000"/>
              </a:lnSpc>
            </a:pPr>
            <a:r>
              <a:rPr lang="pt-BR" dirty="0"/>
              <a:t>Alguns dos casos típicos em que isso ocorre estão relacionados às seguintes situações:</a:t>
            </a:r>
          </a:p>
          <a:p>
            <a:pPr lvl="1" algn="just">
              <a:lnSpc>
                <a:spcPct val="90000"/>
              </a:lnSpc>
            </a:pPr>
            <a:r>
              <a:rPr lang="pt-BR" b="1" dirty="0"/>
              <a:t>Prestação de serviços essenciais</a:t>
            </a:r>
          </a:p>
          <a:p>
            <a:pPr lvl="2" algn="just">
              <a:lnSpc>
                <a:spcPct val="90000"/>
              </a:lnSpc>
            </a:pPr>
            <a:r>
              <a:rPr lang="pt-BR" dirty="0"/>
              <a:t>Como fornecimento de água, energia elétrica e gás.</a:t>
            </a:r>
          </a:p>
          <a:p>
            <a:pPr lvl="1" algn="just">
              <a:lnSpc>
                <a:spcPct val="90000"/>
              </a:lnSpc>
            </a:pPr>
            <a:r>
              <a:rPr lang="pt-BR" b="1" dirty="0"/>
              <a:t>Monitoramento</a:t>
            </a:r>
          </a:p>
          <a:p>
            <a:pPr lvl="2" algn="just">
              <a:lnSpc>
                <a:spcPct val="90000"/>
              </a:lnSpc>
            </a:pPr>
            <a:r>
              <a:rPr lang="pt-BR" dirty="0"/>
              <a:t>De saúde e prestação de socorro a vítimas.</a:t>
            </a:r>
          </a:p>
          <a:p>
            <a:pPr lvl="1" algn="just">
              <a:lnSpc>
                <a:spcPct val="90000"/>
              </a:lnSpc>
            </a:pPr>
            <a:r>
              <a:rPr lang="pt-BR" b="1" dirty="0"/>
              <a:t>Operação de equipamentos</a:t>
            </a:r>
          </a:p>
          <a:p>
            <a:pPr lvl="2" algn="just">
              <a:lnSpc>
                <a:spcPct val="90000"/>
              </a:lnSpc>
            </a:pPr>
            <a:r>
              <a:rPr lang="pt-BR" dirty="0"/>
              <a:t>Como transportadores de carga em aviões e caminhões aplicados à mineração.</a:t>
            </a:r>
          </a:p>
          <a:p>
            <a:pPr lvl="1" algn="just">
              <a:lnSpc>
                <a:spcPct val="90000"/>
              </a:lnSpc>
            </a:pPr>
            <a:r>
              <a:rPr lang="pt-BR" b="1" dirty="0"/>
              <a:t>Ajustes ad hoc</a:t>
            </a:r>
          </a:p>
          <a:p>
            <a:pPr lvl="2" algn="just">
              <a:lnSpc>
                <a:spcPct val="90000"/>
              </a:lnSpc>
            </a:pPr>
            <a:r>
              <a:rPr lang="pt-BR" dirty="0"/>
              <a:t>De eventos de divulgação de produtos e de prestação de serviços que tenham como objetivo aumentar o engajamento do público.</a:t>
            </a:r>
          </a:p>
          <a:p>
            <a:pPr algn="just">
              <a:lnSpc>
                <a:spcPct val="90000"/>
              </a:lnSpc>
            </a:pPr>
            <a:r>
              <a:rPr lang="pt-BR" dirty="0"/>
              <a:t>A lista não se encerra com esses exemplos, mas eles já ilustram bem o fato de que existem muitas situações reais em que o processamento em lote não é adequado para aplicações de tempo real e, portanto, precisamos aplicar estratégias de processamento do fluxo de dados para obtermos informações que nos permitam atuar rapidamente e com maiores chances de alcançar o nosso objetivo com sucesso.</a:t>
            </a:r>
          </a:p>
          <a:p>
            <a:pPr algn="just">
              <a:lnSpc>
                <a:spcPct val="90000"/>
              </a:lnSpc>
            </a:pPr>
            <a:endParaRPr lang="pt-BR" dirty="0"/>
          </a:p>
          <a:p>
            <a:pPr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algn="just">
              <a:lnSpc>
                <a:spcPct val="90000"/>
              </a:lnSpc>
            </a:pPr>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89</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3065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Arquitetura básica de Big Data</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 complexidade que envolve o gerenciamento de todas as características do Big Data exige que tratemos sua arquitetura de modo específico, o que, mais uma vez, o diferencia dos sistemas de banco de dados tradicionais que teriam dificuldade em lidar com operações de dados em sistemas heterogêneos. </a:t>
            </a:r>
          </a:p>
          <a:p>
            <a:pPr algn="just"/>
            <a:endParaRPr lang="pt-BR" dirty="0"/>
          </a:p>
          <a:p>
            <a:pPr algn="just"/>
            <a:r>
              <a:rPr lang="pt-BR" dirty="0"/>
              <a:t>Esses sistemas são chamados de </a:t>
            </a:r>
            <a:r>
              <a:rPr lang="pt-BR" i="1" dirty="0"/>
              <a:t>data lake</a:t>
            </a:r>
            <a:r>
              <a:rPr lang="pt-BR" dirty="0"/>
              <a:t>, que, literalmente, pode ser traduzido como “lago de dados”. Basicamente, trata-se de um enorme repositório de arquivos e objetos de dados. Portanto, as soluções da arquitetura de Big Data precisam ser eficientes para que possam produzir resultados com tempos de resposta aceitáveis. </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8066B862-745E-2D7D-C18E-50509067FA12}"/>
              </a:ext>
            </a:extLst>
          </p:cNvPr>
          <p:cNvSpPr>
            <a:spLocks noGrp="1"/>
          </p:cNvSpPr>
          <p:nvPr>
            <p:ph type="sldNum" sz="quarter" idx="12"/>
          </p:nvPr>
        </p:nvSpPr>
        <p:spPr/>
        <p:txBody>
          <a:bodyPr/>
          <a:lstStyle/>
          <a:p>
            <a:fld id="{F85C9ED6-2611-4D65-9A7E-2C95AB5B3A48}" type="slidenum">
              <a:rPr lang="pt-BR" smtClean="0"/>
              <a:t>9</a:t>
            </a:fld>
            <a:endParaRPr lang="pt-BR"/>
          </a:p>
        </p:txBody>
      </p:sp>
    </p:spTree>
    <p:extLst>
      <p:ext uri="{BB962C8B-B14F-4D97-AF65-F5344CB8AC3E}">
        <p14:creationId xmlns:p14="http://schemas.microsoft.com/office/powerpoint/2010/main" val="3362663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normAutofit/>
          </a:bodyPr>
          <a:lstStyle/>
          <a:p>
            <a:r>
              <a:rPr lang="pt-BR" sz="3300"/>
              <a:t>Descoberta de conhecimento a partir de fluxo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599"/>
            <a:ext cx="8915400" cy="4482353"/>
          </a:xfrm>
        </p:spPr>
        <p:txBody>
          <a:bodyPr>
            <a:normAutofit/>
          </a:bodyPr>
          <a:lstStyle/>
          <a:p>
            <a:pPr algn="just">
              <a:lnSpc>
                <a:spcPct val="90000"/>
              </a:lnSpc>
            </a:pPr>
            <a:r>
              <a:rPr lang="pt-BR"/>
              <a:t>Já é um fato consolidado que a ciência de dados e, em especial, as técnicas de aprendizado de máquina, têm sido aplicadas com sucesso em contextos de Big Data para detectar padrões e produzir conhecimento que oriente as nossas decisões. </a:t>
            </a:r>
          </a:p>
          <a:p>
            <a:pPr algn="just">
              <a:lnSpc>
                <a:spcPct val="90000"/>
              </a:lnSpc>
            </a:pPr>
            <a:endParaRPr lang="pt-BR"/>
          </a:p>
          <a:p>
            <a:pPr algn="just">
              <a:lnSpc>
                <a:spcPct val="90000"/>
              </a:lnSpc>
            </a:pPr>
            <a:r>
              <a:rPr lang="pt-BR"/>
              <a:t>Um dos motivos para que esse processo seja bem-sucedido é que essas técnicas de aprendizado são beneficiadas pela diversidade dos dados, o que permite obter algoritmos que generalizem as soluções, em vez de ficar restrito a um conjunto de dados. </a:t>
            </a:r>
          </a:p>
          <a:p>
            <a:pPr algn="just">
              <a:lnSpc>
                <a:spcPct val="90000"/>
              </a:lnSpc>
            </a:pPr>
            <a:endParaRPr lang="pt-BR"/>
          </a:p>
          <a:p>
            <a:pPr algn="just">
              <a:lnSpc>
                <a:spcPct val="90000"/>
              </a:lnSpc>
            </a:pPr>
            <a:r>
              <a:rPr lang="pt-BR"/>
              <a:t>Além da aprendizagem incremental, as técnicas precisam se autoajustar para refletir o estado mais recente dos dados e esquecer informações que perderam sua utilidade para o cenário atual.</a:t>
            </a:r>
          </a:p>
          <a:p>
            <a:pPr algn="just">
              <a:lnSpc>
                <a:spcPct val="90000"/>
              </a:lnSpc>
            </a:pPr>
            <a:endParaRPr lang="pt-BR"/>
          </a:p>
          <a:p>
            <a:pPr algn="just">
              <a:lnSpc>
                <a:spcPct val="90000"/>
              </a:lnSpc>
            </a:pPr>
            <a:endParaRPr lang="pt-BR"/>
          </a:p>
          <a:p>
            <a:pPr algn="just">
              <a:lnSpc>
                <a:spcPct val="90000"/>
              </a:lnSpc>
            </a:pPr>
            <a:endParaRPr lang="pt-BR"/>
          </a:p>
          <a:p>
            <a:pPr lvl="1" algn="just">
              <a:lnSpc>
                <a:spcPct val="90000"/>
              </a:lnSpc>
            </a:pPr>
            <a:endParaRPr lang="pt-BR"/>
          </a:p>
          <a:p>
            <a:pPr lvl="1" algn="just">
              <a:lnSpc>
                <a:spcPct val="90000"/>
              </a:lnSpc>
            </a:pPr>
            <a:endParaRPr lang="pt-BR"/>
          </a:p>
          <a:p>
            <a:pPr lvl="1" algn="just">
              <a:lnSpc>
                <a:spcPct val="90000"/>
              </a:lnSpc>
            </a:pPr>
            <a:endParaRPr lang="pt-BR"/>
          </a:p>
          <a:p>
            <a:pPr lvl="1" algn="just">
              <a:lnSpc>
                <a:spcPct val="90000"/>
              </a:lnSpc>
            </a:pPr>
            <a:endParaRPr lang="pt-BR"/>
          </a:p>
          <a:p>
            <a:pPr lvl="1" algn="just">
              <a:lnSpc>
                <a:spcPct val="90000"/>
              </a:lnSpc>
            </a:pPr>
            <a:endParaRPr lang="pt-BR"/>
          </a:p>
          <a:p>
            <a:pPr lvl="1" algn="just">
              <a:lnSpc>
                <a:spcPct val="90000"/>
              </a:lnSpc>
            </a:pPr>
            <a:endParaRPr lang="pt-BR"/>
          </a:p>
          <a:p>
            <a:pPr lvl="1" algn="just">
              <a:lnSpc>
                <a:spcPct val="90000"/>
              </a:lnSpc>
            </a:pPr>
            <a:endParaRPr lang="pt-BR"/>
          </a:p>
          <a:p>
            <a:pPr algn="just">
              <a:lnSpc>
                <a:spcPct val="90000"/>
              </a:lnSpc>
            </a:pPr>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90</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pic>
        <p:nvPicPr>
          <p:cNvPr id="7" name="Imagem 6">
            <a:extLst>
              <a:ext uri="{FF2B5EF4-FFF2-40B4-BE49-F238E27FC236}">
                <a16:creationId xmlns:a16="http://schemas.microsoft.com/office/drawing/2014/main" id="{CFDBE01A-8247-2519-B479-B72C7E563581}"/>
              </a:ext>
            </a:extLst>
          </p:cNvPr>
          <p:cNvPicPr>
            <a:picLocks noChangeAspect="1"/>
          </p:cNvPicPr>
          <p:nvPr/>
        </p:nvPicPr>
        <p:blipFill>
          <a:blip r:embed="rId2"/>
          <a:stretch>
            <a:fillRect/>
          </a:stretch>
        </p:blipFill>
        <p:spPr>
          <a:xfrm>
            <a:off x="71166" y="2419350"/>
            <a:ext cx="2555454" cy="3286475"/>
          </a:xfrm>
          <a:prstGeom prst="rect">
            <a:avLst/>
          </a:prstGeom>
        </p:spPr>
      </p:pic>
    </p:spTree>
    <p:extLst>
      <p:ext uri="{BB962C8B-B14F-4D97-AF65-F5344CB8AC3E}">
        <p14:creationId xmlns:p14="http://schemas.microsoft.com/office/powerpoint/2010/main" val="6393748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644BD-8E6F-746C-63EA-ADA395C6F15D}"/>
              </a:ext>
            </a:extLst>
          </p:cNvPr>
          <p:cNvSpPr>
            <a:spLocks noGrp="1"/>
          </p:cNvSpPr>
          <p:nvPr>
            <p:ph type="title"/>
          </p:nvPr>
        </p:nvSpPr>
        <p:spPr/>
        <p:txBody>
          <a:bodyPr>
            <a:normAutofit/>
          </a:bodyPr>
          <a:lstStyle/>
          <a:p>
            <a:r>
              <a:rPr lang="pt-BR" sz="3300"/>
              <a:t>Descoberta de conhecimento a partir de fluxo de dados</a:t>
            </a:r>
          </a:p>
        </p:txBody>
      </p:sp>
      <p:sp>
        <p:nvSpPr>
          <p:cNvPr id="3" name="Espaço Reservado para Conteúdo 2">
            <a:extLst>
              <a:ext uri="{FF2B5EF4-FFF2-40B4-BE49-F238E27FC236}">
                <a16:creationId xmlns:a16="http://schemas.microsoft.com/office/drawing/2014/main" id="{D4A3F945-69BA-1E42-A38C-C8BF6DFB0021}"/>
              </a:ext>
            </a:extLst>
          </p:cNvPr>
          <p:cNvSpPr>
            <a:spLocks noGrp="1"/>
          </p:cNvSpPr>
          <p:nvPr>
            <p:ph idx="1"/>
          </p:nvPr>
        </p:nvSpPr>
        <p:spPr>
          <a:xfrm>
            <a:off x="2589212" y="2133599"/>
            <a:ext cx="8915400" cy="4482353"/>
          </a:xfrm>
        </p:spPr>
        <p:txBody>
          <a:bodyPr>
            <a:normAutofit/>
          </a:bodyPr>
          <a:lstStyle/>
          <a:p>
            <a:pPr algn="just">
              <a:lnSpc>
                <a:spcPct val="90000"/>
              </a:lnSpc>
            </a:pPr>
            <a:r>
              <a:rPr lang="pt-BR" dirty="0"/>
              <a:t>Sistemas como os de </a:t>
            </a:r>
            <a:r>
              <a:rPr lang="pt-BR" b="1" dirty="0"/>
              <a:t>IoT</a:t>
            </a:r>
            <a:r>
              <a:rPr lang="pt-BR" dirty="0"/>
              <a:t> são modelados de forma mais adequada, como fluxos de dados transitórios, apesar de também ser útil armazená-los em tabelas para registro e fazer estudos posteriores. </a:t>
            </a:r>
          </a:p>
          <a:p>
            <a:pPr algn="just">
              <a:lnSpc>
                <a:spcPct val="90000"/>
              </a:lnSpc>
            </a:pPr>
            <a:endParaRPr lang="pt-BR" dirty="0"/>
          </a:p>
          <a:p>
            <a:pPr algn="just">
              <a:lnSpc>
                <a:spcPct val="90000"/>
              </a:lnSpc>
            </a:pPr>
            <a:r>
              <a:rPr lang="pt-BR" dirty="0"/>
              <a:t>A análise desses dados permite que possamos fazer a sua mineração, ou seja, realizar processamentos que nos auxiliem a detectar tendências e mudanças de estado. Como resultado desse trabalho, podemos:</a:t>
            </a:r>
          </a:p>
          <a:p>
            <a:pPr lvl="1" algn="just">
              <a:lnSpc>
                <a:spcPct val="90000"/>
              </a:lnSpc>
            </a:pPr>
            <a:r>
              <a:rPr lang="pt-BR" b="1" dirty="0"/>
              <a:t>Identificar perfis</a:t>
            </a:r>
          </a:p>
          <a:p>
            <a:pPr lvl="2" algn="just">
              <a:lnSpc>
                <a:spcPct val="90000"/>
              </a:lnSpc>
            </a:pPr>
            <a:r>
              <a:rPr lang="pt-BR" dirty="0"/>
              <a:t>O que nos permite direcionar estratégias mais eficientes para aumentar o engajamento de clientes e oferecer serviços personalizados.</a:t>
            </a:r>
          </a:p>
          <a:p>
            <a:pPr lvl="1" algn="just">
              <a:lnSpc>
                <a:spcPct val="90000"/>
              </a:lnSpc>
            </a:pPr>
            <a:r>
              <a:rPr lang="pt-BR" b="1" dirty="0"/>
              <a:t>Fazer estimativas sobre a demanda</a:t>
            </a:r>
          </a:p>
          <a:p>
            <a:pPr lvl="2" algn="just">
              <a:lnSpc>
                <a:spcPct val="90000"/>
              </a:lnSpc>
            </a:pPr>
            <a:r>
              <a:rPr lang="pt-BR" dirty="0"/>
              <a:t>De modo que possamos dimensionar os recursos que precisamos alocar para operar com segurança.</a:t>
            </a:r>
          </a:p>
          <a:p>
            <a:pPr lvl="1" algn="just">
              <a:lnSpc>
                <a:spcPct val="90000"/>
              </a:lnSpc>
            </a:pPr>
            <a:r>
              <a:rPr lang="pt-BR" b="1" dirty="0"/>
              <a:t>Detectar falhas e atividades anormais nos sistemas</a:t>
            </a:r>
          </a:p>
          <a:p>
            <a:pPr lvl="2" algn="just">
              <a:lnSpc>
                <a:spcPct val="90000"/>
              </a:lnSpc>
            </a:pPr>
            <a:r>
              <a:rPr lang="pt-BR" dirty="0"/>
              <a:t>Para que possamos intervir rapidamente.</a:t>
            </a:r>
          </a:p>
          <a:p>
            <a:pPr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lvl="1" algn="just">
              <a:lnSpc>
                <a:spcPct val="90000"/>
              </a:lnSpc>
            </a:pPr>
            <a:endParaRPr lang="pt-BR" dirty="0"/>
          </a:p>
          <a:p>
            <a:pPr algn="just">
              <a:lnSpc>
                <a:spcPct val="90000"/>
              </a:lnSpc>
            </a:pPr>
            <a:endParaRPr lang="pt-BR" dirty="0"/>
          </a:p>
        </p:txBody>
      </p:sp>
      <p:sp>
        <p:nvSpPr>
          <p:cNvPr id="4" name="Espaço Reservado para Número de Slide 3">
            <a:extLst>
              <a:ext uri="{FF2B5EF4-FFF2-40B4-BE49-F238E27FC236}">
                <a16:creationId xmlns:a16="http://schemas.microsoft.com/office/drawing/2014/main" id="{00D2D7F0-0C98-ECE5-3341-BED9941F6B14}"/>
              </a:ext>
            </a:extLst>
          </p:cNvPr>
          <p:cNvSpPr>
            <a:spLocks noGrp="1"/>
          </p:cNvSpPr>
          <p:nvPr>
            <p:ph type="sldNum" sz="quarter" idx="12"/>
          </p:nvPr>
        </p:nvSpPr>
        <p:spPr/>
        <p:txBody>
          <a:bodyPr>
            <a:normAutofit/>
          </a:bodyPr>
          <a:lstStyle/>
          <a:p>
            <a:pPr marL="0" marR="0" lvl="0" indent="0" algn="r" defTabSz="457200" rtl="0" eaLnBrk="1" fontAlgn="auto" latinLnBrk="0" hangingPunct="1">
              <a:lnSpc>
                <a:spcPct val="90000"/>
              </a:lnSpc>
              <a:spcBef>
                <a:spcPts val="0"/>
              </a:spcBef>
              <a:spcAft>
                <a:spcPts val="600"/>
              </a:spcAft>
              <a:buClrTx/>
              <a:buSzTx/>
              <a:buFontTx/>
              <a:buNone/>
              <a:tabLst/>
              <a:defRPr/>
            </a:pPr>
            <a:fld id="{F85C9ED6-2611-4D65-9A7E-2C95AB5B3A48}" type="slidenum">
              <a:rPr kumimoji="0" lang="pt-BR" sz="1900" b="0" i="0" u="none" strike="noStrike" kern="1200" cap="none" spc="0" normalizeH="0" baseline="0" noProof="0" smtClean="0">
                <a:ln>
                  <a:noFill/>
                </a:ln>
                <a:solidFill>
                  <a:srgbClr val="FEFFFF"/>
                </a:solidFill>
                <a:effectLst/>
                <a:uLnTx/>
                <a:uFillTx/>
                <a:latin typeface="Century Gothic" panose="020B0502020202020204"/>
                <a:ea typeface="+mn-ea"/>
                <a:cs typeface="+mn-cs"/>
              </a:rPr>
              <a:pPr marL="0" marR="0" lvl="0" indent="0" algn="r" defTabSz="457200" rtl="0" eaLnBrk="1" fontAlgn="auto" latinLnBrk="0" hangingPunct="1">
                <a:lnSpc>
                  <a:spcPct val="90000"/>
                </a:lnSpc>
                <a:spcBef>
                  <a:spcPts val="0"/>
                </a:spcBef>
                <a:spcAft>
                  <a:spcPts val="600"/>
                </a:spcAft>
                <a:buClrTx/>
                <a:buSzTx/>
                <a:buFontTx/>
                <a:buNone/>
                <a:tabLst/>
                <a:defRPr/>
              </a:pPr>
              <a:t>91</a:t>
            </a:fld>
            <a:endParaRPr kumimoji="0" lang="pt-BR" sz="1900" b="0" i="0" u="none" strike="noStrike" kern="1200" cap="none" spc="0" normalizeH="0" baseline="0" noProof="0">
              <a:ln>
                <a:noFill/>
              </a:ln>
              <a:solidFill>
                <a:srgbClr val="FEFFFF"/>
              </a:solidFill>
              <a:effectLst/>
              <a:uLnTx/>
              <a:uFillTx/>
              <a:latin typeface="Century Gothic" panose="020B0502020202020204"/>
              <a:ea typeface="+mn-ea"/>
              <a:cs typeface="+mn-cs"/>
            </a:endParaRPr>
          </a:p>
        </p:txBody>
      </p:sp>
      <p:sp>
        <p:nvSpPr>
          <p:cNvPr id="5" name="AutoShape 4" descr="Intel Data Streaming Accelerator: o que é e como funciona na CPU | ITIGIC">
            <a:extLst>
              <a:ext uri="{FF2B5EF4-FFF2-40B4-BE49-F238E27FC236}">
                <a16:creationId xmlns:a16="http://schemas.microsoft.com/office/drawing/2014/main" id="{9C8F51F0-957C-FFEE-8F14-D32847AD59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03058513"/>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1_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168</TotalTime>
  <Words>7907</Words>
  <Application>Microsoft Office PowerPoint</Application>
  <PresentationFormat>Widescreen</PresentationFormat>
  <Paragraphs>782</Paragraphs>
  <Slides>91</Slides>
  <Notes>7</Notes>
  <HiddenSlides>0</HiddenSlides>
  <MMClips>0</MMClips>
  <ScaleCrop>false</ScaleCrop>
  <HeadingPairs>
    <vt:vector size="6" baseType="variant">
      <vt:variant>
        <vt:lpstr>Fontes usadas</vt:lpstr>
      </vt:variant>
      <vt:variant>
        <vt:i4>6</vt:i4>
      </vt:variant>
      <vt:variant>
        <vt:lpstr>Tema</vt:lpstr>
      </vt:variant>
      <vt:variant>
        <vt:i4>2</vt:i4>
      </vt:variant>
      <vt:variant>
        <vt:lpstr>Títulos de slides</vt:lpstr>
      </vt:variant>
      <vt:variant>
        <vt:i4>91</vt:i4>
      </vt:variant>
    </vt:vector>
  </HeadingPairs>
  <TitlesOfParts>
    <vt:vector size="99" baseType="lpstr">
      <vt:lpstr>Arial</vt:lpstr>
      <vt:lpstr>Calibri</vt:lpstr>
      <vt:lpstr>Century Gothic</vt:lpstr>
      <vt:lpstr>var(--text-font-family)</vt:lpstr>
      <vt:lpstr>var(--text-font-family-heading)</vt:lpstr>
      <vt:lpstr>Wingdings 3</vt:lpstr>
      <vt:lpstr>Cacho</vt:lpstr>
      <vt:lpstr>1_Cacho</vt:lpstr>
      <vt:lpstr>Tópicos de Big Data em Python   Princípios de Big Data </vt:lpstr>
      <vt:lpstr>Aplicações ao Big Data</vt:lpstr>
      <vt:lpstr>Introdução</vt:lpstr>
      <vt:lpstr>Introdução</vt:lpstr>
      <vt:lpstr>Introdução</vt:lpstr>
      <vt:lpstr>Introdução</vt:lpstr>
      <vt:lpstr>Introdução</vt:lpstr>
      <vt:lpstr>Conceitos sobre Big Data</vt:lpstr>
      <vt:lpstr>Arquitetura básica de Big Data</vt:lpstr>
      <vt:lpstr>Arquitetura básica de Big Data</vt:lpstr>
      <vt:lpstr>Arquitetura básica de Big Data</vt:lpstr>
      <vt:lpstr>Arquitetura básica de Big Data</vt:lpstr>
      <vt:lpstr>Arquitetura básica de Big Data</vt:lpstr>
      <vt:lpstr>Arquitetura básica de Big Data</vt:lpstr>
      <vt:lpstr>Arquitetura básica de Big Data</vt:lpstr>
      <vt:lpstr>Arquitetura básica de Big Data</vt:lpstr>
      <vt:lpstr>Arquitetura básica de Big Data</vt:lpstr>
      <vt:lpstr>Os 5 Vs do Big Data</vt:lpstr>
      <vt:lpstr>Os 5 Vs do Big Data</vt:lpstr>
      <vt:lpstr>Os 5 Vs do Big Data</vt:lpstr>
      <vt:lpstr>Os 5 Vs do Big Data</vt:lpstr>
      <vt:lpstr>Os 5 Vs do Big Data</vt:lpstr>
      <vt:lpstr>Os 5 Vs do Big Data</vt:lpstr>
      <vt:lpstr>Aplicações de Big Data</vt:lpstr>
      <vt:lpstr>Conceitos de IOT e Computação Distribuída</vt:lpstr>
      <vt:lpstr>Introdução</vt:lpstr>
      <vt:lpstr>Introdução</vt:lpstr>
      <vt:lpstr>Introdução</vt:lpstr>
      <vt:lpstr>Introdução</vt:lpstr>
      <vt:lpstr>Introdução</vt:lpstr>
      <vt:lpstr>Introdução</vt:lpstr>
      <vt:lpstr>Computação Distribuída e IoT </vt:lpstr>
      <vt:lpstr>Computação Distribuída e IoT </vt:lpstr>
      <vt:lpstr>Aspectos da computação distribuída</vt:lpstr>
      <vt:lpstr>Computação distribuída e Big Data</vt:lpstr>
      <vt:lpstr>Aspectos da computação distribuída</vt:lpstr>
      <vt:lpstr>Aspectos da computação distribuída</vt:lpstr>
      <vt:lpstr>Aspectos da computação distribuída</vt:lpstr>
      <vt:lpstr>Aspectos da computação distribuída</vt:lpstr>
      <vt:lpstr>Aspectos da computação distribuída</vt:lpstr>
      <vt:lpstr>Aspectos da computação distribuída</vt:lpstr>
      <vt:lpstr>Protocolos de comunicação</vt:lpstr>
      <vt:lpstr>Protocolos de comunicação</vt:lpstr>
      <vt:lpstr>Protocolos de comunicação</vt:lpstr>
      <vt:lpstr>Protocolos de comunicação</vt:lpstr>
      <vt:lpstr>Plataformas para IoT</vt:lpstr>
      <vt:lpstr>Plataformas para IoT</vt:lpstr>
      <vt:lpstr>Exercícios</vt:lpstr>
      <vt:lpstr> Plataformas em Nuvem para Aplicações de Big Data</vt:lpstr>
      <vt:lpstr>Introdução</vt:lpstr>
      <vt:lpstr>Modelos de serviços na nuvem</vt:lpstr>
      <vt:lpstr>Modelos de serviços na nuvem</vt:lpstr>
      <vt:lpstr>Modelos de serviços na nuvem</vt:lpstr>
      <vt:lpstr>Modelos de serviços na nuvem</vt:lpstr>
      <vt:lpstr>Modelos de serviços na nuvem</vt:lpstr>
      <vt:lpstr>Modelos de serviços na nuvem</vt:lpstr>
      <vt:lpstr>Tipos de Nuvem </vt:lpstr>
      <vt:lpstr>Tipos de Nuvem </vt:lpstr>
      <vt:lpstr>Tipos de Nuvem </vt:lpstr>
      <vt:lpstr>Tipos de Nuvem </vt:lpstr>
      <vt:lpstr>Plataformas de Big Data na Nuvem</vt:lpstr>
      <vt:lpstr>Plataformas de Big Data na Nuvem</vt:lpstr>
      <vt:lpstr>Plataformas de Big Data na Nuvem</vt:lpstr>
      <vt:lpstr>Plataformas de Big Data na Nuvem</vt:lpstr>
      <vt:lpstr>Plataformas de Big Data na Nuvem</vt:lpstr>
      <vt:lpstr>Exemplos de Plataformas na Nuvem de Big Data na Nuvem</vt:lpstr>
      <vt:lpstr>Exemplos de Plataformas na Nuvem de Big Data na Nuvem</vt:lpstr>
      <vt:lpstr>Exemplos de Plataformas na Nuvem de Big Data na Nuvem</vt:lpstr>
      <vt:lpstr>Exemplos de Plataformas na Nuvem de Big Data na Nuvem</vt:lpstr>
      <vt:lpstr>Exemplos de Plataformas na Nuvem de Big Data na Nuvem</vt:lpstr>
      <vt:lpstr>Exemplos de Plataformas na Nuvem de Big Data na Nuvem</vt:lpstr>
      <vt:lpstr>Processamento e Streaming de Dados</vt:lpstr>
      <vt:lpstr>Introdução</vt:lpstr>
      <vt:lpstr>Introdução</vt:lpstr>
      <vt:lpstr>Introdução</vt:lpstr>
      <vt:lpstr>Características e desafios</vt:lpstr>
      <vt:lpstr>Características do processamento de fluxos de dados</vt:lpstr>
      <vt:lpstr>Características do processamento de fluxos de dados</vt:lpstr>
      <vt:lpstr>Características do processamento de fluxos de dados</vt:lpstr>
      <vt:lpstr>Características do processamento de fluxos de dados</vt:lpstr>
      <vt:lpstr>Características do processamento de fluxos de dados</vt:lpstr>
      <vt:lpstr>Características do processamento de fluxos de dados</vt:lpstr>
      <vt:lpstr>Desafios do processamento de fluxos de dados</vt:lpstr>
      <vt:lpstr>Desafios do processamento de fluxos de dados</vt:lpstr>
      <vt:lpstr>Desafios do processamento de fluxos de dados</vt:lpstr>
      <vt:lpstr>Desafios do processamento de fluxos de dados</vt:lpstr>
      <vt:lpstr>Desafios do processamento de fluxos de dados</vt:lpstr>
      <vt:lpstr>Descoberta de conhecimento a partir de fluxo de dados</vt:lpstr>
      <vt:lpstr>Descoberta de conhecimento a partir de fluxo de dados</vt:lpstr>
      <vt:lpstr>Descoberta de conhecimento a partir de fluxo de dados</vt:lpstr>
      <vt:lpstr>Descoberta de conhecimento a partir de fluxo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programação e animação  Técnicas de animação </dc:title>
  <dc:creator>Salustiano Rodrigues</dc:creator>
  <cp:lastModifiedBy>Salustiano Rodrigues</cp:lastModifiedBy>
  <cp:revision>1</cp:revision>
  <dcterms:created xsi:type="dcterms:W3CDTF">2021-03-14T16:26:28Z</dcterms:created>
  <dcterms:modified xsi:type="dcterms:W3CDTF">2022-11-09T18:51:33Z</dcterms:modified>
</cp:coreProperties>
</file>