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65" r:id="rId2"/>
    <p:sldId id="289" r:id="rId3"/>
    <p:sldId id="312" r:id="rId4"/>
    <p:sldId id="313" r:id="rId5"/>
    <p:sldId id="314" r:id="rId6"/>
    <p:sldId id="315" r:id="rId7"/>
    <p:sldId id="316" r:id="rId8"/>
    <p:sldId id="311"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5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ustiano Rodrigues" userId="b0c2298ca69cb755" providerId="Windows Live" clId="Web-{515D4B0A-76B9-45AD-B113-DB2837C4ABB3}"/>
    <pc:docChg chg="modSld">
      <pc:chgData name="Salustiano Rodrigues" userId="b0c2298ca69cb755" providerId="Windows Live" clId="Web-{515D4B0A-76B9-45AD-B113-DB2837C4ABB3}" dt="2022-09-14T22:47:26.055" v="0" actId="1076"/>
      <pc:docMkLst>
        <pc:docMk/>
      </pc:docMkLst>
      <pc:sldChg chg="modSp">
        <pc:chgData name="Salustiano Rodrigues" userId="b0c2298ca69cb755" providerId="Windows Live" clId="Web-{515D4B0A-76B9-45AD-B113-DB2837C4ABB3}" dt="2022-09-14T22:47:26.055" v="0" actId="1076"/>
        <pc:sldMkLst>
          <pc:docMk/>
          <pc:sldMk cId="2409594843" sldId="295"/>
        </pc:sldMkLst>
        <pc:spChg chg="mod">
          <ac:chgData name="Salustiano Rodrigues" userId="b0c2298ca69cb755" providerId="Windows Live" clId="Web-{515D4B0A-76B9-45AD-B113-DB2837C4ABB3}" dt="2022-09-14T22:47:26.055" v="0" actId="1076"/>
          <ac:spMkLst>
            <pc:docMk/>
            <pc:sldMk cId="2409594843" sldId="295"/>
            <ac:spMk id="2" creationId="{A52F6825-3EA6-1B69-A354-10C0BFFB5EE8}"/>
          </ac:spMkLst>
        </pc:spChg>
      </pc:sldChg>
    </pc:docChg>
  </pc:docChgLst>
  <pc:docChgLst>
    <pc:chgData name="Salustiano Rodrigues" userId="b0c2298ca69cb755" providerId="LiveId" clId="{41AC1AD1-5C8F-4751-8382-87DD9BDE0A2D}"/>
    <pc:docChg chg="undo custSel addSld delSld modSld sldOrd">
      <pc:chgData name="Salustiano Rodrigues" userId="b0c2298ca69cb755" providerId="LiveId" clId="{41AC1AD1-5C8F-4751-8382-87DD9BDE0A2D}" dt="2022-08-24T18:57:51.043" v="759" actId="113"/>
      <pc:docMkLst>
        <pc:docMk/>
      </pc:docMkLst>
      <pc:sldChg chg="modSp mod">
        <pc:chgData name="Salustiano Rodrigues" userId="b0c2298ca69cb755" providerId="LiveId" clId="{41AC1AD1-5C8F-4751-8382-87DD9BDE0A2D}" dt="2022-08-24T18:21:02.464" v="479" actId="1076"/>
        <pc:sldMkLst>
          <pc:docMk/>
          <pc:sldMk cId="619747503" sldId="265"/>
        </pc:sldMkLst>
        <pc:spChg chg="mod">
          <ac:chgData name="Salustiano Rodrigues" userId="b0c2298ca69cb755" providerId="LiveId" clId="{41AC1AD1-5C8F-4751-8382-87DD9BDE0A2D}" dt="2022-08-24T15:30:10.219" v="4" actId="14100"/>
          <ac:spMkLst>
            <pc:docMk/>
            <pc:sldMk cId="619747503" sldId="265"/>
            <ac:spMk id="2" creationId="{00000000-0000-0000-0000-000000000000}"/>
          </ac:spMkLst>
        </pc:spChg>
        <pc:spChg chg="mod">
          <ac:chgData name="Salustiano Rodrigues" userId="b0c2298ca69cb755" providerId="LiveId" clId="{41AC1AD1-5C8F-4751-8382-87DD9BDE0A2D}" dt="2022-08-24T18:21:02.464" v="479" actId="1076"/>
          <ac:spMkLst>
            <pc:docMk/>
            <pc:sldMk cId="619747503" sldId="265"/>
            <ac:spMk id="4" creationId="{042F9476-6ED3-DDA0-4C47-58E9FD42E9C0}"/>
          </ac:spMkLst>
        </pc:spChg>
      </pc:sldChg>
      <pc:sldChg chg="delSp modSp mod">
        <pc:chgData name="Salustiano Rodrigues" userId="b0c2298ca69cb755" providerId="LiveId" clId="{41AC1AD1-5C8F-4751-8382-87DD9BDE0A2D}" dt="2022-08-24T17:38:21.498" v="34" actId="403"/>
        <pc:sldMkLst>
          <pc:docMk/>
          <pc:sldMk cId="2709367394" sldId="289"/>
        </pc:sldMkLst>
        <pc:spChg chg="mod">
          <ac:chgData name="Salustiano Rodrigues" userId="b0c2298ca69cb755" providerId="LiveId" clId="{41AC1AD1-5C8F-4751-8382-87DD9BDE0A2D}" dt="2022-08-24T17:38:21.498" v="34" actId="403"/>
          <ac:spMkLst>
            <pc:docMk/>
            <pc:sldMk cId="2709367394" sldId="289"/>
            <ac:spMk id="3" creationId="{2DB97DCF-A9FB-4CEA-B6C7-D7C69F3F89A7}"/>
          </ac:spMkLst>
        </pc:spChg>
        <pc:picChg chg="del">
          <ac:chgData name="Salustiano Rodrigues" userId="b0c2298ca69cb755" providerId="LiveId" clId="{41AC1AD1-5C8F-4751-8382-87DD9BDE0A2D}" dt="2022-08-24T15:30:21.647" v="6" actId="478"/>
          <ac:picMkLst>
            <pc:docMk/>
            <pc:sldMk cId="2709367394" sldId="289"/>
            <ac:picMk id="1026" creationId="{4075C1AB-B3A4-9EE2-4E13-A41E9589EC32}"/>
          </ac:picMkLst>
        </pc:picChg>
        <pc:picChg chg="del">
          <ac:chgData name="Salustiano Rodrigues" userId="b0c2298ca69cb755" providerId="LiveId" clId="{41AC1AD1-5C8F-4751-8382-87DD9BDE0A2D}" dt="2022-08-24T15:30:21.031" v="5" actId="478"/>
          <ac:picMkLst>
            <pc:docMk/>
            <pc:sldMk cId="2709367394" sldId="289"/>
            <ac:picMk id="1028" creationId="{9BE07B18-840D-FCD9-817E-EFE0DA33A44E}"/>
          </ac:picMkLst>
        </pc:picChg>
        <pc:picChg chg="del">
          <ac:chgData name="Salustiano Rodrigues" userId="b0c2298ca69cb755" providerId="LiveId" clId="{41AC1AD1-5C8F-4751-8382-87DD9BDE0A2D}" dt="2022-08-24T15:30:22.350" v="7" actId="478"/>
          <ac:picMkLst>
            <pc:docMk/>
            <pc:sldMk cId="2709367394" sldId="289"/>
            <ac:picMk id="1030" creationId="{1E07B5AA-06FA-0A09-56D9-2428E8BD1C25}"/>
          </ac:picMkLst>
        </pc:picChg>
      </pc:sldChg>
      <pc:sldChg chg="addSp modSp add mod">
        <pc:chgData name="Salustiano Rodrigues" userId="b0c2298ca69cb755" providerId="LiveId" clId="{41AC1AD1-5C8F-4751-8382-87DD9BDE0A2D}" dt="2022-08-24T17:40:45.305" v="69" actId="6549"/>
        <pc:sldMkLst>
          <pc:docMk/>
          <pc:sldMk cId="955308636" sldId="290"/>
        </pc:sldMkLst>
        <pc:spChg chg="mod">
          <ac:chgData name="Salustiano Rodrigues" userId="b0c2298ca69cb755" providerId="LiveId" clId="{41AC1AD1-5C8F-4751-8382-87DD9BDE0A2D}" dt="2022-08-24T17:40:45.305" v="69" actId="6549"/>
          <ac:spMkLst>
            <pc:docMk/>
            <pc:sldMk cId="955308636" sldId="290"/>
            <ac:spMk id="3" creationId="{2DB97DCF-A9FB-4CEA-B6C7-D7C69F3F89A7}"/>
          </ac:spMkLst>
        </pc:spChg>
        <pc:picChg chg="add mod">
          <ac:chgData name="Salustiano Rodrigues" userId="b0c2298ca69cb755" providerId="LiveId" clId="{41AC1AD1-5C8F-4751-8382-87DD9BDE0A2D}" dt="2022-08-24T17:40:39.682" v="64" actId="1076"/>
          <ac:picMkLst>
            <pc:docMk/>
            <pc:sldMk cId="955308636" sldId="290"/>
            <ac:picMk id="1026" creationId="{12D7CA4C-459B-1DEA-ABC3-3971EED48D89}"/>
          </ac:picMkLst>
        </pc:picChg>
      </pc:sldChg>
      <pc:sldChg chg="del">
        <pc:chgData name="Salustiano Rodrigues" userId="b0c2298ca69cb755" providerId="LiveId" clId="{41AC1AD1-5C8F-4751-8382-87DD9BDE0A2D}" dt="2022-08-24T15:30:26.557" v="8" actId="47"/>
        <pc:sldMkLst>
          <pc:docMk/>
          <pc:sldMk cId="3734723158" sldId="290"/>
        </pc:sldMkLst>
      </pc:sldChg>
      <pc:sldChg chg="delSp modSp add mod">
        <pc:chgData name="Salustiano Rodrigues" userId="b0c2298ca69cb755" providerId="LiveId" clId="{41AC1AD1-5C8F-4751-8382-87DD9BDE0A2D}" dt="2022-08-24T17:44:33.138" v="101" actId="113"/>
        <pc:sldMkLst>
          <pc:docMk/>
          <pc:sldMk cId="2129498674" sldId="291"/>
        </pc:sldMkLst>
        <pc:spChg chg="mod">
          <ac:chgData name="Salustiano Rodrigues" userId="b0c2298ca69cb755" providerId="LiveId" clId="{41AC1AD1-5C8F-4751-8382-87DD9BDE0A2D}" dt="2022-08-24T17:44:33.138" v="101" actId="113"/>
          <ac:spMkLst>
            <pc:docMk/>
            <pc:sldMk cId="2129498674" sldId="291"/>
            <ac:spMk id="3" creationId="{2DB97DCF-A9FB-4CEA-B6C7-D7C69F3F89A7}"/>
          </ac:spMkLst>
        </pc:spChg>
        <pc:picChg chg="del">
          <ac:chgData name="Salustiano Rodrigues" userId="b0c2298ca69cb755" providerId="LiveId" clId="{41AC1AD1-5C8F-4751-8382-87DD9BDE0A2D}" dt="2022-08-24T17:41:19.750" v="71" actId="478"/>
          <ac:picMkLst>
            <pc:docMk/>
            <pc:sldMk cId="2129498674" sldId="291"/>
            <ac:picMk id="1026" creationId="{12D7CA4C-459B-1DEA-ABC3-3971EED48D89}"/>
          </ac:picMkLst>
        </pc:picChg>
      </pc:sldChg>
      <pc:sldChg chg="del">
        <pc:chgData name="Salustiano Rodrigues" userId="b0c2298ca69cb755" providerId="LiveId" clId="{41AC1AD1-5C8F-4751-8382-87DD9BDE0A2D}" dt="2022-08-24T15:30:26.557" v="8" actId="47"/>
        <pc:sldMkLst>
          <pc:docMk/>
          <pc:sldMk cId="3223391052" sldId="291"/>
        </pc:sldMkLst>
      </pc:sldChg>
      <pc:sldChg chg="modSp add mod">
        <pc:chgData name="Salustiano Rodrigues" userId="b0c2298ca69cb755" providerId="LiveId" clId="{41AC1AD1-5C8F-4751-8382-87DD9BDE0A2D}" dt="2022-08-24T17:49:30.391" v="120" actId="20577"/>
        <pc:sldMkLst>
          <pc:docMk/>
          <pc:sldMk cId="2820923496" sldId="292"/>
        </pc:sldMkLst>
        <pc:spChg chg="mod">
          <ac:chgData name="Salustiano Rodrigues" userId="b0c2298ca69cb755" providerId="LiveId" clId="{41AC1AD1-5C8F-4751-8382-87DD9BDE0A2D}" dt="2022-08-24T17:49:30.391" v="120" actId="20577"/>
          <ac:spMkLst>
            <pc:docMk/>
            <pc:sldMk cId="2820923496" sldId="292"/>
            <ac:spMk id="3" creationId="{2DB97DCF-A9FB-4CEA-B6C7-D7C69F3F89A7}"/>
          </ac:spMkLst>
        </pc:spChg>
      </pc:sldChg>
      <pc:sldChg chg="del">
        <pc:chgData name="Salustiano Rodrigues" userId="b0c2298ca69cb755" providerId="LiveId" clId="{41AC1AD1-5C8F-4751-8382-87DD9BDE0A2D}" dt="2022-08-24T15:30:26.557" v="8" actId="47"/>
        <pc:sldMkLst>
          <pc:docMk/>
          <pc:sldMk cId="4190463945" sldId="292"/>
        </pc:sldMkLst>
      </pc:sldChg>
      <pc:sldChg chg="modSp add mod">
        <pc:chgData name="Salustiano Rodrigues" userId="b0c2298ca69cb755" providerId="LiveId" clId="{41AC1AD1-5C8F-4751-8382-87DD9BDE0A2D}" dt="2022-08-24T17:51:33.873" v="132" actId="27636"/>
        <pc:sldMkLst>
          <pc:docMk/>
          <pc:sldMk cId="3949015333" sldId="293"/>
        </pc:sldMkLst>
        <pc:spChg chg="mod">
          <ac:chgData name="Salustiano Rodrigues" userId="b0c2298ca69cb755" providerId="LiveId" clId="{41AC1AD1-5C8F-4751-8382-87DD9BDE0A2D}" dt="2022-08-24T17:51:33.873" v="132" actId="27636"/>
          <ac:spMkLst>
            <pc:docMk/>
            <pc:sldMk cId="3949015333" sldId="293"/>
            <ac:spMk id="3" creationId="{2DB97DCF-A9FB-4CEA-B6C7-D7C69F3F89A7}"/>
          </ac:spMkLst>
        </pc:spChg>
      </pc:sldChg>
      <pc:sldChg chg="del">
        <pc:chgData name="Salustiano Rodrigues" userId="b0c2298ca69cb755" providerId="LiveId" clId="{41AC1AD1-5C8F-4751-8382-87DD9BDE0A2D}" dt="2022-08-24T15:30:26.557" v="8" actId="47"/>
        <pc:sldMkLst>
          <pc:docMk/>
          <pc:sldMk cId="4044657874" sldId="293"/>
        </pc:sldMkLst>
      </pc:sldChg>
      <pc:sldChg chg="del">
        <pc:chgData name="Salustiano Rodrigues" userId="b0c2298ca69cb755" providerId="LiveId" clId="{41AC1AD1-5C8F-4751-8382-87DD9BDE0A2D}" dt="2022-08-24T15:30:26.557" v="8" actId="47"/>
        <pc:sldMkLst>
          <pc:docMk/>
          <pc:sldMk cId="1308885826" sldId="294"/>
        </pc:sldMkLst>
      </pc:sldChg>
      <pc:sldChg chg="modSp add mod">
        <pc:chgData name="Salustiano Rodrigues" userId="b0c2298ca69cb755" providerId="LiveId" clId="{41AC1AD1-5C8F-4751-8382-87DD9BDE0A2D}" dt="2022-08-24T17:57:51.009" v="138" actId="113"/>
        <pc:sldMkLst>
          <pc:docMk/>
          <pc:sldMk cId="2199303196" sldId="294"/>
        </pc:sldMkLst>
        <pc:spChg chg="mod">
          <ac:chgData name="Salustiano Rodrigues" userId="b0c2298ca69cb755" providerId="LiveId" clId="{41AC1AD1-5C8F-4751-8382-87DD9BDE0A2D}" dt="2022-08-24T17:57:51.009" v="138" actId="113"/>
          <ac:spMkLst>
            <pc:docMk/>
            <pc:sldMk cId="2199303196" sldId="294"/>
            <ac:spMk id="3" creationId="{2DB97DCF-A9FB-4CEA-B6C7-D7C69F3F89A7}"/>
          </ac:spMkLst>
        </pc:spChg>
      </pc:sldChg>
      <pc:sldChg chg="del">
        <pc:chgData name="Salustiano Rodrigues" userId="b0c2298ca69cb755" providerId="LiveId" clId="{41AC1AD1-5C8F-4751-8382-87DD9BDE0A2D}" dt="2022-08-24T15:30:26.557" v="8" actId="47"/>
        <pc:sldMkLst>
          <pc:docMk/>
          <pc:sldMk cId="3101099372" sldId="295"/>
        </pc:sldMkLst>
      </pc:sldChg>
      <pc:sldChg chg="modSp new mod">
        <pc:chgData name="Salustiano Rodrigues" userId="b0c2298ca69cb755" providerId="LiveId" clId="{41AC1AD1-5C8F-4751-8382-87DD9BDE0A2D}" dt="2022-08-24T18:05:46.706" v="177" actId="113"/>
        <pc:sldMkLst>
          <pc:docMk/>
          <pc:sldMk cId="4273177084" sldId="295"/>
        </pc:sldMkLst>
        <pc:spChg chg="mod">
          <ac:chgData name="Salustiano Rodrigues" userId="b0c2298ca69cb755" providerId="LiveId" clId="{41AC1AD1-5C8F-4751-8382-87DD9BDE0A2D}" dt="2022-08-24T17:58:02.758" v="140"/>
          <ac:spMkLst>
            <pc:docMk/>
            <pc:sldMk cId="4273177084" sldId="295"/>
            <ac:spMk id="2" creationId="{C63562E4-BC6D-E4BD-05AA-F10EFAD391A0}"/>
          </ac:spMkLst>
        </pc:spChg>
        <pc:spChg chg="mod">
          <ac:chgData name="Salustiano Rodrigues" userId="b0c2298ca69cb755" providerId="LiveId" clId="{41AC1AD1-5C8F-4751-8382-87DD9BDE0A2D}" dt="2022-08-24T18:05:46.706" v="177" actId="113"/>
          <ac:spMkLst>
            <pc:docMk/>
            <pc:sldMk cId="4273177084" sldId="295"/>
            <ac:spMk id="3" creationId="{FA8C19A3-61C6-30B5-0906-C8D3D20C9A74}"/>
          </ac:spMkLst>
        </pc:spChg>
      </pc:sldChg>
      <pc:sldChg chg="modSp add mod">
        <pc:chgData name="Salustiano Rodrigues" userId="b0c2298ca69cb755" providerId="LiveId" clId="{41AC1AD1-5C8F-4751-8382-87DD9BDE0A2D}" dt="2022-08-24T18:06:17.891" v="183" actId="20577"/>
        <pc:sldMkLst>
          <pc:docMk/>
          <pc:sldMk cId="211162420" sldId="296"/>
        </pc:sldMkLst>
        <pc:spChg chg="mod">
          <ac:chgData name="Salustiano Rodrigues" userId="b0c2298ca69cb755" providerId="LiveId" clId="{41AC1AD1-5C8F-4751-8382-87DD9BDE0A2D}" dt="2022-08-24T18:06:17.891" v="183" actId="20577"/>
          <ac:spMkLst>
            <pc:docMk/>
            <pc:sldMk cId="211162420" sldId="296"/>
            <ac:spMk id="3" creationId="{FA8C19A3-61C6-30B5-0906-C8D3D20C9A74}"/>
          </ac:spMkLst>
        </pc:spChg>
      </pc:sldChg>
      <pc:sldChg chg="del">
        <pc:chgData name="Salustiano Rodrigues" userId="b0c2298ca69cb755" providerId="LiveId" clId="{41AC1AD1-5C8F-4751-8382-87DD9BDE0A2D}" dt="2022-08-24T15:30:26.557" v="8" actId="47"/>
        <pc:sldMkLst>
          <pc:docMk/>
          <pc:sldMk cId="3362663576" sldId="296"/>
        </pc:sldMkLst>
      </pc:sldChg>
      <pc:sldChg chg="modSp add mod">
        <pc:chgData name="Salustiano Rodrigues" userId="b0c2298ca69cb755" providerId="LiveId" clId="{41AC1AD1-5C8F-4751-8382-87DD9BDE0A2D}" dt="2022-08-24T18:08:51.662" v="198" actId="20577"/>
        <pc:sldMkLst>
          <pc:docMk/>
          <pc:sldMk cId="471865165" sldId="297"/>
        </pc:sldMkLst>
        <pc:spChg chg="mod">
          <ac:chgData name="Salustiano Rodrigues" userId="b0c2298ca69cb755" providerId="LiveId" clId="{41AC1AD1-5C8F-4751-8382-87DD9BDE0A2D}" dt="2022-08-24T18:06:41.837" v="185"/>
          <ac:spMkLst>
            <pc:docMk/>
            <pc:sldMk cId="471865165" sldId="297"/>
            <ac:spMk id="2" creationId="{C63562E4-BC6D-E4BD-05AA-F10EFAD391A0}"/>
          </ac:spMkLst>
        </pc:spChg>
        <pc:spChg chg="mod">
          <ac:chgData name="Salustiano Rodrigues" userId="b0c2298ca69cb755" providerId="LiveId" clId="{41AC1AD1-5C8F-4751-8382-87DD9BDE0A2D}" dt="2022-08-24T18:08:51.662" v="198" actId="20577"/>
          <ac:spMkLst>
            <pc:docMk/>
            <pc:sldMk cId="471865165" sldId="297"/>
            <ac:spMk id="3" creationId="{FA8C19A3-61C6-30B5-0906-C8D3D20C9A74}"/>
          </ac:spMkLst>
        </pc:spChg>
      </pc:sldChg>
      <pc:sldChg chg="del">
        <pc:chgData name="Salustiano Rodrigues" userId="b0c2298ca69cb755" providerId="LiveId" clId="{41AC1AD1-5C8F-4751-8382-87DD9BDE0A2D}" dt="2022-08-24T15:30:26.557" v="8" actId="47"/>
        <pc:sldMkLst>
          <pc:docMk/>
          <pc:sldMk cId="617306934" sldId="297"/>
        </pc:sldMkLst>
      </pc:sldChg>
      <pc:sldChg chg="del">
        <pc:chgData name="Salustiano Rodrigues" userId="b0c2298ca69cb755" providerId="LiveId" clId="{41AC1AD1-5C8F-4751-8382-87DD9BDE0A2D}" dt="2022-08-24T15:30:26.557" v="8" actId="47"/>
        <pc:sldMkLst>
          <pc:docMk/>
          <pc:sldMk cId="639968152" sldId="298"/>
        </pc:sldMkLst>
      </pc:sldChg>
      <pc:sldChg chg="modSp add mod modAnim">
        <pc:chgData name="Salustiano Rodrigues" userId="b0c2298ca69cb755" providerId="LiveId" clId="{41AC1AD1-5C8F-4751-8382-87DD9BDE0A2D}" dt="2022-08-24T18:12:56.149" v="243"/>
        <pc:sldMkLst>
          <pc:docMk/>
          <pc:sldMk cId="898553885" sldId="298"/>
        </pc:sldMkLst>
        <pc:spChg chg="mod">
          <ac:chgData name="Salustiano Rodrigues" userId="b0c2298ca69cb755" providerId="LiveId" clId="{41AC1AD1-5C8F-4751-8382-87DD9BDE0A2D}" dt="2022-08-24T18:10:22.278" v="200"/>
          <ac:spMkLst>
            <pc:docMk/>
            <pc:sldMk cId="898553885" sldId="298"/>
            <ac:spMk id="2" creationId="{C63562E4-BC6D-E4BD-05AA-F10EFAD391A0}"/>
          </ac:spMkLst>
        </pc:spChg>
        <pc:spChg chg="mod">
          <ac:chgData name="Salustiano Rodrigues" userId="b0c2298ca69cb755" providerId="LiveId" clId="{41AC1AD1-5C8F-4751-8382-87DD9BDE0A2D}" dt="2022-08-24T18:12:53.532" v="242" actId="20577"/>
          <ac:spMkLst>
            <pc:docMk/>
            <pc:sldMk cId="898553885" sldId="298"/>
            <ac:spMk id="3" creationId="{FA8C19A3-61C6-30B5-0906-C8D3D20C9A74}"/>
          </ac:spMkLst>
        </pc:spChg>
      </pc:sldChg>
      <pc:sldChg chg="modSp add mod ord">
        <pc:chgData name="Salustiano Rodrigues" userId="b0c2298ca69cb755" providerId="LiveId" clId="{41AC1AD1-5C8F-4751-8382-87DD9BDE0A2D}" dt="2022-08-24T18:14:37.380" v="408" actId="20577"/>
        <pc:sldMkLst>
          <pc:docMk/>
          <pc:sldMk cId="3825511790" sldId="299"/>
        </pc:sldMkLst>
        <pc:spChg chg="mod">
          <ac:chgData name="Salustiano Rodrigues" userId="b0c2298ca69cb755" providerId="LiveId" clId="{41AC1AD1-5C8F-4751-8382-87DD9BDE0A2D}" dt="2022-08-24T18:14:37.380" v="408" actId="20577"/>
          <ac:spMkLst>
            <pc:docMk/>
            <pc:sldMk cId="3825511790" sldId="299"/>
            <ac:spMk id="3" creationId="{FA8C19A3-61C6-30B5-0906-C8D3D20C9A74}"/>
          </ac:spMkLst>
        </pc:spChg>
      </pc:sldChg>
      <pc:sldChg chg="del">
        <pc:chgData name="Salustiano Rodrigues" userId="b0c2298ca69cb755" providerId="LiveId" clId="{41AC1AD1-5C8F-4751-8382-87DD9BDE0A2D}" dt="2022-08-24T15:30:26.557" v="8" actId="47"/>
        <pc:sldMkLst>
          <pc:docMk/>
          <pc:sldMk cId="4219677553" sldId="299"/>
        </pc:sldMkLst>
      </pc:sldChg>
      <pc:sldChg chg="del">
        <pc:chgData name="Salustiano Rodrigues" userId="b0c2298ca69cb755" providerId="LiveId" clId="{41AC1AD1-5C8F-4751-8382-87DD9BDE0A2D}" dt="2022-08-24T15:30:26.557" v="8" actId="47"/>
        <pc:sldMkLst>
          <pc:docMk/>
          <pc:sldMk cId="2332952486" sldId="300"/>
        </pc:sldMkLst>
      </pc:sldChg>
      <pc:sldChg chg="addSp modSp add mod">
        <pc:chgData name="Salustiano Rodrigues" userId="b0c2298ca69cb755" providerId="LiveId" clId="{41AC1AD1-5C8F-4751-8382-87DD9BDE0A2D}" dt="2022-08-24T18:19:52.998" v="468" actId="1076"/>
        <pc:sldMkLst>
          <pc:docMk/>
          <pc:sldMk cId="3361066885" sldId="300"/>
        </pc:sldMkLst>
        <pc:spChg chg="mod">
          <ac:chgData name="Salustiano Rodrigues" userId="b0c2298ca69cb755" providerId="LiveId" clId="{41AC1AD1-5C8F-4751-8382-87DD9BDE0A2D}" dt="2022-08-24T18:17:00.684" v="438" actId="114"/>
          <ac:spMkLst>
            <pc:docMk/>
            <pc:sldMk cId="3361066885" sldId="300"/>
            <ac:spMk id="3" creationId="{FA8C19A3-61C6-30B5-0906-C8D3D20C9A74}"/>
          </ac:spMkLst>
        </pc:spChg>
        <pc:picChg chg="add mod">
          <ac:chgData name="Salustiano Rodrigues" userId="b0c2298ca69cb755" providerId="LiveId" clId="{41AC1AD1-5C8F-4751-8382-87DD9BDE0A2D}" dt="2022-08-24T18:19:52.998" v="468" actId="1076"/>
          <ac:picMkLst>
            <pc:docMk/>
            <pc:sldMk cId="3361066885" sldId="300"/>
            <ac:picMk id="5122" creationId="{741DA8A7-785F-F83A-215B-CDFF51A6E80D}"/>
          </ac:picMkLst>
        </pc:picChg>
      </pc:sldChg>
      <pc:sldChg chg="del">
        <pc:chgData name="Salustiano Rodrigues" userId="b0c2298ca69cb755" providerId="LiveId" clId="{41AC1AD1-5C8F-4751-8382-87DD9BDE0A2D}" dt="2022-08-24T15:30:26.557" v="8" actId="47"/>
        <pc:sldMkLst>
          <pc:docMk/>
          <pc:sldMk cId="1850727550" sldId="301"/>
        </pc:sldMkLst>
      </pc:sldChg>
      <pc:sldChg chg="addSp modSp add mod">
        <pc:chgData name="Salustiano Rodrigues" userId="b0c2298ca69cb755" providerId="LiveId" clId="{41AC1AD1-5C8F-4751-8382-87DD9BDE0A2D}" dt="2022-08-24T18:19:30.826" v="465" actId="1076"/>
        <pc:sldMkLst>
          <pc:docMk/>
          <pc:sldMk cId="2586411630" sldId="301"/>
        </pc:sldMkLst>
        <pc:spChg chg="mod">
          <ac:chgData name="Salustiano Rodrigues" userId="b0c2298ca69cb755" providerId="LiveId" clId="{41AC1AD1-5C8F-4751-8382-87DD9BDE0A2D}" dt="2022-08-24T18:19:26.106" v="463" actId="14100"/>
          <ac:spMkLst>
            <pc:docMk/>
            <pc:sldMk cId="2586411630" sldId="301"/>
            <ac:spMk id="3" creationId="{FA8C19A3-61C6-30B5-0906-C8D3D20C9A74}"/>
          </ac:spMkLst>
        </pc:spChg>
        <pc:picChg chg="add mod">
          <ac:chgData name="Salustiano Rodrigues" userId="b0c2298ca69cb755" providerId="LiveId" clId="{41AC1AD1-5C8F-4751-8382-87DD9BDE0A2D}" dt="2022-08-24T18:19:30.826" v="465" actId="1076"/>
          <ac:picMkLst>
            <pc:docMk/>
            <pc:sldMk cId="2586411630" sldId="301"/>
            <ac:picMk id="4098" creationId="{5BBC3BF6-F48E-0187-5238-9401F6073117}"/>
          </ac:picMkLst>
        </pc:picChg>
      </pc:sldChg>
      <pc:sldChg chg="del">
        <pc:chgData name="Salustiano Rodrigues" userId="b0c2298ca69cb755" providerId="LiveId" clId="{41AC1AD1-5C8F-4751-8382-87DD9BDE0A2D}" dt="2022-08-24T15:30:26.557" v="8" actId="47"/>
        <pc:sldMkLst>
          <pc:docMk/>
          <pc:sldMk cId="287897447" sldId="302"/>
        </pc:sldMkLst>
      </pc:sldChg>
      <pc:sldChg chg="addSp modSp add mod">
        <pc:chgData name="Salustiano Rodrigues" userId="b0c2298ca69cb755" providerId="LiveId" clId="{41AC1AD1-5C8F-4751-8382-87DD9BDE0A2D}" dt="2022-08-24T18:20:08.134" v="472" actId="1076"/>
        <pc:sldMkLst>
          <pc:docMk/>
          <pc:sldMk cId="1394460481" sldId="302"/>
        </pc:sldMkLst>
        <pc:spChg chg="mod">
          <ac:chgData name="Salustiano Rodrigues" userId="b0c2298ca69cb755" providerId="LiveId" clId="{41AC1AD1-5C8F-4751-8382-87DD9BDE0A2D}" dt="2022-08-24T18:17:17.742" v="444" actId="27636"/>
          <ac:spMkLst>
            <pc:docMk/>
            <pc:sldMk cId="1394460481" sldId="302"/>
            <ac:spMk id="3" creationId="{FA8C19A3-61C6-30B5-0906-C8D3D20C9A74}"/>
          </ac:spMkLst>
        </pc:spChg>
        <pc:picChg chg="add mod">
          <ac:chgData name="Salustiano Rodrigues" userId="b0c2298ca69cb755" providerId="LiveId" clId="{41AC1AD1-5C8F-4751-8382-87DD9BDE0A2D}" dt="2022-08-24T18:20:08.134" v="472" actId="1076"/>
          <ac:picMkLst>
            <pc:docMk/>
            <pc:sldMk cId="1394460481" sldId="302"/>
            <ac:picMk id="3074" creationId="{ECA1C7B8-C39D-C2B9-8031-0F574CEB0EB2}"/>
          </ac:picMkLst>
        </pc:picChg>
      </pc:sldChg>
      <pc:sldChg chg="addSp modSp add mod">
        <pc:chgData name="Salustiano Rodrigues" userId="b0c2298ca69cb755" providerId="LiveId" clId="{41AC1AD1-5C8F-4751-8382-87DD9BDE0A2D}" dt="2022-08-24T18:20:03.728" v="471" actId="12788"/>
        <pc:sldMkLst>
          <pc:docMk/>
          <pc:sldMk cId="3067384789" sldId="303"/>
        </pc:sldMkLst>
        <pc:spChg chg="mod">
          <ac:chgData name="Salustiano Rodrigues" userId="b0c2298ca69cb755" providerId="LiveId" clId="{41AC1AD1-5C8F-4751-8382-87DD9BDE0A2D}" dt="2022-08-24T18:17:54.470" v="452" actId="27636"/>
          <ac:spMkLst>
            <pc:docMk/>
            <pc:sldMk cId="3067384789" sldId="303"/>
            <ac:spMk id="3" creationId="{FA8C19A3-61C6-30B5-0906-C8D3D20C9A74}"/>
          </ac:spMkLst>
        </pc:spChg>
        <pc:picChg chg="add mod">
          <ac:chgData name="Salustiano Rodrigues" userId="b0c2298ca69cb755" providerId="LiveId" clId="{41AC1AD1-5C8F-4751-8382-87DD9BDE0A2D}" dt="2022-08-24T18:20:03.728" v="471" actId="12788"/>
          <ac:picMkLst>
            <pc:docMk/>
            <pc:sldMk cId="3067384789" sldId="303"/>
            <ac:picMk id="2050" creationId="{E5DA8E7E-18CA-EC59-2097-642841F1A092}"/>
          </ac:picMkLst>
        </pc:picChg>
      </pc:sldChg>
      <pc:sldChg chg="del">
        <pc:chgData name="Salustiano Rodrigues" userId="b0c2298ca69cb755" providerId="LiveId" clId="{41AC1AD1-5C8F-4751-8382-87DD9BDE0A2D}" dt="2022-08-24T15:30:26.557" v="8" actId="47"/>
        <pc:sldMkLst>
          <pc:docMk/>
          <pc:sldMk cId="4283633750" sldId="303"/>
        </pc:sldMkLst>
      </pc:sldChg>
      <pc:sldChg chg="del">
        <pc:chgData name="Salustiano Rodrigues" userId="b0c2298ca69cb755" providerId="LiveId" clId="{41AC1AD1-5C8F-4751-8382-87DD9BDE0A2D}" dt="2022-08-24T15:30:26.557" v="8" actId="47"/>
        <pc:sldMkLst>
          <pc:docMk/>
          <pc:sldMk cId="526765816" sldId="304"/>
        </pc:sldMkLst>
      </pc:sldChg>
      <pc:sldChg chg="addSp delSp modSp add mod">
        <pc:chgData name="Salustiano Rodrigues" userId="b0c2298ca69cb755" providerId="LiveId" clId="{41AC1AD1-5C8F-4751-8382-87DD9BDE0A2D}" dt="2022-08-24T18:22:27.209" v="577" actId="12788"/>
        <pc:sldMkLst>
          <pc:docMk/>
          <pc:sldMk cId="735185056" sldId="304"/>
        </pc:sldMkLst>
        <pc:spChg chg="del">
          <ac:chgData name="Salustiano Rodrigues" userId="b0c2298ca69cb755" providerId="LiveId" clId="{41AC1AD1-5C8F-4751-8382-87DD9BDE0A2D}" dt="2022-08-24T18:20:29.640" v="475" actId="478"/>
          <ac:spMkLst>
            <pc:docMk/>
            <pc:sldMk cId="735185056" sldId="304"/>
            <ac:spMk id="3" creationId="{FA8C19A3-61C6-30B5-0906-C8D3D20C9A74}"/>
          </ac:spMkLst>
        </pc:spChg>
        <pc:spChg chg="add del mod">
          <ac:chgData name="Salustiano Rodrigues" userId="b0c2298ca69cb755" providerId="LiveId" clId="{41AC1AD1-5C8F-4751-8382-87DD9BDE0A2D}" dt="2022-08-24T18:20:40.360" v="477" actId="22"/>
          <ac:spMkLst>
            <pc:docMk/>
            <pc:sldMk cId="735185056" sldId="304"/>
            <ac:spMk id="5" creationId="{298DF1DF-5B77-ACA2-4BF4-5A5A433625A0}"/>
          </ac:spMkLst>
        </pc:spChg>
        <pc:spChg chg="add del mod">
          <ac:chgData name="Salustiano Rodrigues" userId="b0c2298ca69cb755" providerId="LiveId" clId="{41AC1AD1-5C8F-4751-8382-87DD9BDE0A2D}" dt="2022-08-24T18:21:53.604" v="506" actId="478"/>
          <ac:spMkLst>
            <pc:docMk/>
            <pc:sldMk cId="735185056" sldId="304"/>
            <ac:spMk id="9" creationId="{6381E322-6E6F-FD32-2E22-052D85B62703}"/>
          </ac:spMkLst>
        </pc:spChg>
        <pc:spChg chg="add mod">
          <ac:chgData name="Salustiano Rodrigues" userId="b0c2298ca69cb755" providerId="LiveId" clId="{41AC1AD1-5C8F-4751-8382-87DD9BDE0A2D}" dt="2022-08-24T18:22:27.209" v="577" actId="12788"/>
          <ac:spMkLst>
            <pc:docMk/>
            <pc:sldMk cId="735185056" sldId="304"/>
            <ac:spMk id="10" creationId="{296B32A2-71E9-A671-0C30-5CC581D48899}"/>
          </ac:spMkLst>
        </pc:spChg>
        <pc:picChg chg="add mod ord">
          <ac:chgData name="Salustiano Rodrigues" userId="b0c2298ca69cb755" providerId="LiveId" clId="{41AC1AD1-5C8F-4751-8382-87DD9BDE0A2D}" dt="2022-08-24T18:22:27.209" v="577" actId="12788"/>
          <ac:picMkLst>
            <pc:docMk/>
            <pc:sldMk cId="735185056" sldId="304"/>
            <ac:picMk id="7" creationId="{C714B874-EFD2-9563-D6E1-837C5D041519}"/>
          </ac:picMkLst>
        </pc:picChg>
        <pc:picChg chg="del">
          <ac:chgData name="Salustiano Rodrigues" userId="b0c2298ca69cb755" providerId="LiveId" clId="{41AC1AD1-5C8F-4751-8382-87DD9BDE0A2D}" dt="2022-08-24T18:20:28.222" v="474" actId="478"/>
          <ac:picMkLst>
            <pc:docMk/>
            <pc:sldMk cId="735185056" sldId="304"/>
            <ac:picMk id="2050" creationId="{E5DA8E7E-18CA-EC59-2097-642841F1A092}"/>
          </ac:picMkLst>
        </pc:picChg>
      </pc:sldChg>
      <pc:sldChg chg="del">
        <pc:chgData name="Salustiano Rodrigues" userId="b0c2298ca69cb755" providerId="LiveId" clId="{41AC1AD1-5C8F-4751-8382-87DD9BDE0A2D}" dt="2022-08-24T15:30:26.557" v="8" actId="47"/>
        <pc:sldMkLst>
          <pc:docMk/>
          <pc:sldMk cId="1283009672" sldId="305"/>
        </pc:sldMkLst>
      </pc:sldChg>
      <pc:sldChg chg="addSp delSp modSp add mod">
        <pc:chgData name="Salustiano Rodrigues" userId="b0c2298ca69cb755" providerId="LiveId" clId="{41AC1AD1-5C8F-4751-8382-87DD9BDE0A2D}" dt="2022-08-24T18:24:51.704" v="635" actId="20577"/>
        <pc:sldMkLst>
          <pc:docMk/>
          <pc:sldMk cId="3714284471" sldId="305"/>
        </pc:sldMkLst>
        <pc:spChg chg="mod">
          <ac:chgData name="Salustiano Rodrigues" userId="b0c2298ca69cb755" providerId="LiveId" clId="{41AC1AD1-5C8F-4751-8382-87DD9BDE0A2D}" dt="2022-08-24T18:21:21.322" v="482"/>
          <ac:spMkLst>
            <pc:docMk/>
            <pc:sldMk cId="3714284471" sldId="305"/>
            <ac:spMk id="2" creationId="{C63562E4-BC6D-E4BD-05AA-F10EFAD391A0}"/>
          </ac:spMkLst>
        </pc:spChg>
        <pc:spChg chg="add mod">
          <ac:chgData name="Salustiano Rodrigues" userId="b0c2298ca69cb755" providerId="LiveId" clId="{41AC1AD1-5C8F-4751-8382-87DD9BDE0A2D}" dt="2022-08-24T18:24:51.704" v="635" actId="20577"/>
          <ac:spMkLst>
            <pc:docMk/>
            <pc:sldMk cId="3714284471" sldId="305"/>
            <ac:spMk id="4" creationId="{600F6F65-3409-01B2-FFBA-32DBFDCD5A1A}"/>
          </ac:spMkLst>
        </pc:spChg>
        <pc:picChg chg="del">
          <ac:chgData name="Salustiano Rodrigues" userId="b0c2298ca69cb755" providerId="LiveId" clId="{41AC1AD1-5C8F-4751-8382-87DD9BDE0A2D}" dt="2022-08-24T18:21:10.856" v="481" actId="478"/>
          <ac:picMkLst>
            <pc:docMk/>
            <pc:sldMk cId="3714284471" sldId="305"/>
            <ac:picMk id="7" creationId="{C714B874-EFD2-9563-D6E1-837C5D041519}"/>
          </ac:picMkLst>
        </pc:picChg>
      </pc:sldChg>
      <pc:sldChg chg="modSp add mod">
        <pc:chgData name="Salustiano Rodrigues" userId="b0c2298ca69cb755" providerId="LiveId" clId="{41AC1AD1-5C8F-4751-8382-87DD9BDE0A2D}" dt="2022-08-24T18:25:40.365" v="653" actId="114"/>
        <pc:sldMkLst>
          <pc:docMk/>
          <pc:sldMk cId="1035037142" sldId="306"/>
        </pc:sldMkLst>
        <pc:spChg chg="mod">
          <ac:chgData name="Salustiano Rodrigues" userId="b0c2298ca69cb755" providerId="LiveId" clId="{41AC1AD1-5C8F-4751-8382-87DD9BDE0A2D}" dt="2022-08-24T18:25:40.365" v="653" actId="114"/>
          <ac:spMkLst>
            <pc:docMk/>
            <pc:sldMk cId="1035037142" sldId="306"/>
            <ac:spMk id="4" creationId="{600F6F65-3409-01B2-FFBA-32DBFDCD5A1A}"/>
          </ac:spMkLst>
        </pc:spChg>
      </pc:sldChg>
      <pc:sldChg chg="del">
        <pc:chgData name="Salustiano Rodrigues" userId="b0c2298ca69cb755" providerId="LiveId" clId="{41AC1AD1-5C8F-4751-8382-87DD9BDE0A2D}" dt="2022-08-24T15:30:26.557" v="8" actId="47"/>
        <pc:sldMkLst>
          <pc:docMk/>
          <pc:sldMk cId="3802308147" sldId="306"/>
        </pc:sldMkLst>
      </pc:sldChg>
      <pc:sldChg chg="modSp add mod">
        <pc:chgData name="Salustiano Rodrigues" userId="b0c2298ca69cb755" providerId="LiveId" clId="{41AC1AD1-5C8F-4751-8382-87DD9BDE0A2D}" dt="2022-08-24T18:31:16.894" v="698" actId="114"/>
        <pc:sldMkLst>
          <pc:docMk/>
          <pc:sldMk cId="2723426616" sldId="307"/>
        </pc:sldMkLst>
        <pc:spChg chg="mod">
          <ac:chgData name="Salustiano Rodrigues" userId="b0c2298ca69cb755" providerId="LiveId" clId="{41AC1AD1-5C8F-4751-8382-87DD9BDE0A2D}" dt="2022-08-24T18:31:16.894" v="698" actId="114"/>
          <ac:spMkLst>
            <pc:docMk/>
            <pc:sldMk cId="2723426616" sldId="307"/>
            <ac:spMk id="4" creationId="{600F6F65-3409-01B2-FFBA-32DBFDCD5A1A}"/>
          </ac:spMkLst>
        </pc:spChg>
      </pc:sldChg>
      <pc:sldChg chg="del">
        <pc:chgData name="Salustiano Rodrigues" userId="b0c2298ca69cb755" providerId="LiveId" clId="{41AC1AD1-5C8F-4751-8382-87DD9BDE0A2D}" dt="2022-08-24T15:30:26.557" v="8" actId="47"/>
        <pc:sldMkLst>
          <pc:docMk/>
          <pc:sldMk cId="3376406735" sldId="307"/>
        </pc:sldMkLst>
      </pc:sldChg>
      <pc:sldChg chg="modSp add mod">
        <pc:chgData name="Salustiano Rodrigues" userId="b0c2298ca69cb755" providerId="LiveId" clId="{41AC1AD1-5C8F-4751-8382-87DD9BDE0A2D}" dt="2022-08-24T18:31:12.036" v="697" actId="114"/>
        <pc:sldMkLst>
          <pc:docMk/>
          <pc:sldMk cId="1224102964" sldId="308"/>
        </pc:sldMkLst>
        <pc:spChg chg="mod">
          <ac:chgData name="Salustiano Rodrigues" userId="b0c2298ca69cb755" providerId="LiveId" clId="{41AC1AD1-5C8F-4751-8382-87DD9BDE0A2D}" dt="2022-08-24T18:31:12.036" v="697" actId="114"/>
          <ac:spMkLst>
            <pc:docMk/>
            <pc:sldMk cId="1224102964" sldId="308"/>
            <ac:spMk id="4" creationId="{600F6F65-3409-01B2-FFBA-32DBFDCD5A1A}"/>
          </ac:spMkLst>
        </pc:spChg>
      </pc:sldChg>
      <pc:sldChg chg="new del">
        <pc:chgData name="Salustiano Rodrigues" userId="b0c2298ca69cb755" providerId="LiveId" clId="{41AC1AD1-5C8F-4751-8382-87DD9BDE0A2D}" dt="2022-08-24T18:26:33.450" v="671" actId="680"/>
        <pc:sldMkLst>
          <pc:docMk/>
          <pc:sldMk cId="3188099600" sldId="308"/>
        </pc:sldMkLst>
      </pc:sldChg>
      <pc:sldChg chg="del">
        <pc:chgData name="Salustiano Rodrigues" userId="b0c2298ca69cb755" providerId="LiveId" clId="{41AC1AD1-5C8F-4751-8382-87DD9BDE0A2D}" dt="2022-08-24T15:30:26.557" v="8" actId="47"/>
        <pc:sldMkLst>
          <pc:docMk/>
          <pc:sldMk cId="4150544468" sldId="308"/>
        </pc:sldMkLst>
      </pc:sldChg>
      <pc:sldChg chg="modSp add mod">
        <pc:chgData name="Salustiano Rodrigues" userId="b0c2298ca69cb755" providerId="LiveId" clId="{41AC1AD1-5C8F-4751-8382-87DD9BDE0A2D}" dt="2022-08-24T18:32:45.421" v="709" actId="113"/>
        <pc:sldMkLst>
          <pc:docMk/>
          <pc:sldMk cId="1018644174" sldId="309"/>
        </pc:sldMkLst>
        <pc:spChg chg="mod">
          <ac:chgData name="Salustiano Rodrigues" userId="b0c2298ca69cb755" providerId="LiveId" clId="{41AC1AD1-5C8F-4751-8382-87DD9BDE0A2D}" dt="2022-08-24T18:31:26.057" v="700"/>
          <ac:spMkLst>
            <pc:docMk/>
            <pc:sldMk cId="1018644174" sldId="309"/>
            <ac:spMk id="2" creationId="{C63562E4-BC6D-E4BD-05AA-F10EFAD391A0}"/>
          </ac:spMkLst>
        </pc:spChg>
        <pc:spChg chg="mod">
          <ac:chgData name="Salustiano Rodrigues" userId="b0c2298ca69cb755" providerId="LiveId" clId="{41AC1AD1-5C8F-4751-8382-87DD9BDE0A2D}" dt="2022-08-24T18:32:45.421" v="709" actId="113"/>
          <ac:spMkLst>
            <pc:docMk/>
            <pc:sldMk cId="1018644174" sldId="309"/>
            <ac:spMk id="4" creationId="{600F6F65-3409-01B2-FFBA-32DBFDCD5A1A}"/>
          </ac:spMkLst>
        </pc:spChg>
      </pc:sldChg>
      <pc:sldChg chg="del">
        <pc:chgData name="Salustiano Rodrigues" userId="b0c2298ca69cb755" providerId="LiveId" clId="{41AC1AD1-5C8F-4751-8382-87DD9BDE0A2D}" dt="2022-08-24T15:30:26.557" v="8" actId="47"/>
        <pc:sldMkLst>
          <pc:docMk/>
          <pc:sldMk cId="1554165548" sldId="309"/>
        </pc:sldMkLst>
      </pc:sldChg>
      <pc:sldChg chg="del">
        <pc:chgData name="Salustiano Rodrigues" userId="b0c2298ca69cb755" providerId="LiveId" clId="{41AC1AD1-5C8F-4751-8382-87DD9BDE0A2D}" dt="2022-08-24T15:30:26.557" v="8" actId="47"/>
        <pc:sldMkLst>
          <pc:docMk/>
          <pc:sldMk cId="186650963" sldId="310"/>
        </pc:sldMkLst>
      </pc:sldChg>
      <pc:sldChg chg="addSp delSp modSp add mod">
        <pc:chgData name="Salustiano Rodrigues" userId="b0c2298ca69cb755" providerId="LiveId" clId="{41AC1AD1-5C8F-4751-8382-87DD9BDE0A2D}" dt="2022-08-24T18:43:40.881" v="736" actId="1440"/>
        <pc:sldMkLst>
          <pc:docMk/>
          <pc:sldMk cId="1535778994" sldId="310"/>
        </pc:sldMkLst>
        <pc:spChg chg="del mod">
          <ac:chgData name="Salustiano Rodrigues" userId="b0c2298ca69cb755" providerId="LiveId" clId="{41AC1AD1-5C8F-4751-8382-87DD9BDE0A2D}" dt="2022-08-24T18:43:38.093" v="735"/>
          <ac:spMkLst>
            <pc:docMk/>
            <pc:sldMk cId="1535778994" sldId="310"/>
            <ac:spMk id="4" creationId="{600F6F65-3409-01B2-FFBA-32DBFDCD5A1A}"/>
          </ac:spMkLst>
        </pc:spChg>
        <pc:picChg chg="add mod">
          <ac:chgData name="Salustiano Rodrigues" userId="b0c2298ca69cb755" providerId="LiveId" clId="{41AC1AD1-5C8F-4751-8382-87DD9BDE0A2D}" dt="2022-08-24T18:43:40.881" v="736" actId="1440"/>
          <ac:picMkLst>
            <pc:docMk/>
            <pc:sldMk cId="1535778994" sldId="310"/>
            <ac:picMk id="3" creationId="{F097517F-372D-C746-060D-8FA70A38ACC4}"/>
          </ac:picMkLst>
        </pc:picChg>
        <pc:picChg chg="add del mod">
          <ac:chgData name="Salustiano Rodrigues" userId="b0c2298ca69cb755" providerId="LiveId" clId="{41AC1AD1-5C8F-4751-8382-87DD9BDE0A2D}" dt="2022-08-24T18:42:51.342" v="729" actId="478"/>
          <ac:picMkLst>
            <pc:docMk/>
            <pc:sldMk cId="1535778994" sldId="310"/>
            <ac:picMk id="6146" creationId="{A392907C-52C5-EAD5-49EF-786F0FDAB7C0}"/>
          </ac:picMkLst>
        </pc:picChg>
        <pc:picChg chg="add del mod">
          <ac:chgData name="Salustiano Rodrigues" userId="b0c2298ca69cb755" providerId="LiveId" clId="{41AC1AD1-5C8F-4751-8382-87DD9BDE0A2D}" dt="2022-08-24T18:43:36.539" v="734" actId="21"/>
          <ac:picMkLst>
            <pc:docMk/>
            <pc:sldMk cId="1535778994" sldId="310"/>
            <ac:picMk id="6148" creationId="{DD7D29BE-9EC5-D6DB-2AD0-080DB7656FD5}"/>
          </ac:picMkLst>
        </pc:picChg>
      </pc:sldChg>
      <pc:sldChg chg="modSp new mod">
        <pc:chgData name="Salustiano Rodrigues" userId="b0c2298ca69cb755" providerId="LiveId" clId="{41AC1AD1-5C8F-4751-8382-87DD9BDE0A2D}" dt="2022-08-24T18:57:51.043" v="759" actId="113"/>
        <pc:sldMkLst>
          <pc:docMk/>
          <pc:sldMk cId="1743193400" sldId="311"/>
        </pc:sldMkLst>
        <pc:spChg chg="mod">
          <ac:chgData name="Salustiano Rodrigues" userId="b0c2298ca69cb755" providerId="LiveId" clId="{41AC1AD1-5C8F-4751-8382-87DD9BDE0A2D}" dt="2022-08-24T18:45:35.632" v="747" actId="20577"/>
          <ac:spMkLst>
            <pc:docMk/>
            <pc:sldMk cId="1743193400" sldId="311"/>
            <ac:spMk id="2" creationId="{05409A04-6492-AB36-3F1B-5A3ED13581EC}"/>
          </ac:spMkLst>
        </pc:spChg>
        <pc:spChg chg="mod">
          <ac:chgData name="Salustiano Rodrigues" userId="b0c2298ca69cb755" providerId="LiveId" clId="{41AC1AD1-5C8F-4751-8382-87DD9BDE0A2D}" dt="2022-08-24T18:57:51.043" v="759" actId="113"/>
          <ac:spMkLst>
            <pc:docMk/>
            <pc:sldMk cId="1743193400" sldId="311"/>
            <ac:spMk id="3" creationId="{39C25437-925E-B1C0-55D0-37C0E5524AA5}"/>
          </ac:spMkLst>
        </pc:spChg>
      </pc:sldChg>
    </pc:docChg>
  </pc:docChgLst>
  <pc:docChgLst>
    <pc:chgData name="Salustiano Rodrigues" userId="b0c2298ca69cb755" providerId="LiveId" clId="{70EA1582-411F-48CE-A472-2597B7BAAC76}"/>
    <pc:docChg chg="undo redo custSel addSld delSld modSld sldOrd">
      <pc:chgData name="Salustiano Rodrigues" userId="b0c2298ca69cb755" providerId="LiveId" clId="{70EA1582-411F-48CE-A472-2597B7BAAC76}" dt="2022-10-19T19:07:25.370" v="1134" actId="27636"/>
      <pc:docMkLst>
        <pc:docMk/>
      </pc:docMkLst>
      <pc:sldChg chg="addSp delSp modSp add mod ord addAnim delAnim">
        <pc:chgData name="Salustiano Rodrigues" userId="b0c2298ca69cb755" providerId="LiveId" clId="{70EA1582-411F-48CE-A472-2597B7BAAC76}" dt="2022-10-19T15:33:39.815" v="30" actId="20577"/>
        <pc:sldMkLst>
          <pc:docMk/>
          <pc:sldMk cId="1017004854" sldId="344"/>
        </pc:sldMkLst>
        <pc:spChg chg="mod">
          <ac:chgData name="Salustiano Rodrigues" userId="b0c2298ca69cb755" providerId="LiveId" clId="{70EA1582-411F-48CE-A472-2597B7BAAC76}" dt="2022-10-19T15:33:23.401" v="22" actId="26606"/>
          <ac:spMkLst>
            <pc:docMk/>
            <pc:sldMk cId="1017004854" sldId="344"/>
            <ac:spMk id="4" creationId="{EBAD8C54-4DA9-3EEA-1B89-5AFF4EB9774D}"/>
          </ac:spMkLst>
        </pc:spChg>
        <pc:spChg chg="mod">
          <ac:chgData name="Salustiano Rodrigues" userId="b0c2298ca69cb755" providerId="LiveId" clId="{70EA1582-411F-48CE-A472-2597B7BAAC76}" dt="2022-10-19T15:33:39.815" v="30" actId="20577"/>
          <ac:spMkLst>
            <pc:docMk/>
            <pc:sldMk cId="1017004854" sldId="344"/>
            <ac:spMk id="5" creationId="{70D5EF76-55B0-422B-9639-D9553FF865BA}"/>
          </ac:spMkLst>
        </pc:spChg>
        <pc:spChg chg="add del">
          <ac:chgData name="Salustiano Rodrigues" userId="b0c2298ca69cb755" providerId="LiveId" clId="{70EA1582-411F-48CE-A472-2597B7BAAC76}" dt="2022-10-19T15:33:23.401" v="22" actId="26606"/>
          <ac:spMkLst>
            <pc:docMk/>
            <pc:sldMk cId="1017004854" sldId="344"/>
            <ac:spMk id="7184" creationId="{A692209D-B607-46C3-8560-07AF72291659}"/>
          </ac:spMkLst>
        </pc:spChg>
        <pc:spChg chg="add del">
          <ac:chgData name="Salustiano Rodrigues" userId="b0c2298ca69cb755" providerId="LiveId" clId="{70EA1582-411F-48CE-A472-2597B7BAAC76}" dt="2022-10-19T15:33:23.401" v="22" actId="26606"/>
          <ac:spMkLst>
            <pc:docMk/>
            <pc:sldMk cId="1017004854" sldId="344"/>
            <ac:spMk id="7186" creationId="{94874638-CF15-4908-BC4B-4908744D0BAF}"/>
          </ac:spMkLst>
        </pc:spChg>
        <pc:spChg chg="add del">
          <ac:chgData name="Salustiano Rodrigues" userId="b0c2298ca69cb755" providerId="LiveId" clId="{70EA1582-411F-48CE-A472-2597B7BAAC76}" dt="2022-10-19T15:33:23.401" v="22" actId="26606"/>
          <ac:spMkLst>
            <pc:docMk/>
            <pc:sldMk cId="1017004854" sldId="344"/>
            <ac:spMk id="7188" creationId="{5F1B8348-CD6E-4561-A704-C232D9A2676D}"/>
          </ac:spMkLst>
        </pc:spChg>
        <pc:spChg chg="add del">
          <ac:chgData name="Salustiano Rodrigues" userId="b0c2298ca69cb755" providerId="LiveId" clId="{70EA1582-411F-48CE-A472-2597B7BAAC76}" dt="2022-10-19T15:33:23.401" v="22" actId="26606"/>
          <ac:spMkLst>
            <pc:docMk/>
            <pc:sldMk cId="1017004854" sldId="344"/>
            <ac:spMk id="7194" creationId="{6D356F1A-690D-401E-8CF3-E4686CDFEC30}"/>
          </ac:spMkLst>
        </pc:spChg>
        <pc:spChg chg="add del">
          <ac:chgData name="Salustiano Rodrigues" userId="b0c2298ca69cb755" providerId="LiveId" clId="{70EA1582-411F-48CE-A472-2597B7BAAC76}" dt="2022-10-19T15:33:23.401" v="22" actId="26606"/>
          <ac:spMkLst>
            <pc:docMk/>
            <pc:sldMk cId="1017004854" sldId="344"/>
            <ac:spMk id="7224" creationId="{8841A10E-0F0E-4596-8888-870D709254A7}"/>
          </ac:spMkLst>
        </pc:spChg>
        <pc:spChg chg="add del">
          <ac:chgData name="Salustiano Rodrigues" userId="b0c2298ca69cb755" providerId="LiveId" clId="{70EA1582-411F-48CE-A472-2597B7BAAC76}" dt="2022-10-19T15:33:23.401" v="22" actId="26606"/>
          <ac:spMkLst>
            <pc:docMk/>
            <pc:sldMk cId="1017004854" sldId="344"/>
            <ac:spMk id="7226" creationId="{29B1E55C-E51F-4093-A2A8-137C3E9014D7}"/>
          </ac:spMkLst>
        </pc:spChg>
        <pc:grpChg chg="add del">
          <ac:chgData name="Salustiano Rodrigues" userId="b0c2298ca69cb755" providerId="LiveId" clId="{70EA1582-411F-48CE-A472-2597B7BAAC76}" dt="2022-10-19T15:33:23.401" v="22" actId="26606"/>
          <ac:grpSpMkLst>
            <pc:docMk/>
            <pc:sldMk cId="1017004854" sldId="344"/>
            <ac:grpSpMk id="7196" creationId="{F398A7BA-9279-4363-9D59-238782AB6BB5}"/>
          </ac:grpSpMkLst>
        </pc:grpChg>
        <pc:grpChg chg="add del">
          <ac:chgData name="Salustiano Rodrigues" userId="b0c2298ca69cb755" providerId="LiveId" clId="{70EA1582-411F-48CE-A472-2597B7BAAC76}" dt="2022-10-19T15:33:23.401" v="22" actId="26606"/>
          <ac:grpSpMkLst>
            <pc:docMk/>
            <pc:sldMk cId="1017004854" sldId="344"/>
            <ac:grpSpMk id="7210" creationId="{3B88DAD3-AF6F-4D6C-8512-7239A69A40DD}"/>
          </ac:grpSpMkLst>
        </pc:grpChg>
        <pc:picChg chg="add del">
          <ac:chgData name="Salustiano Rodrigues" userId="b0c2298ca69cb755" providerId="LiveId" clId="{70EA1582-411F-48CE-A472-2597B7BAAC76}" dt="2022-10-19T15:33:23.769" v="23" actId="478"/>
          <ac:picMkLst>
            <pc:docMk/>
            <pc:sldMk cId="1017004854" sldId="344"/>
            <ac:picMk id="7172" creationId="{939D71DC-CEAD-3BE1-11FF-21862C5B034C}"/>
          </ac:picMkLst>
        </pc:picChg>
        <pc:picChg chg="add del">
          <ac:chgData name="Salustiano Rodrigues" userId="b0c2298ca69cb755" providerId="LiveId" clId="{70EA1582-411F-48CE-A472-2597B7BAAC76}" dt="2022-10-19T15:33:22.535" v="19" actId="26606"/>
          <ac:picMkLst>
            <pc:docMk/>
            <pc:sldMk cId="1017004854" sldId="344"/>
            <ac:picMk id="7190" creationId="{B220ED10-997F-6080-FD56-B6DA4FF581B5}"/>
          </ac:picMkLst>
        </pc:picChg>
        <pc:picChg chg="add del">
          <ac:chgData name="Salustiano Rodrigues" userId="b0c2298ca69cb755" providerId="LiveId" clId="{70EA1582-411F-48CE-A472-2597B7BAAC76}" dt="2022-10-19T15:33:23.401" v="22" actId="26606"/>
          <ac:picMkLst>
            <pc:docMk/>
            <pc:sldMk cId="1017004854" sldId="344"/>
            <ac:picMk id="7192" creationId="{5369B605-7A77-3894-E54C-2794D52AFC9E}"/>
          </ac:picMkLst>
        </pc:picChg>
      </pc:sldChg>
      <pc:sldChg chg="modSp new mod">
        <pc:chgData name="Salustiano Rodrigues" userId="b0c2298ca69cb755" providerId="LiveId" clId="{70EA1582-411F-48CE-A472-2597B7BAAC76}" dt="2022-10-19T18:24:41.342" v="52" actId="20577"/>
        <pc:sldMkLst>
          <pc:docMk/>
          <pc:sldMk cId="1441694645" sldId="345"/>
        </pc:sldMkLst>
        <pc:spChg chg="mod">
          <ac:chgData name="Salustiano Rodrigues" userId="b0c2298ca69cb755" providerId="LiveId" clId="{70EA1582-411F-48CE-A472-2597B7BAAC76}" dt="2022-10-19T18:24:41.342" v="52" actId="20577"/>
          <ac:spMkLst>
            <pc:docMk/>
            <pc:sldMk cId="1441694645" sldId="345"/>
            <ac:spMk id="2" creationId="{D19A40AC-B076-638D-9106-14B48146232C}"/>
          </ac:spMkLst>
        </pc:spChg>
        <pc:spChg chg="mod">
          <ac:chgData name="Salustiano Rodrigues" userId="b0c2298ca69cb755" providerId="LiveId" clId="{70EA1582-411F-48CE-A472-2597B7BAAC76}" dt="2022-10-19T15:34:09.637" v="37" actId="123"/>
          <ac:spMkLst>
            <pc:docMk/>
            <pc:sldMk cId="1441694645" sldId="345"/>
            <ac:spMk id="3" creationId="{7A8AD32C-1E14-BB5E-0F1C-A18CC04C805E}"/>
          </ac:spMkLst>
        </pc:spChg>
      </pc:sldChg>
      <pc:sldChg chg="modSp add mod">
        <pc:chgData name="Salustiano Rodrigues" userId="b0c2298ca69cb755" providerId="LiveId" clId="{70EA1582-411F-48CE-A472-2597B7BAAC76}" dt="2022-10-19T18:24:45.871" v="53"/>
        <pc:sldMkLst>
          <pc:docMk/>
          <pc:sldMk cId="2371671318" sldId="346"/>
        </pc:sldMkLst>
        <pc:spChg chg="mod">
          <ac:chgData name="Salustiano Rodrigues" userId="b0c2298ca69cb755" providerId="LiveId" clId="{70EA1582-411F-48CE-A472-2597B7BAAC76}" dt="2022-10-19T18:24:45.871" v="53"/>
          <ac:spMkLst>
            <pc:docMk/>
            <pc:sldMk cId="2371671318" sldId="346"/>
            <ac:spMk id="2" creationId="{D19A40AC-B076-638D-9106-14B48146232C}"/>
          </ac:spMkLst>
        </pc:spChg>
        <pc:spChg chg="mod">
          <ac:chgData name="Salustiano Rodrigues" userId="b0c2298ca69cb755" providerId="LiveId" clId="{70EA1582-411F-48CE-A472-2597B7BAAC76}" dt="2022-10-19T15:34:38.134" v="43" actId="114"/>
          <ac:spMkLst>
            <pc:docMk/>
            <pc:sldMk cId="2371671318" sldId="346"/>
            <ac:spMk id="3" creationId="{7A8AD32C-1E14-BB5E-0F1C-A18CC04C805E}"/>
          </ac:spMkLst>
        </pc:spChg>
      </pc:sldChg>
      <pc:sldChg chg="modSp add mod">
        <pc:chgData name="Salustiano Rodrigues" userId="b0c2298ca69cb755" providerId="LiveId" clId="{70EA1582-411F-48CE-A472-2597B7BAAC76}" dt="2022-10-19T18:26:37.929" v="80" actId="27636"/>
        <pc:sldMkLst>
          <pc:docMk/>
          <pc:sldMk cId="2928849883" sldId="347"/>
        </pc:sldMkLst>
        <pc:spChg chg="mod">
          <ac:chgData name="Salustiano Rodrigues" userId="b0c2298ca69cb755" providerId="LiveId" clId="{70EA1582-411F-48CE-A472-2597B7BAAC76}" dt="2022-10-19T18:26:37.929" v="80" actId="27636"/>
          <ac:spMkLst>
            <pc:docMk/>
            <pc:sldMk cId="2928849883" sldId="347"/>
            <ac:spMk id="3" creationId="{7A8AD32C-1E14-BB5E-0F1C-A18CC04C805E}"/>
          </ac:spMkLst>
        </pc:spChg>
      </pc:sldChg>
      <pc:sldChg chg="modSp add mod ord">
        <pc:chgData name="Salustiano Rodrigues" userId="b0c2298ca69cb755" providerId="LiveId" clId="{70EA1582-411F-48CE-A472-2597B7BAAC76}" dt="2022-10-19T18:27:29.033" v="90" actId="27636"/>
        <pc:sldMkLst>
          <pc:docMk/>
          <pc:sldMk cId="4095409712" sldId="348"/>
        </pc:sldMkLst>
        <pc:spChg chg="mod">
          <ac:chgData name="Salustiano Rodrigues" userId="b0c2298ca69cb755" providerId="LiveId" clId="{70EA1582-411F-48CE-A472-2597B7BAAC76}" dt="2022-10-19T18:27:29.033" v="90" actId="27636"/>
          <ac:spMkLst>
            <pc:docMk/>
            <pc:sldMk cId="4095409712" sldId="348"/>
            <ac:spMk id="3" creationId="{7A8AD32C-1E14-BB5E-0F1C-A18CC04C805E}"/>
          </ac:spMkLst>
        </pc:spChg>
      </pc:sldChg>
      <pc:sldChg chg="modSp add mod">
        <pc:chgData name="Salustiano Rodrigues" userId="b0c2298ca69cb755" providerId="LiveId" clId="{70EA1582-411F-48CE-A472-2597B7BAAC76}" dt="2022-10-19T18:30:39.100" v="178" actId="27636"/>
        <pc:sldMkLst>
          <pc:docMk/>
          <pc:sldMk cId="3079036980" sldId="349"/>
        </pc:sldMkLst>
        <pc:spChg chg="mod">
          <ac:chgData name="Salustiano Rodrigues" userId="b0c2298ca69cb755" providerId="LiveId" clId="{70EA1582-411F-48CE-A472-2597B7BAAC76}" dt="2022-10-19T18:28:09.242" v="92"/>
          <ac:spMkLst>
            <pc:docMk/>
            <pc:sldMk cId="3079036980" sldId="349"/>
            <ac:spMk id="2" creationId="{D19A40AC-B076-638D-9106-14B48146232C}"/>
          </ac:spMkLst>
        </pc:spChg>
        <pc:spChg chg="mod">
          <ac:chgData name="Salustiano Rodrigues" userId="b0c2298ca69cb755" providerId="LiveId" clId="{70EA1582-411F-48CE-A472-2597B7BAAC76}" dt="2022-10-19T18:30:39.100" v="178" actId="27636"/>
          <ac:spMkLst>
            <pc:docMk/>
            <pc:sldMk cId="3079036980" sldId="349"/>
            <ac:spMk id="3" creationId="{7A8AD32C-1E14-BB5E-0F1C-A18CC04C805E}"/>
          </ac:spMkLst>
        </pc:spChg>
      </pc:sldChg>
      <pc:sldChg chg="modSp add mod">
        <pc:chgData name="Salustiano Rodrigues" userId="b0c2298ca69cb755" providerId="LiveId" clId="{70EA1582-411F-48CE-A472-2597B7BAAC76}" dt="2022-10-19T18:52:36.868" v="189" actId="115"/>
        <pc:sldMkLst>
          <pc:docMk/>
          <pc:sldMk cId="3687231488" sldId="350"/>
        </pc:sldMkLst>
        <pc:spChg chg="mod">
          <ac:chgData name="Salustiano Rodrigues" userId="b0c2298ca69cb755" providerId="LiveId" clId="{70EA1582-411F-48CE-A472-2597B7BAAC76}" dt="2022-10-19T18:52:36.868" v="189" actId="115"/>
          <ac:spMkLst>
            <pc:docMk/>
            <pc:sldMk cId="3687231488" sldId="350"/>
            <ac:spMk id="3" creationId="{7A8AD32C-1E14-BB5E-0F1C-A18CC04C805E}"/>
          </ac:spMkLst>
        </pc:spChg>
      </pc:sldChg>
      <pc:sldChg chg="modSp add mod">
        <pc:chgData name="Salustiano Rodrigues" userId="b0c2298ca69cb755" providerId="LiveId" clId="{70EA1582-411F-48CE-A472-2597B7BAAC76}" dt="2022-10-19T18:55:24.305" v="379" actId="113"/>
        <pc:sldMkLst>
          <pc:docMk/>
          <pc:sldMk cId="3794453959" sldId="351"/>
        </pc:sldMkLst>
        <pc:spChg chg="mod">
          <ac:chgData name="Salustiano Rodrigues" userId="b0c2298ca69cb755" providerId="LiveId" clId="{70EA1582-411F-48CE-A472-2597B7BAAC76}" dt="2022-10-19T18:55:24.305" v="379" actId="113"/>
          <ac:spMkLst>
            <pc:docMk/>
            <pc:sldMk cId="3794453959" sldId="351"/>
            <ac:spMk id="3" creationId="{7A8AD32C-1E14-BB5E-0F1C-A18CC04C805E}"/>
          </ac:spMkLst>
        </pc:spChg>
      </pc:sldChg>
      <pc:sldChg chg="modSp add mod">
        <pc:chgData name="Salustiano Rodrigues" userId="b0c2298ca69cb755" providerId="LiveId" clId="{70EA1582-411F-48CE-A472-2597B7BAAC76}" dt="2022-10-19T18:56:58.972" v="413" actId="113"/>
        <pc:sldMkLst>
          <pc:docMk/>
          <pc:sldMk cId="2524797170" sldId="352"/>
        </pc:sldMkLst>
        <pc:spChg chg="mod">
          <ac:chgData name="Salustiano Rodrigues" userId="b0c2298ca69cb755" providerId="LiveId" clId="{70EA1582-411F-48CE-A472-2597B7BAAC76}" dt="2022-10-19T18:56:58.972" v="413" actId="113"/>
          <ac:spMkLst>
            <pc:docMk/>
            <pc:sldMk cId="2524797170" sldId="352"/>
            <ac:spMk id="3" creationId="{7A8AD32C-1E14-BB5E-0F1C-A18CC04C805E}"/>
          </ac:spMkLst>
        </pc:spChg>
      </pc:sldChg>
      <pc:sldChg chg="modSp add mod ord">
        <pc:chgData name="Salustiano Rodrigues" userId="b0c2298ca69cb755" providerId="LiveId" clId="{70EA1582-411F-48CE-A472-2597B7BAAC76}" dt="2022-10-19T18:58:21.287" v="418" actId="6549"/>
        <pc:sldMkLst>
          <pc:docMk/>
          <pc:sldMk cId="3603559419" sldId="353"/>
        </pc:sldMkLst>
        <pc:spChg chg="mod">
          <ac:chgData name="Salustiano Rodrigues" userId="b0c2298ca69cb755" providerId="LiveId" clId="{70EA1582-411F-48CE-A472-2597B7BAAC76}" dt="2022-10-19T18:58:21.287" v="418" actId="6549"/>
          <ac:spMkLst>
            <pc:docMk/>
            <pc:sldMk cId="3603559419" sldId="353"/>
            <ac:spMk id="5" creationId="{70D5EF76-55B0-422B-9639-D9553FF865BA}"/>
          </ac:spMkLst>
        </pc:spChg>
      </pc:sldChg>
      <pc:sldChg chg="modSp add mod ord">
        <pc:chgData name="Salustiano Rodrigues" userId="b0c2298ca69cb755" providerId="LiveId" clId="{70EA1582-411F-48CE-A472-2597B7BAAC76}" dt="2022-10-19T18:59:02.812" v="425" actId="113"/>
        <pc:sldMkLst>
          <pc:docMk/>
          <pc:sldMk cId="3447497883" sldId="354"/>
        </pc:sldMkLst>
        <pc:spChg chg="mod">
          <ac:chgData name="Salustiano Rodrigues" userId="b0c2298ca69cb755" providerId="LiveId" clId="{70EA1582-411F-48CE-A472-2597B7BAAC76}" dt="2022-10-19T18:58:31.421" v="422"/>
          <ac:spMkLst>
            <pc:docMk/>
            <pc:sldMk cId="3447497883" sldId="354"/>
            <ac:spMk id="2" creationId="{D19A40AC-B076-638D-9106-14B48146232C}"/>
          </ac:spMkLst>
        </pc:spChg>
        <pc:spChg chg="mod">
          <ac:chgData name="Salustiano Rodrigues" userId="b0c2298ca69cb755" providerId="LiveId" clId="{70EA1582-411F-48CE-A472-2597B7BAAC76}" dt="2022-10-19T18:59:02.812" v="425" actId="113"/>
          <ac:spMkLst>
            <pc:docMk/>
            <pc:sldMk cId="3447497883" sldId="354"/>
            <ac:spMk id="3" creationId="{7A8AD32C-1E14-BB5E-0F1C-A18CC04C805E}"/>
          </ac:spMkLst>
        </pc:spChg>
      </pc:sldChg>
      <pc:sldChg chg="modSp add mod">
        <pc:chgData name="Salustiano Rodrigues" userId="b0c2298ca69cb755" providerId="LiveId" clId="{70EA1582-411F-48CE-A472-2597B7BAAC76}" dt="2022-10-19T18:59:56.530" v="438" actId="113"/>
        <pc:sldMkLst>
          <pc:docMk/>
          <pc:sldMk cId="2318631481" sldId="355"/>
        </pc:sldMkLst>
        <pc:spChg chg="mod">
          <ac:chgData name="Salustiano Rodrigues" userId="b0c2298ca69cb755" providerId="LiveId" clId="{70EA1582-411F-48CE-A472-2597B7BAAC76}" dt="2022-10-19T18:59:56.530" v="438" actId="113"/>
          <ac:spMkLst>
            <pc:docMk/>
            <pc:sldMk cId="2318631481" sldId="355"/>
            <ac:spMk id="3" creationId="{7A8AD32C-1E14-BB5E-0F1C-A18CC04C805E}"/>
          </ac:spMkLst>
        </pc:spChg>
      </pc:sldChg>
      <pc:sldChg chg="modSp add mod">
        <pc:chgData name="Salustiano Rodrigues" userId="b0c2298ca69cb755" providerId="LiveId" clId="{70EA1582-411F-48CE-A472-2597B7BAAC76}" dt="2022-10-19T19:01:23.884" v="537" actId="20577"/>
        <pc:sldMkLst>
          <pc:docMk/>
          <pc:sldMk cId="1694081898" sldId="356"/>
        </pc:sldMkLst>
        <pc:spChg chg="mod">
          <ac:chgData name="Salustiano Rodrigues" userId="b0c2298ca69cb755" providerId="LiveId" clId="{70EA1582-411F-48CE-A472-2597B7BAAC76}" dt="2022-10-19T19:01:23.884" v="537" actId="20577"/>
          <ac:spMkLst>
            <pc:docMk/>
            <pc:sldMk cId="1694081898" sldId="356"/>
            <ac:spMk id="3" creationId="{7A8AD32C-1E14-BB5E-0F1C-A18CC04C805E}"/>
          </ac:spMkLst>
        </pc:spChg>
      </pc:sldChg>
      <pc:sldChg chg="modSp add mod">
        <pc:chgData name="Salustiano Rodrigues" userId="b0c2298ca69cb755" providerId="LiveId" clId="{70EA1582-411F-48CE-A472-2597B7BAAC76}" dt="2022-10-19T19:04:12.903" v="705" actId="113"/>
        <pc:sldMkLst>
          <pc:docMk/>
          <pc:sldMk cId="1450817017" sldId="357"/>
        </pc:sldMkLst>
        <pc:spChg chg="mod">
          <ac:chgData name="Salustiano Rodrigues" userId="b0c2298ca69cb755" providerId="LiveId" clId="{70EA1582-411F-48CE-A472-2597B7BAAC76}" dt="2022-10-19T19:02:00.203" v="539"/>
          <ac:spMkLst>
            <pc:docMk/>
            <pc:sldMk cId="1450817017" sldId="357"/>
            <ac:spMk id="2" creationId="{D19A40AC-B076-638D-9106-14B48146232C}"/>
          </ac:spMkLst>
        </pc:spChg>
        <pc:spChg chg="mod">
          <ac:chgData name="Salustiano Rodrigues" userId="b0c2298ca69cb755" providerId="LiveId" clId="{70EA1582-411F-48CE-A472-2597B7BAAC76}" dt="2022-10-19T19:04:12.903" v="705" actId="113"/>
          <ac:spMkLst>
            <pc:docMk/>
            <pc:sldMk cId="1450817017" sldId="357"/>
            <ac:spMk id="3" creationId="{7A8AD32C-1E14-BB5E-0F1C-A18CC04C805E}"/>
          </ac:spMkLst>
        </pc:spChg>
      </pc:sldChg>
      <pc:sldChg chg="modSp add mod">
        <pc:chgData name="Salustiano Rodrigues" userId="b0c2298ca69cb755" providerId="LiveId" clId="{70EA1582-411F-48CE-A472-2597B7BAAC76}" dt="2022-10-19T19:07:25.370" v="1134" actId="27636"/>
        <pc:sldMkLst>
          <pc:docMk/>
          <pc:sldMk cId="4084320264" sldId="358"/>
        </pc:sldMkLst>
        <pc:spChg chg="mod">
          <ac:chgData name="Salustiano Rodrigues" userId="b0c2298ca69cb755" providerId="LiveId" clId="{70EA1582-411F-48CE-A472-2597B7BAAC76}" dt="2022-10-19T19:07:25.370" v="1134" actId="27636"/>
          <ac:spMkLst>
            <pc:docMk/>
            <pc:sldMk cId="4084320264" sldId="358"/>
            <ac:spMk id="3" creationId="{7A8AD32C-1E14-BB5E-0F1C-A18CC04C805E}"/>
          </ac:spMkLst>
        </pc:spChg>
      </pc:sldChg>
      <pc:sldChg chg="add del">
        <pc:chgData name="Salustiano Rodrigues" userId="b0c2298ca69cb755" providerId="LiveId" clId="{70EA1582-411F-48CE-A472-2597B7BAAC76}" dt="2022-10-19T19:04:09.490" v="703" actId="2890"/>
        <pc:sldMkLst>
          <pc:docMk/>
          <pc:sldMk cId="2577621238" sldId="359"/>
        </pc:sldMkLst>
      </pc:sldChg>
    </pc:docChg>
  </pc:docChgLst>
  <pc:docChgLst>
    <pc:chgData name="Salustiano Rodrigues" userId="b0c2298ca69cb755" providerId="LiveId" clId="{7A8277BC-6B6C-48F6-9509-B2C960433860}"/>
    <pc:docChg chg="undo custSel addSld delSld modSld sldOrd">
      <pc:chgData name="Salustiano Rodrigues" userId="b0c2298ca69cb755" providerId="LiveId" clId="{7A8277BC-6B6C-48F6-9509-B2C960433860}" dt="2022-08-17T19:28:36.333" v="1501" actId="47"/>
      <pc:docMkLst>
        <pc:docMk/>
      </pc:docMkLst>
      <pc:sldChg chg="del">
        <pc:chgData name="Salustiano Rodrigues" userId="b0c2298ca69cb755" providerId="LiveId" clId="{7A8277BC-6B6C-48F6-9509-B2C960433860}" dt="2022-08-17T17:58:19.030" v="21" actId="47"/>
        <pc:sldMkLst>
          <pc:docMk/>
          <pc:sldMk cId="989944255" sldId="257"/>
        </pc:sldMkLst>
      </pc:sldChg>
      <pc:sldChg chg="del">
        <pc:chgData name="Salustiano Rodrigues" userId="b0c2298ca69cb755" providerId="LiveId" clId="{7A8277BC-6B6C-48F6-9509-B2C960433860}" dt="2022-08-17T17:58:19.030" v="21" actId="47"/>
        <pc:sldMkLst>
          <pc:docMk/>
          <pc:sldMk cId="69188762" sldId="258"/>
        </pc:sldMkLst>
      </pc:sldChg>
      <pc:sldChg chg="del">
        <pc:chgData name="Salustiano Rodrigues" userId="b0c2298ca69cb755" providerId="LiveId" clId="{7A8277BC-6B6C-48F6-9509-B2C960433860}" dt="2022-08-17T17:58:19.030" v="21" actId="47"/>
        <pc:sldMkLst>
          <pc:docMk/>
          <pc:sldMk cId="1098866879" sldId="260"/>
        </pc:sldMkLst>
      </pc:sldChg>
      <pc:sldChg chg="del">
        <pc:chgData name="Salustiano Rodrigues" userId="b0c2298ca69cb755" providerId="LiveId" clId="{7A8277BC-6B6C-48F6-9509-B2C960433860}" dt="2022-08-17T17:58:19.030" v="21" actId="47"/>
        <pc:sldMkLst>
          <pc:docMk/>
          <pc:sldMk cId="2784134373" sldId="261"/>
        </pc:sldMkLst>
      </pc:sldChg>
      <pc:sldChg chg="del">
        <pc:chgData name="Salustiano Rodrigues" userId="b0c2298ca69cb755" providerId="LiveId" clId="{7A8277BC-6B6C-48F6-9509-B2C960433860}" dt="2022-08-17T17:58:19.030" v="21" actId="47"/>
        <pc:sldMkLst>
          <pc:docMk/>
          <pc:sldMk cId="885593534" sldId="262"/>
        </pc:sldMkLst>
      </pc:sldChg>
      <pc:sldChg chg="del">
        <pc:chgData name="Salustiano Rodrigues" userId="b0c2298ca69cb755" providerId="LiveId" clId="{7A8277BC-6B6C-48F6-9509-B2C960433860}" dt="2022-08-17T17:58:19.030" v="21" actId="47"/>
        <pc:sldMkLst>
          <pc:docMk/>
          <pc:sldMk cId="833883616" sldId="263"/>
        </pc:sldMkLst>
      </pc:sldChg>
      <pc:sldChg chg="del">
        <pc:chgData name="Salustiano Rodrigues" userId="b0c2298ca69cb755" providerId="LiveId" clId="{7A8277BC-6B6C-48F6-9509-B2C960433860}" dt="2022-08-17T17:58:19.030" v="21" actId="47"/>
        <pc:sldMkLst>
          <pc:docMk/>
          <pc:sldMk cId="3720403962" sldId="264"/>
        </pc:sldMkLst>
      </pc:sldChg>
      <pc:sldChg chg="addSp delSp modSp mod addAnim">
        <pc:chgData name="Salustiano Rodrigues" userId="b0c2298ca69cb755" providerId="LiveId" clId="{7A8277BC-6B6C-48F6-9509-B2C960433860}" dt="2022-08-17T17:58:07.666" v="20" actId="113"/>
        <pc:sldMkLst>
          <pc:docMk/>
          <pc:sldMk cId="619747503" sldId="265"/>
        </pc:sldMkLst>
        <pc:spChg chg="mod">
          <ac:chgData name="Salustiano Rodrigues" userId="b0c2298ca69cb755" providerId="LiveId" clId="{7A8277BC-6B6C-48F6-9509-B2C960433860}" dt="2022-08-17T17:58:07.666" v="20" actId="113"/>
          <ac:spMkLst>
            <pc:docMk/>
            <pc:sldMk cId="619747503" sldId="265"/>
            <ac:spMk id="2" creationId="{00000000-0000-0000-0000-000000000000}"/>
          </ac:spMkLst>
        </pc:spChg>
        <pc:spChg chg="mod">
          <ac:chgData name="Salustiano Rodrigues" userId="b0c2298ca69cb755" providerId="LiveId" clId="{7A8277BC-6B6C-48F6-9509-B2C960433860}" dt="2022-08-17T17:57:41.690" v="13" actId="26606"/>
          <ac:spMkLst>
            <pc:docMk/>
            <pc:sldMk cId="619747503" sldId="265"/>
            <ac:spMk id="3" creationId="{00000000-0000-0000-0000-000000000000}"/>
          </ac:spMkLst>
        </pc:spChg>
        <pc:spChg chg="del">
          <ac:chgData name="Salustiano Rodrigues" userId="b0c2298ca69cb755" providerId="LiveId" clId="{7A8277BC-6B6C-48F6-9509-B2C960433860}" dt="2022-08-17T17:57:41.690" v="13" actId="26606"/>
          <ac:spMkLst>
            <pc:docMk/>
            <pc:sldMk cId="619747503" sldId="265"/>
            <ac:spMk id="51" creationId="{A692209D-B607-46C3-8560-07AF72291659}"/>
          </ac:spMkLst>
        </pc:spChg>
        <pc:spChg chg="del">
          <ac:chgData name="Salustiano Rodrigues" userId="b0c2298ca69cb755" providerId="LiveId" clId="{7A8277BC-6B6C-48F6-9509-B2C960433860}" dt="2022-08-17T17:57:41.690" v="13" actId="26606"/>
          <ac:spMkLst>
            <pc:docMk/>
            <pc:sldMk cId="619747503" sldId="265"/>
            <ac:spMk id="53" creationId="{94874638-CF15-4908-BC4B-4908744D0BAF}"/>
          </ac:spMkLst>
        </pc:spChg>
        <pc:spChg chg="del">
          <ac:chgData name="Salustiano Rodrigues" userId="b0c2298ca69cb755" providerId="LiveId" clId="{7A8277BC-6B6C-48F6-9509-B2C960433860}" dt="2022-08-17T17:57:41.690" v="13" actId="26606"/>
          <ac:spMkLst>
            <pc:docMk/>
            <pc:sldMk cId="619747503" sldId="265"/>
            <ac:spMk id="55" creationId="{5F1B8348-CD6E-4561-A704-C232D9A2676D}"/>
          </ac:spMkLst>
        </pc:spChg>
        <pc:spChg chg="add">
          <ac:chgData name="Salustiano Rodrigues" userId="b0c2298ca69cb755" providerId="LiveId" clId="{7A8277BC-6B6C-48F6-9509-B2C960433860}" dt="2022-08-17T17:57:41.690" v="13" actId="26606"/>
          <ac:spMkLst>
            <pc:docMk/>
            <pc:sldMk cId="619747503" sldId="265"/>
            <ac:spMk id="61" creationId="{6D356F1A-690D-401E-8CF3-E4686CDFEC30}"/>
          </ac:spMkLst>
        </pc:spChg>
        <pc:spChg chg="add">
          <ac:chgData name="Salustiano Rodrigues" userId="b0c2298ca69cb755" providerId="LiveId" clId="{7A8277BC-6B6C-48F6-9509-B2C960433860}" dt="2022-08-17T17:57:41.690" v="13" actId="26606"/>
          <ac:spMkLst>
            <pc:docMk/>
            <pc:sldMk cId="619747503" sldId="265"/>
            <ac:spMk id="91" creationId="{8841A10E-0F0E-4596-8888-870D709254A7}"/>
          </ac:spMkLst>
        </pc:spChg>
        <pc:spChg chg="add">
          <ac:chgData name="Salustiano Rodrigues" userId="b0c2298ca69cb755" providerId="LiveId" clId="{7A8277BC-6B6C-48F6-9509-B2C960433860}" dt="2022-08-17T17:57:41.690" v="13" actId="26606"/>
          <ac:spMkLst>
            <pc:docMk/>
            <pc:sldMk cId="619747503" sldId="265"/>
            <ac:spMk id="93" creationId="{29B1E55C-E51F-4093-A2A8-137C3E9014D7}"/>
          </ac:spMkLst>
        </pc:spChg>
        <pc:grpChg chg="add">
          <ac:chgData name="Salustiano Rodrigues" userId="b0c2298ca69cb755" providerId="LiveId" clId="{7A8277BC-6B6C-48F6-9509-B2C960433860}" dt="2022-08-17T17:57:41.690" v="13" actId="26606"/>
          <ac:grpSpMkLst>
            <pc:docMk/>
            <pc:sldMk cId="619747503" sldId="265"/>
            <ac:grpSpMk id="63" creationId="{F398A7BA-9279-4363-9D59-238782AB6BB5}"/>
          </ac:grpSpMkLst>
        </pc:grpChg>
        <pc:grpChg chg="add">
          <ac:chgData name="Salustiano Rodrigues" userId="b0c2298ca69cb755" providerId="LiveId" clId="{7A8277BC-6B6C-48F6-9509-B2C960433860}" dt="2022-08-17T17:57:41.690" v="13" actId="26606"/>
          <ac:grpSpMkLst>
            <pc:docMk/>
            <pc:sldMk cId="619747503" sldId="265"/>
            <ac:grpSpMk id="77" creationId="{3B88DAD3-AF6F-4D6C-8512-7239A69A40DD}"/>
          </ac:grpSpMkLst>
        </pc:grpChg>
        <pc:picChg chg="del">
          <ac:chgData name="Salustiano Rodrigues" userId="b0c2298ca69cb755" providerId="LiveId" clId="{7A8277BC-6B6C-48F6-9509-B2C960433860}" dt="2022-08-17T17:57:20.643" v="12" actId="478"/>
          <ac:picMkLst>
            <pc:docMk/>
            <pc:sldMk cId="619747503" sldId="265"/>
            <ac:picMk id="46" creationId="{1806E657-437F-402B-8FF4-233FCAFD2DED}"/>
          </ac:picMkLst>
        </pc:picChg>
        <pc:picChg chg="add">
          <ac:chgData name="Salustiano Rodrigues" userId="b0c2298ca69cb755" providerId="LiveId" clId="{7A8277BC-6B6C-48F6-9509-B2C960433860}" dt="2022-08-17T17:57:41.690" v="13" actId="26606"/>
          <ac:picMkLst>
            <pc:docMk/>
            <pc:sldMk cId="619747503" sldId="265"/>
            <ac:picMk id="57" creationId="{28BA904F-DA88-3148-577D-54D7F761DC28}"/>
          </ac:picMkLst>
        </pc:picChg>
      </pc:sldChg>
      <pc:sldChg chg="del">
        <pc:chgData name="Salustiano Rodrigues" userId="b0c2298ca69cb755" providerId="LiveId" clId="{7A8277BC-6B6C-48F6-9509-B2C960433860}" dt="2022-08-17T17:58:19.030" v="21" actId="47"/>
        <pc:sldMkLst>
          <pc:docMk/>
          <pc:sldMk cId="4067434626" sldId="266"/>
        </pc:sldMkLst>
      </pc:sldChg>
      <pc:sldChg chg="del">
        <pc:chgData name="Salustiano Rodrigues" userId="b0c2298ca69cb755" providerId="LiveId" clId="{7A8277BC-6B6C-48F6-9509-B2C960433860}" dt="2022-08-17T17:58:19.030" v="21" actId="47"/>
        <pc:sldMkLst>
          <pc:docMk/>
          <pc:sldMk cId="151862601" sldId="267"/>
        </pc:sldMkLst>
      </pc:sldChg>
      <pc:sldChg chg="del">
        <pc:chgData name="Salustiano Rodrigues" userId="b0c2298ca69cb755" providerId="LiveId" clId="{7A8277BC-6B6C-48F6-9509-B2C960433860}" dt="2022-08-17T17:58:19.030" v="21" actId="47"/>
        <pc:sldMkLst>
          <pc:docMk/>
          <pc:sldMk cId="2826404912" sldId="268"/>
        </pc:sldMkLst>
      </pc:sldChg>
      <pc:sldChg chg="del">
        <pc:chgData name="Salustiano Rodrigues" userId="b0c2298ca69cb755" providerId="LiveId" clId="{7A8277BC-6B6C-48F6-9509-B2C960433860}" dt="2022-08-17T17:58:19.030" v="21" actId="47"/>
        <pc:sldMkLst>
          <pc:docMk/>
          <pc:sldMk cId="4222781518" sldId="269"/>
        </pc:sldMkLst>
      </pc:sldChg>
      <pc:sldChg chg="del">
        <pc:chgData name="Salustiano Rodrigues" userId="b0c2298ca69cb755" providerId="LiveId" clId="{7A8277BC-6B6C-48F6-9509-B2C960433860}" dt="2022-08-17T17:58:19.030" v="21" actId="47"/>
        <pc:sldMkLst>
          <pc:docMk/>
          <pc:sldMk cId="3918630077" sldId="270"/>
        </pc:sldMkLst>
      </pc:sldChg>
      <pc:sldChg chg="del">
        <pc:chgData name="Salustiano Rodrigues" userId="b0c2298ca69cb755" providerId="LiveId" clId="{7A8277BC-6B6C-48F6-9509-B2C960433860}" dt="2022-08-17T17:58:19.030" v="21" actId="47"/>
        <pc:sldMkLst>
          <pc:docMk/>
          <pc:sldMk cId="2231789704" sldId="271"/>
        </pc:sldMkLst>
      </pc:sldChg>
      <pc:sldChg chg="del">
        <pc:chgData name="Salustiano Rodrigues" userId="b0c2298ca69cb755" providerId="LiveId" clId="{7A8277BC-6B6C-48F6-9509-B2C960433860}" dt="2022-08-17T17:58:19.030" v="21" actId="47"/>
        <pc:sldMkLst>
          <pc:docMk/>
          <pc:sldMk cId="1068422692" sldId="272"/>
        </pc:sldMkLst>
      </pc:sldChg>
      <pc:sldChg chg="del">
        <pc:chgData name="Salustiano Rodrigues" userId="b0c2298ca69cb755" providerId="LiveId" clId="{7A8277BC-6B6C-48F6-9509-B2C960433860}" dt="2022-08-17T17:58:19.030" v="21" actId="47"/>
        <pc:sldMkLst>
          <pc:docMk/>
          <pc:sldMk cId="4172952985" sldId="273"/>
        </pc:sldMkLst>
      </pc:sldChg>
      <pc:sldChg chg="del">
        <pc:chgData name="Salustiano Rodrigues" userId="b0c2298ca69cb755" providerId="LiveId" clId="{7A8277BC-6B6C-48F6-9509-B2C960433860}" dt="2022-08-17T17:58:19.030" v="21" actId="47"/>
        <pc:sldMkLst>
          <pc:docMk/>
          <pc:sldMk cId="1523701744" sldId="274"/>
        </pc:sldMkLst>
      </pc:sldChg>
      <pc:sldChg chg="del">
        <pc:chgData name="Salustiano Rodrigues" userId="b0c2298ca69cb755" providerId="LiveId" clId="{7A8277BC-6B6C-48F6-9509-B2C960433860}" dt="2022-08-17T17:58:19.030" v="21" actId="47"/>
        <pc:sldMkLst>
          <pc:docMk/>
          <pc:sldMk cId="3455462085" sldId="275"/>
        </pc:sldMkLst>
      </pc:sldChg>
      <pc:sldChg chg="del">
        <pc:chgData name="Salustiano Rodrigues" userId="b0c2298ca69cb755" providerId="LiveId" clId="{7A8277BC-6B6C-48F6-9509-B2C960433860}" dt="2022-08-17T17:58:19.030" v="21" actId="47"/>
        <pc:sldMkLst>
          <pc:docMk/>
          <pc:sldMk cId="4173416581" sldId="276"/>
        </pc:sldMkLst>
      </pc:sldChg>
      <pc:sldChg chg="del">
        <pc:chgData name="Salustiano Rodrigues" userId="b0c2298ca69cb755" providerId="LiveId" clId="{7A8277BC-6B6C-48F6-9509-B2C960433860}" dt="2022-08-17T17:58:19.030" v="21" actId="47"/>
        <pc:sldMkLst>
          <pc:docMk/>
          <pc:sldMk cId="2203018804" sldId="277"/>
        </pc:sldMkLst>
      </pc:sldChg>
      <pc:sldChg chg="del">
        <pc:chgData name="Salustiano Rodrigues" userId="b0c2298ca69cb755" providerId="LiveId" clId="{7A8277BC-6B6C-48F6-9509-B2C960433860}" dt="2022-08-17T17:58:19.030" v="21" actId="47"/>
        <pc:sldMkLst>
          <pc:docMk/>
          <pc:sldMk cId="2566797615" sldId="278"/>
        </pc:sldMkLst>
      </pc:sldChg>
      <pc:sldChg chg="del">
        <pc:chgData name="Salustiano Rodrigues" userId="b0c2298ca69cb755" providerId="LiveId" clId="{7A8277BC-6B6C-48F6-9509-B2C960433860}" dt="2022-08-17T17:58:19.030" v="21" actId="47"/>
        <pc:sldMkLst>
          <pc:docMk/>
          <pc:sldMk cId="3801079437" sldId="279"/>
        </pc:sldMkLst>
      </pc:sldChg>
      <pc:sldChg chg="del">
        <pc:chgData name="Salustiano Rodrigues" userId="b0c2298ca69cb755" providerId="LiveId" clId="{7A8277BC-6B6C-48F6-9509-B2C960433860}" dt="2022-08-17T17:58:19.030" v="21" actId="47"/>
        <pc:sldMkLst>
          <pc:docMk/>
          <pc:sldMk cId="1017259743" sldId="280"/>
        </pc:sldMkLst>
      </pc:sldChg>
      <pc:sldChg chg="del">
        <pc:chgData name="Salustiano Rodrigues" userId="b0c2298ca69cb755" providerId="LiveId" clId="{7A8277BC-6B6C-48F6-9509-B2C960433860}" dt="2022-08-17T17:58:19.030" v="21" actId="47"/>
        <pc:sldMkLst>
          <pc:docMk/>
          <pc:sldMk cId="1908604487" sldId="281"/>
        </pc:sldMkLst>
      </pc:sldChg>
      <pc:sldChg chg="del">
        <pc:chgData name="Salustiano Rodrigues" userId="b0c2298ca69cb755" providerId="LiveId" clId="{7A8277BC-6B6C-48F6-9509-B2C960433860}" dt="2022-08-17T17:58:19.030" v="21" actId="47"/>
        <pc:sldMkLst>
          <pc:docMk/>
          <pc:sldMk cId="1476701539" sldId="282"/>
        </pc:sldMkLst>
      </pc:sldChg>
      <pc:sldChg chg="del">
        <pc:chgData name="Salustiano Rodrigues" userId="b0c2298ca69cb755" providerId="LiveId" clId="{7A8277BC-6B6C-48F6-9509-B2C960433860}" dt="2022-08-17T17:58:19.030" v="21" actId="47"/>
        <pc:sldMkLst>
          <pc:docMk/>
          <pc:sldMk cId="3433899738" sldId="283"/>
        </pc:sldMkLst>
      </pc:sldChg>
      <pc:sldChg chg="del">
        <pc:chgData name="Salustiano Rodrigues" userId="b0c2298ca69cb755" providerId="LiveId" clId="{7A8277BC-6B6C-48F6-9509-B2C960433860}" dt="2022-08-17T17:58:19.030" v="21" actId="47"/>
        <pc:sldMkLst>
          <pc:docMk/>
          <pc:sldMk cId="152335199" sldId="284"/>
        </pc:sldMkLst>
      </pc:sldChg>
      <pc:sldChg chg="del">
        <pc:chgData name="Salustiano Rodrigues" userId="b0c2298ca69cb755" providerId="LiveId" clId="{7A8277BC-6B6C-48F6-9509-B2C960433860}" dt="2022-08-17T17:58:19.030" v="21" actId="47"/>
        <pc:sldMkLst>
          <pc:docMk/>
          <pc:sldMk cId="2845798267" sldId="285"/>
        </pc:sldMkLst>
      </pc:sldChg>
      <pc:sldChg chg="del">
        <pc:chgData name="Salustiano Rodrigues" userId="b0c2298ca69cb755" providerId="LiveId" clId="{7A8277BC-6B6C-48F6-9509-B2C960433860}" dt="2022-08-17T17:58:19.030" v="21" actId="47"/>
        <pc:sldMkLst>
          <pc:docMk/>
          <pc:sldMk cId="816119991" sldId="286"/>
        </pc:sldMkLst>
      </pc:sldChg>
      <pc:sldChg chg="del">
        <pc:chgData name="Salustiano Rodrigues" userId="b0c2298ca69cb755" providerId="LiveId" clId="{7A8277BC-6B6C-48F6-9509-B2C960433860}" dt="2022-08-17T17:58:19.030" v="21" actId="47"/>
        <pc:sldMkLst>
          <pc:docMk/>
          <pc:sldMk cId="2527095544" sldId="287"/>
        </pc:sldMkLst>
      </pc:sldChg>
      <pc:sldChg chg="del">
        <pc:chgData name="Salustiano Rodrigues" userId="b0c2298ca69cb755" providerId="LiveId" clId="{7A8277BC-6B6C-48F6-9509-B2C960433860}" dt="2022-08-17T17:58:19.030" v="21" actId="47"/>
        <pc:sldMkLst>
          <pc:docMk/>
          <pc:sldMk cId="2208556123" sldId="288"/>
        </pc:sldMkLst>
      </pc:sldChg>
      <pc:sldChg chg="addSp modSp mod">
        <pc:chgData name="Salustiano Rodrigues" userId="b0c2298ca69cb755" providerId="LiveId" clId="{7A8277BC-6B6C-48F6-9509-B2C960433860}" dt="2022-08-17T18:35:21.505" v="164" actId="1440"/>
        <pc:sldMkLst>
          <pc:docMk/>
          <pc:sldMk cId="2709367394" sldId="289"/>
        </pc:sldMkLst>
        <pc:spChg chg="mod">
          <ac:chgData name="Salustiano Rodrigues" userId="b0c2298ca69cb755" providerId="LiveId" clId="{7A8277BC-6B6C-48F6-9509-B2C960433860}" dt="2022-08-17T18:32:10.845" v="145" actId="123"/>
          <ac:spMkLst>
            <pc:docMk/>
            <pc:sldMk cId="2709367394" sldId="289"/>
            <ac:spMk id="3" creationId="{2DB97DCF-A9FB-4CEA-B6C7-D7C69F3F89A7}"/>
          </ac:spMkLst>
        </pc:spChg>
        <pc:picChg chg="add mod">
          <ac:chgData name="Salustiano Rodrigues" userId="b0c2298ca69cb755" providerId="LiveId" clId="{7A8277BC-6B6C-48F6-9509-B2C960433860}" dt="2022-08-17T18:35:21.505" v="164" actId="1440"/>
          <ac:picMkLst>
            <pc:docMk/>
            <pc:sldMk cId="2709367394" sldId="289"/>
            <ac:picMk id="1026" creationId="{4075C1AB-B3A4-9EE2-4E13-A41E9589EC32}"/>
          </ac:picMkLst>
        </pc:picChg>
        <pc:picChg chg="add mod">
          <ac:chgData name="Salustiano Rodrigues" userId="b0c2298ca69cb755" providerId="LiveId" clId="{7A8277BC-6B6C-48F6-9509-B2C960433860}" dt="2022-08-17T18:35:21.505" v="164" actId="1440"/>
          <ac:picMkLst>
            <pc:docMk/>
            <pc:sldMk cId="2709367394" sldId="289"/>
            <ac:picMk id="1028" creationId="{9BE07B18-840D-FCD9-817E-EFE0DA33A44E}"/>
          </ac:picMkLst>
        </pc:picChg>
        <pc:picChg chg="add mod">
          <ac:chgData name="Salustiano Rodrigues" userId="b0c2298ca69cb755" providerId="LiveId" clId="{7A8277BC-6B6C-48F6-9509-B2C960433860}" dt="2022-08-17T18:35:21.505" v="164" actId="1440"/>
          <ac:picMkLst>
            <pc:docMk/>
            <pc:sldMk cId="2709367394" sldId="289"/>
            <ac:picMk id="1030" creationId="{1E07B5AA-06FA-0A09-56D9-2428E8BD1C25}"/>
          </ac:picMkLst>
        </pc:picChg>
      </pc:sldChg>
      <pc:sldChg chg="del">
        <pc:chgData name="Salustiano Rodrigues" userId="b0c2298ca69cb755" providerId="LiveId" clId="{7A8277BC-6B6C-48F6-9509-B2C960433860}" dt="2022-08-17T17:58:19.030" v="21" actId="47"/>
        <pc:sldMkLst>
          <pc:docMk/>
          <pc:sldMk cId="1648900729" sldId="290"/>
        </pc:sldMkLst>
      </pc:sldChg>
      <pc:sldChg chg="new del">
        <pc:chgData name="Salustiano Rodrigues" userId="b0c2298ca69cb755" providerId="LiveId" clId="{7A8277BC-6B6C-48F6-9509-B2C960433860}" dt="2022-08-17T17:58:31.199" v="23" actId="47"/>
        <pc:sldMkLst>
          <pc:docMk/>
          <pc:sldMk cId="2704727252" sldId="290"/>
        </pc:sldMkLst>
      </pc:sldChg>
      <pc:sldChg chg="modSp add mod">
        <pc:chgData name="Salustiano Rodrigues" userId="b0c2298ca69cb755" providerId="LiveId" clId="{7A8277BC-6B6C-48F6-9509-B2C960433860}" dt="2022-08-17T18:35:52.257" v="169" actId="113"/>
        <pc:sldMkLst>
          <pc:docMk/>
          <pc:sldMk cId="3734723158" sldId="290"/>
        </pc:sldMkLst>
        <pc:spChg chg="mod">
          <ac:chgData name="Salustiano Rodrigues" userId="b0c2298ca69cb755" providerId="LiveId" clId="{7A8277BC-6B6C-48F6-9509-B2C960433860}" dt="2022-08-17T18:35:52.257" v="169" actId="113"/>
          <ac:spMkLst>
            <pc:docMk/>
            <pc:sldMk cId="3734723158" sldId="290"/>
            <ac:spMk id="3" creationId="{2DB97DCF-A9FB-4CEA-B6C7-D7C69F3F89A7}"/>
          </ac:spMkLst>
        </pc:spChg>
      </pc:sldChg>
      <pc:sldChg chg="del">
        <pc:chgData name="Salustiano Rodrigues" userId="b0c2298ca69cb755" providerId="LiveId" clId="{7A8277BC-6B6C-48F6-9509-B2C960433860}" dt="2022-08-17T17:58:19.030" v="21" actId="47"/>
        <pc:sldMkLst>
          <pc:docMk/>
          <pc:sldMk cId="1913641221" sldId="291"/>
        </pc:sldMkLst>
      </pc:sldChg>
      <pc:sldChg chg="modSp add mod ord">
        <pc:chgData name="Salustiano Rodrigues" userId="b0c2298ca69cb755" providerId="LiveId" clId="{7A8277BC-6B6C-48F6-9509-B2C960433860}" dt="2022-08-17T18:37:36.983" v="184"/>
        <pc:sldMkLst>
          <pc:docMk/>
          <pc:sldMk cId="3223391052" sldId="291"/>
        </pc:sldMkLst>
        <pc:spChg chg="mod">
          <ac:chgData name="Salustiano Rodrigues" userId="b0c2298ca69cb755" providerId="LiveId" clId="{7A8277BC-6B6C-48F6-9509-B2C960433860}" dt="2022-08-17T18:37:36.983" v="184"/>
          <ac:spMkLst>
            <pc:docMk/>
            <pc:sldMk cId="3223391052" sldId="291"/>
            <ac:spMk id="3" creationId="{2DB97DCF-A9FB-4CEA-B6C7-D7C69F3F89A7}"/>
          </ac:spMkLst>
        </pc:spChg>
      </pc:sldChg>
      <pc:sldChg chg="modSp add mod">
        <pc:chgData name="Salustiano Rodrigues" userId="b0c2298ca69cb755" providerId="LiveId" clId="{7A8277BC-6B6C-48F6-9509-B2C960433860}" dt="2022-08-17T18:37:30.251" v="181" actId="20577"/>
        <pc:sldMkLst>
          <pc:docMk/>
          <pc:sldMk cId="4190463945" sldId="292"/>
        </pc:sldMkLst>
        <pc:spChg chg="mod">
          <ac:chgData name="Salustiano Rodrigues" userId="b0c2298ca69cb755" providerId="LiveId" clId="{7A8277BC-6B6C-48F6-9509-B2C960433860}" dt="2022-08-17T18:37:30.251" v="181" actId="20577"/>
          <ac:spMkLst>
            <pc:docMk/>
            <pc:sldMk cId="4190463945" sldId="292"/>
            <ac:spMk id="3" creationId="{2DB97DCF-A9FB-4CEA-B6C7-D7C69F3F89A7}"/>
          </ac:spMkLst>
        </pc:spChg>
      </pc:sldChg>
      <pc:sldChg chg="modSp add mod">
        <pc:chgData name="Salustiano Rodrigues" userId="b0c2298ca69cb755" providerId="LiveId" clId="{7A8277BC-6B6C-48F6-9509-B2C960433860}" dt="2022-08-17T18:38:51.162" v="192" actId="27636"/>
        <pc:sldMkLst>
          <pc:docMk/>
          <pc:sldMk cId="4044657874" sldId="293"/>
        </pc:sldMkLst>
        <pc:spChg chg="mod">
          <ac:chgData name="Salustiano Rodrigues" userId="b0c2298ca69cb755" providerId="LiveId" clId="{7A8277BC-6B6C-48F6-9509-B2C960433860}" dt="2022-08-17T18:38:51.162" v="192" actId="27636"/>
          <ac:spMkLst>
            <pc:docMk/>
            <pc:sldMk cId="4044657874" sldId="293"/>
            <ac:spMk id="3" creationId="{2DB97DCF-A9FB-4CEA-B6C7-D7C69F3F89A7}"/>
          </ac:spMkLst>
        </pc:spChg>
      </pc:sldChg>
      <pc:sldChg chg="addSp delSp modSp add mod setBg">
        <pc:chgData name="Salustiano Rodrigues" userId="b0c2298ca69cb755" providerId="LiveId" clId="{7A8277BC-6B6C-48F6-9509-B2C960433860}" dt="2022-08-17T18:40:42.228" v="213" actId="20577"/>
        <pc:sldMkLst>
          <pc:docMk/>
          <pc:sldMk cId="1308885826" sldId="294"/>
        </pc:sldMkLst>
        <pc:spChg chg="mod">
          <ac:chgData name="Salustiano Rodrigues" userId="b0c2298ca69cb755" providerId="LiveId" clId="{7A8277BC-6B6C-48F6-9509-B2C960433860}" dt="2022-08-17T18:40:19.072" v="208" actId="1076"/>
          <ac:spMkLst>
            <pc:docMk/>
            <pc:sldMk cId="1308885826" sldId="294"/>
            <ac:spMk id="2" creationId="{ECC94FDA-C825-43A2-A0A2-0C5CA0FA9BB2}"/>
          </ac:spMkLst>
        </pc:spChg>
        <pc:spChg chg="mod">
          <ac:chgData name="Salustiano Rodrigues" userId="b0c2298ca69cb755" providerId="LiveId" clId="{7A8277BC-6B6C-48F6-9509-B2C960433860}" dt="2022-08-17T18:40:42.228" v="213" actId="20577"/>
          <ac:spMkLst>
            <pc:docMk/>
            <pc:sldMk cId="1308885826" sldId="294"/>
            <ac:spMk id="3" creationId="{2DB97DCF-A9FB-4CEA-B6C7-D7C69F3F89A7}"/>
          </ac:spMkLst>
        </pc:spChg>
        <pc:picChg chg="add del mod">
          <ac:chgData name="Salustiano Rodrigues" userId="b0c2298ca69cb755" providerId="LiveId" clId="{7A8277BC-6B6C-48F6-9509-B2C960433860}" dt="2022-08-17T18:40:26.441" v="211" actId="478"/>
          <ac:picMkLst>
            <pc:docMk/>
            <pc:sldMk cId="1308885826" sldId="294"/>
            <ac:picMk id="2050" creationId="{B7E48BDB-71B9-E878-9B14-BAF749885872}"/>
          </ac:picMkLst>
        </pc:picChg>
      </pc:sldChg>
      <pc:sldChg chg="modSp add mod ord">
        <pc:chgData name="Salustiano Rodrigues" userId="b0c2298ca69cb755" providerId="LiveId" clId="{7A8277BC-6B6C-48F6-9509-B2C960433860}" dt="2022-08-17T18:48:29.644" v="621" actId="113"/>
        <pc:sldMkLst>
          <pc:docMk/>
          <pc:sldMk cId="3101099372" sldId="295"/>
        </pc:sldMkLst>
        <pc:spChg chg="mod">
          <ac:chgData name="Salustiano Rodrigues" userId="b0c2298ca69cb755" providerId="LiveId" clId="{7A8277BC-6B6C-48F6-9509-B2C960433860}" dt="2022-08-17T18:40:55.922" v="215"/>
          <ac:spMkLst>
            <pc:docMk/>
            <pc:sldMk cId="3101099372" sldId="295"/>
            <ac:spMk id="2" creationId="{ECC94FDA-C825-43A2-A0A2-0C5CA0FA9BB2}"/>
          </ac:spMkLst>
        </pc:spChg>
        <pc:spChg chg="mod">
          <ac:chgData name="Salustiano Rodrigues" userId="b0c2298ca69cb755" providerId="LiveId" clId="{7A8277BC-6B6C-48F6-9509-B2C960433860}" dt="2022-08-17T18:48:29.644" v="621" actId="113"/>
          <ac:spMkLst>
            <pc:docMk/>
            <pc:sldMk cId="3101099372" sldId="295"/>
            <ac:spMk id="3" creationId="{2DB97DCF-A9FB-4CEA-B6C7-D7C69F3F89A7}"/>
          </ac:spMkLst>
        </pc:spChg>
      </pc:sldChg>
      <pc:sldChg chg="modSp add mod">
        <pc:chgData name="Salustiano Rodrigues" userId="b0c2298ca69cb755" providerId="LiveId" clId="{7A8277BC-6B6C-48F6-9509-B2C960433860}" dt="2022-08-17T18:42:19.703" v="222" actId="6549"/>
        <pc:sldMkLst>
          <pc:docMk/>
          <pc:sldMk cId="3362663576" sldId="296"/>
        </pc:sldMkLst>
        <pc:spChg chg="mod">
          <ac:chgData name="Salustiano Rodrigues" userId="b0c2298ca69cb755" providerId="LiveId" clId="{7A8277BC-6B6C-48F6-9509-B2C960433860}" dt="2022-08-17T18:42:19.703" v="222" actId="6549"/>
          <ac:spMkLst>
            <pc:docMk/>
            <pc:sldMk cId="3362663576" sldId="296"/>
            <ac:spMk id="3" creationId="{2DB97DCF-A9FB-4CEA-B6C7-D7C69F3F89A7}"/>
          </ac:spMkLst>
        </pc:spChg>
      </pc:sldChg>
      <pc:sldChg chg="modSp add mod">
        <pc:chgData name="Salustiano Rodrigues" userId="b0c2298ca69cb755" providerId="LiveId" clId="{7A8277BC-6B6C-48F6-9509-B2C960433860}" dt="2022-08-17T18:46:14.109" v="524" actId="113"/>
        <pc:sldMkLst>
          <pc:docMk/>
          <pc:sldMk cId="617306934" sldId="297"/>
        </pc:sldMkLst>
        <pc:spChg chg="mod">
          <ac:chgData name="Salustiano Rodrigues" userId="b0c2298ca69cb755" providerId="LiveId" clId="{7A8277BC-6B6C-48F6-9509-B2C960433860}" dt="2022-08-17T18:46:14.109" v="524" actId="113"/>
          <ac:spMkLst>
            <pc:docMk/>
            <pc:sldMk cId="617306934" sldId="297"/>
            <ac:spMk id="3" creationId="{2DB97DCF-A9FB-4CEA-B6C7-D7C69F3F89A7}"/>
          </ac:spMkLst>
        </pc:spChg>
      </pc:sldChg>
      <pc:sldChg chg="modSp add mod">
        <pc:chgData name="Salustiano Rodrigues" userId="b0c2298ca69cb755" providerId="LiveId" clId="{7A8277BC-6B6C-48F6-9509-B2C960433860}" dt="2022-08-17T18:46:24.372" v="528" actId="113"/>
        <pc:sldMkLst>
          <pc:docMk/>
          <pc:sldMk cId="639968152" sldId="298"/>
        </pc:sldMkLst>
        <pc:spChg chg="mod">
          <ac:chgData name="Salustiano Rodrigues" userId="b0c2298ca69cb755" providerId="LiveId" clId="{7A8277BC-6B6C-48F6-9509-B2C960433860}" dt="2022-08-17T18:46:24.372" v="528" actId="113"/>
          <ac:spMkLst>
            <pc:docMk/>
            <pc:sldMk cId="639968152" sldId="298"/>
            <ac:spMk id="3" creationId="{2DB97DCF-A9FB-4CEA-B6C7-D7C69F3F89A7}"/>
          </ac:spMkLst>
        </pc:spChg>
      </pc:sldChg>
      <pc:sldChg chg="modSp add mod">
        <pc:chgData name="Salustiano Rodrigues" userId="b0c2298ca69cb755" providerId="LiveId" clId="{7A8277BC-6B6C-48F6-9509-B2C960433860}" dt="2022-08-17T18:49:22.127" v="668" actId="6549"/>
        <pc:sldMkLst>
          <pc:docMk/>
          <pc:sldMk cId="4219677553" sldId="299"/>
        </pc:sldMkLst>
        <pc:spChg chg="mod">
          <ac:chgData name="Salustiano Rodrigues" userId="b0c2298ca69cb755" providerId="LiveId" clId="{7A8277BC-6B6C-48F6-9509-B2C960433860}" dt="2022-08-17T18:49:22.127" v="668" actId="6549"/>
          <ac:spMkLst>
            <pc:docMk/>
            <pc:sldMk cId="4219677553" sldId="299"/>
            <ac:spMk id="3" creationId="{2DB97DCF-A9FB-4CEA-B6C7-D7C69F3F89A7}"/>
          </ac:spMkLst>
        </pc:spChg>
      </pc:sldChg>
      <pc:sldChg chg="modSp add mod">
        <pc:chgData name="Salustiano Rodrigues" userId="b0c2298ca69cb755" providerId="LiveId" clId="{7A8277BC-6B6C-48F6-9509-B2C960433860}" dt="2022-08-17T18:48:15.508" v="619"/>
        <pc:sldMkLst>
          <pc:docMk/>
          <pc:sldMk cId="2332952486" sldId="300"/>
        </pc:sldMkLst>
        <pc:spChg chg="mod">
          <ac:chgData name="Salustiano Rodrigues" userId="b0c2298ca69cb755" providerId="LiveId" clId="{7A8277BC-6B6C-48F6-9509-B2C960433860}" dt="2022-08-17T18:48:15.508" v="619"/>
          <ac:spMkLst>
            <pc:docMk/>
            <pc:sldMk cId="2332952486" sldId="300"/>
            <ac:spMk id="3" creationId="{2DB97DCF-A9FB-4CEA-B6C7-D7C69F3F89A7}"/>
          </ac:spMkLst>
        </pc:spChg>
      </pc:sldChg>
      <pc:sldChg chg="modSp add mod">
        <pc:chgData name="Salustiano Rodrigues" userId="b0c2298ca69cb755" providerId="LiveId" clId="{7A8277BC-6B6C-48F6-9509-B2C960433860}" dt="2022-08-17T18:49:16.101" v="667" actId="20577"/>
        <pc:sldMkLst>
          <pc:docMk/>
          <pc:sldMk cId="1850727550" sldId="301"/>
        </pc:sldMkLst>
        <pc:spChg chg="mod">
          <ac:chgData name="Salustiano Rodrigues" userId="b0c2298ca69cb755" providerId="LiveId" clId="{7A8277BC-6B6C-48F6-9509-B2C960433860}" dt="2022-08-17T18:49:16.101" v="667" actId="20577"/>
          <ac:spMkLst>
            <pc:docMk/>
            <pc:sldMk cId="1850727550" sldId="301"/>
            <ac:spMk id="3" creationId="{2DB97DCF-A9FB-4CEA-B6C7-D7C69F3F89A7}"/>
          </ac:spMkLst>
        </pc:spChg>
      </pc:sldChg>
      <pc:sldChg chg="modSp add mod">
        <pc:chgData name="Salustiano Rodrigues" userId="b0c2298ca69cb755" providerId="LiveId" clId="{7A8277BC-6B6C-48F6-9509-B2C960433860}" dt="2022-08-17T18:50:29.369" v="735" actId="20577"/>
        <pc:sldMkLst>
          <pc:docMk/>
          <pc:sldMk cId="287897447" sldId="302"/>
        </pc:sldMkLst>
        <pc:spChg chg="mod">
          <ac:chgData name="Salustiano Rodrigues" userId="b0c2298ca69cb755" providerId="LiveId" clId="{7A8277BC-6B6C-48F6-9509-B2C960433860}" dt="2022-08-17T18:50:29.369" v="735" actId="20577"/>
          <ac:spMkLst>
            <pc:docMk/>
            <pc:sldMk cId="287897447" sldId="302"/>
            <ac:spMk id="3" creationId="{2DB97DCF-A9FB-4CEA-B6C7-D7C69F3F89A7}"/>
          </ac:spMkLst>
        </pc:spChg>
      </pc:sldChg>
      <pc:sldChg chg="modSp add mod">
        <pc:chgData name="Salustiano Rodrigues" userId="b0c2298ca69cb755" providerId="LiveId" clId="{7A8277BC-6B6C-48F6-9509-B2C960433860}" dt="2022-08-17T18:56:18.904" v="814" actId="6549"/>
        <pc:sldMkLst>
          <pc:docMk/>
          <pc:sldMk cId="4283633750" sldId="303"/>
        </pc:sldMkLst>
        <pc:spChg chg="mod">
          <ac:chgData name="Salustiano Rodrigues" userId="b0c2298ca69cb755" providerId="LiveId" clId="{7A8277BC-6B6C-48F6-9509-B2C960433860}" dt="2022-08-17T18:56:18.904" v="814" actId="6549"/>
          <ac:spMkLst>
            <pc:docMk/>
            <pc:sldMk cId="4283633750" sldId="303"/>
            <ac:spMk id="3" creationId="{2DB97DCF-A9FB-4CEA-B6C7-D7C69F3F89A7}"/>
          </ac:spMkLst>
        </pc:spChg>
      </pc:sldChg>
      <pc:sldChg chg="modSp add mod ord">
        <pc:chgData name="Salustiano Rodrigues" userId="b0c2298ca69cb755" providerId="LiveId" clId="{7A8277BC-6B6C-48F6-9509-B2C960433860}" dt="2022-08-17T19:00:42.224" v="963" actId="20577"/>
        <pc:sldMkLst>
          <pc:docMk/>
          <pc:sldMk cId="526765816" sldId="304"/>
        </pc:sldMkLst>
        <pc:spChg chg="mod">
          <ac:chgData name="Salustiano Rodrigues" userId="b0c2298ca69cb755" providerId="LiveId" clId="{7A8277BC-6B6C-48F6-9509-B2C960433860}" dt="2022-08-17T18:57:58.969" v="877"/>
          <ac:spMkLst>
            <pc:docMk/>
            <pc:sldMk cId="526765816" sldId="304"/>
            <ac:spMk id="2" creationId="{ECC94FDA-C825-43A2-A0A2-0C5CA0FA9BB2}"/>
          </ac:spMkLst>
        </pc:spChg>
        <pc:spChg chg="mod">
          <ac:chgData name="Salustiano Rodrigues" userId="b0c2298ca69cb755" providerId="LiveId" clId="{7A8277BC-6B6C-48F6-9509-B2C960433860}" dt="2022-08-17T19:00:42.224" v="963" actId="20577"/>
          <ac:spMkLst>
            <pc:docMk/>
            <pc:sldMk cId="526765816" sldId="304"/>
            <ac:spMk id="3" creationId="{2DB97DCF-A9FB-4CEA-B6C7-D7C69F3F89A7}"/>
          </ac:spMkLst>
        </pc:spChg>
      </pc:sldChg>
      <pc:sldChg chg="addSp modSp add mod modNotesTx">
        <pc:chgData name="Salustiano Rodrigues" userId="b0c2298ca69cb755" providerId="LiveId" clId="{7A8277BC-6B6C-48F6-9509-B2C960433860}" dt="2022-08-17T19:05:10.093" v="1088"/>
        <pc:sldMkLst>
          <pc:docMk/>
          <pc:sldMk cId="1283009672" sldId="305"/>
        </pc:sldMkLst>
        <pc:spChg chg="mod">
          <ac:chgData name="Salustiano Rodrigues" userId="b0c2298ca69cb755" providerId="LiveId" clId="{7A8277BC-6B6C-48F6-9509-B2C960433860}" dt="2022-08-17T19:01:57.929" v="999" actId="20577"/>
          <ac:spMkLst>
            <pc:docMk/>
            <pc:sldMk cId="1283009672" sldId="305"/>
            <ac:spMk id="3" creationId="{2DB97DCF-A9FB-4CEA-B6C7-D7C69F3F89A7}"/>
          </ac:spMkLst>
        </pc:spChg>
        <pc:picChg chg="add mod modCrop">
          <ac:chgData name="Salustiano Rodrigues" userId="b0c2298ca69cb755" providerId="LiveId" clId="{7A8277BC-6B6C-48F6-9509-B2C960433860}" dt="2022-08-17T19:01:42.058" v="996" actId="12788"/>
          <ac:picMkLst>
            <pc:docMk/>
            <pc:sldMk cId="1283009672" sldId="305"/>
            <ac:picMk id="5" creationId="{EF5C2C98-8934-824A-9FD1-521620EF36A4}"/>
          </ac:picMkLst>
        </pc:picChg>
      </pc:sldChg>
      <pc:sldChg chg="addSp delSp modSp add mod modNotesTx">
        <pc:chgData name="Salustiano Rodrigues" userId="b0c2298ca69cb755" providerId="LiveId" clId="{7A8277BC-6B6C-48F6-9509-B2C960433860}" dt="2022-08-17T19:12:20.500" v="1126" actId="1440"/>
        <pc:sldMkLst>
          <pc:docMk/>
          <pc:sldMk cId="3802308147" sldId="306"/>
        </pc:sldMkLst>
        <pc:spChg chg="mod">
          <ac:chgData name="Salustiano Rodrigues" userId="b0c2298ca69cb755" providerId="LiveId" clId="{7A8277BC-6B6C-48F6-9509-B2C960433860}" dt="2022-08-17T19:08:56.491" v="1120" actId="113"/>
          <ac:spMkLst>
            <pc:docMk/>
            <pc:sldMk cId="3802308147" sldId="306"/>
            <ac:spMk id="3" creationId="{2DB97DCF-A9FB-4CEA-B6C7-D7C69F3F89A7}"/>
          </ac:spMkLst>
        </pc:spChg>
        <pc:picChg chg="del">
          <ac:chgData name="Salustiano Rodrigues" userId="b0c2298ca69cb755" providerId="LiveId" clId="{7A8277BC-6B6C-48F6-9509-B2C960433860}" dt="2022-08-17T19:04:54.381" v="1086" actId="478"/>
          <ac:picMkLst>
            <pc:docMk/>
            <pc:sldMk cId="3802308147" sldId="306"/>
            <ac:picMk id="5" creationId="{EF5C2C98-8934-824A-9FD1-521620EF36A4}"/>
          </ac:picMkLst>
        </pc:picChg>
        <pc:picChg chg="add mod">
          <ac:chgData name="Salustiano Rodrigues" userId="b0c2298ca69cb755" providerId="LiveId" clId="{7A8277BC-6B6C-48F6-9509-B2C960433860}" dt="2022-08-17T19:12:20.500" v="1126" actId="1440"/>
          <ac:picMkLst>
            <pc:docMk/>
            <pc:sldMk cId="3802308147" sldId="306"/>
            <ac:picMk id="3074" creationId="{44F09C16-C401-28D0-2353-0A5A99865F76}"/>
          </ac:picMkLst>
        </pc:picChg>
      </pc:sldChg>
      <pc:sldChg chg="addSp delSp modSp add mod">
        <pc:chgData name="Salustiano Rodrigues" userId="b0c2298ca69cb755" providerId="LiveId" clId="{7A8277BC-6B6C-48F6-9509-B2C960433860}" dt="2022-08-17T19:16:57.778" v="1253" actId="113"/>
        <pc:sldMkLst>
          <pc:docMk/>
          <pc:sldMk cId="3376406735" sldId="307"/>
        </pc:sldMkLst>
        <pc:spChg chg="mod">
          <ac:chgData name="Salustiano Rodrigues" userId="b0c2298ca69cb755" providerId="LiveId" clId="{7A8277BC-6B6C-48F6-9509-B2C960433860}" dt="2022-08-17T19:16:57.778" v="1253" actId="113"/>
          <ac:spMkLst>
            <pc:docMk/>
            <pc:sldMk cId="3376406735" sldId="307"/>
            <ac:spMk id="3" creationId="{2DB97DCF-A9FB-4CEA-B6C7-D7C69F3F89A7}"/>
          </ac:spMkLst>
        </pc:spChg>
        <pc:picChg chg="add del mod">
          <ac:chgData name="Salustiano Rodrigues" userId="b0c2298ca69cb755" providerId="LiveId" clId="{7A8277BC-6B6C-48F6-9509-B2C960433860}" dt="2022-08-17T19:14:31.486" v="1221" actId="478"/>
          <ac:picMkLst>
            <pc:docMk/>
            <pc:sldMk cId="3376406735" sldId="307"/>
            <ac:picMk id="5" creationId="{2952CA2A-224D-3698-7EF9-744A028F2D35}"/>
          </ac:picMkLst>
        </pc:picChg>
        <pc:picChg chg="add del">
          <ac:chgData name="Salustiano Rodrigues" userId="b0c2298ca69cb755" providerId="LiveId" clId="{7A8277BC-6B6C-48F6-9509-B2C960433860}" dt="2022-08-17T19:14:30.860" v="1220" actId="478"/>
          <ac:picMkLst>
            <pc:docMk/>
            <pc:sldMk cId="3376406735" sldId="307"/>
            <ac:picMk id="7" creationId="{7F86D818-19FA-8790-0E14-878AC52A71BA}"/>
          </ac:picMkLst>
        </pc:picChg>
        <pc:picChg chg="add mod">
          <ac:chgData name="Salustiano Rodrigues" userId="b0c2298ca69cb755" providerId="LiveId" clId="{7A8277BC-6B6C-48F6-9509-B2C960433860}" dt="2022-08-17T19:15:45.638" v="1235" actId="1076"/>
          <ac:picMkLst>
            <pc:docMk/>
            <pc:sldMk cId="3376406735" sldId="307"/>
            <ac:picMk id="8" creationId="{728516A4-6BA5-5B0D-A6C2-FD6243D488CA}"/>
          </ac:picMkLst>
        </pc:picChg>
        <pc:picChg chg="del">
          <ac:chgData name="Salustiano Rodrigues" userId="b0c2298ca69cb755" providerId="LiveId" clId="{7A8277BC-6B6C-48F6-9509-B2C960433860}" dt="2022-08-17T19:12:29.085" v="1128" actId="478"/>
          <ac:picMkLst>
            <pc:docMk/>
            <pc:sldMk cId="3376406735" sldId="307"/>
            <ac:picMk id="3074" creationId="{44F09C16-C401-28D0-2353-0A5A99865F76}"/>
          </ac:picMkLst>
        </pc:picChg>
        <pc:picChg chg="add del mod">
          <ac:chgData name="Salustiano Rodrigues" userId="b0c2298ca69cb755" providerId="LiveId" clId="{7A8277BC-6B6C-48F6-9509-B2C960433860}" dt="2022-08-17T19:15:18.848" v="1226" actId="21"/>
          <ac:picMkLst>
            <pc:docMk/>
            <pc:sldMk cId="3376406735" sldId="307"/>
            <ac:picMk id="4098" creationId="{4204A6C2-9908-C10C-D92F-503A8CC58C25}"/>
          </ac:picMkLst>
        </pc:picChg>
      </pc:sldChg>
      <pc:sldChg chg="add del">
        <pc:chgData name="Salustiano Rodrigues" userId="b0c2298ca69cb755" providerId="LiveId" clId="{7A8277BC-6B6C-48F6-9509-B2C960433860}" dt="2022-08-17T19:15:26.738" v="1228" actId="47"/>
        <pc:sldMkLst>
          <pc:docMk/>
          <pc:sldMk cId="3043432508" sldId="308"/>
        </pc:sldMkLst>
      </pc:sldChg>
      <pc:sldChg chg="addSp delSp modSp add mod">
        <pc:chgData name="Salustiano Rodrigues" userId="b0c2298ca69cb755" providerId="LiveId" clId="{7A8277BC-6B6C-48F6-9509-B2C960433860}" dt="2022-08-17T19:18:33.036" v="1284" actId="12788"/>
        <pc:sldMkLst>
          <pc:docMk/>
          <pc:sldMk cId="4150544468" sldId="308"/>
        </pc:sldMkLst>
        <pc:spChg chg="mod">
          <ac:chgData name="Salustiano Rodrigues" userId="b0c2298ca69cb755" providerId="LiveId" clId="{7A8277BC-6B6C-48F6-9509-B2C960433860}" dt="2022-08-17T19:18:33.036" v="1284" actId="12788"/>
          <ac:spMkLst>
            <pc:docMk/>
            <pc:sldMk cId="4150544468" sldId="308"/>
            <ac:spMk id="3" creationId="{2DB97DCF-A9FB-4CEA-B6C7-D7C69F3F89A7}"/>
          </ac:spMkLst>
        </pc:spChg>
        <pc:picChg chg="add mod">
          <ac:chgData name="Salustiano Rodrigues" userId="b0c2298ca69cb755" providerId="LiveId" clId="{7A8277BC-6B6C-48F6-9509-B2C960433860}" dt="2022-08-17T19:18:33.036" v="1284" actId="12788"/>
          <ac:picMkLst>
            <pc:docMk/>
            <pc:sldMk cId="4150544468" sldId="308"/>
            <ac:picMk id="5" creationId="{0A6580B8-EE65-B5B1-EDC6-2EF43DACF691}"/>
          </ac:picMkLst>
        </pc:picChg>
        <pc:picChg chg="del">
          <ac:chgData name="Salustiano Rodrigues" userId="b0c2298ca69cb755" providerId="LiveId" clId="{7A8277BC-6B6C-48F6-9509-B2C960433860}" dt="2022-08-17T19:17:16.623" v="1255" actId="478"/>
          <ac:picMkLst>
            <pc:docMk/>
            <pc:sldMk cId="4150544468" sldId="308"/>
            <ac:picMk id="8" creationId="{728516A4-6BA5-5B0D-A6C2-FD6243D488CA}"/>
          </ac:picMkLst>
        </pc:picChg>
      </pc:sldChg>
      <pc:sldChg chg="addSp delSp modSp add mod">
        <pc:chgData name="Salustiano Rodrigues" userId="b0c2298ca69cb755" providerId="LiveId" clId="{7A8277BC-6B6C-48F6-9509-B2C960433860}" dt="2022-08-17T19:19:40.710" v="1298" actId="12788"/>
        <pc:sldMkLst>
          <pc:docMk/>
          <pc:sldMk cId="1554165548" sldId="309"/>
        </pc:sldMkLst>
        <pc:spChg chg="mod">
          <ac:chgData name="Salustiano Rodrigues" userId="b0c2298ca69cb755" providerId="LiveId" clId="{7A8277BC-6B6C-48F6-9509-B2C960433860}" dt="2022-08-17T19:19:40.710" v="1298" actId="12788"/>
          <ac:spMkLst>
            <pc:docMk/>
            <pc:sldMk cId="1554165548" sldId="309"/>
            <ac:spMk id="3" creationId="{2DB97DCF-A9FB-4CEA-B6C7-D7C69F3F89A7}"/>
          </ac:spMkLst>
        </pc:spChg>
        <pc:picChg chg="del">
          <ac:chgData name="Salustiano Rodrigues" userId="b0c2298ca69cb755" providerId="LiveId" clId="{7A8277BC-6B6C-48F6-9509-B2C960433860}" dt="2022-08-17T19:19:20.381" v="1293" actId="478"/>
          <ac:picMkLst>
            <pc:docMk/>
            <pc:sldMk cId="1554165548" sldId="309"/>
            <ac:picMk id="5" creationId="{0A6580B8-EE65-B5B1-EDC6-2EF43DACF691}"/>
          </ac:picMkLst>
        </pc:picChg>
        <pc:picChg chg="add mod">
          <ac:chgData name="Salustiano Rodrigues" userId="b0c2298ca69cb755" providerId="LiveId" clId="{7A8277BC-6B6C-48F6-9509-B2C960433860}" dt="2022-08-17T19:19:40.710" v="1298" actId="12788"/>
          <ac:picMkLst>
            <pc:docMk/>
            <pc:sldMk cId="1554165548" sldId="309"/>
            <ac:picMk id="6" creationId="{E69B1E15-76CF-AD60-33DB-17D7A4AC5E5B}"/>
          </ac:picMkLst>
        </pc:picChg>
      </pc:sldChg>
      <pc:sldChg chg="delSp modSp add mod modNotesTx">
        <pc:chgData name="Salustiano Rodrigues" userId="b0c2298ca69cb755" providerId="LiveId" clId="{7A8277BC-6B6C-48F6-9509-B2C960433860}" dt="2022-08-17T19:25:13.102" v="1467" actId="113"/>
        <pc:sldMkLst>
          <pc:docMk/>
          <pc:sldMk cId="186650963" sldId="310"/>
        </pc:sldMkLst>
        <pc:spChg chg="mod">
          <ac:chgData name="Salustiano Rodrigues" userId="b0c2298ca69cb755" providerId="LiveId" clId="{7A8277BC-6B6C-48F6-9509-B2C960433860}" dt="2022-08-17T19:20:03.596" v="1300"/>
          <ac:spMkLst>
            <pc:docMk/>
            <pc:sldMk cId="186650963" sldId="310"/>
            <ac:spMk id="2" creationId="{ECC94FDA-C825-43A2-A0A2-0C5CA0FA9BB2}"/>
          </ac:spMkLst>
        </pc:spChg>
        <pc:spChg chg="mod">
          <ac:chgData name="Salustiano Rodrigues" userId="b0c2298ca69cb755" providerId="LiveId" clId="{7A8277BC-6B6C-48F6-9509-B2C960433860}" dt="2022-08-17T19:25:13.102" v="1467" actId="113"/>
          <ac:spMkLst>
            <pc:docMk/>
            <pc:sldMk cId="186650963" sldId="310"/>
            <ac:spMk id="3" creationId="{2DB97DCF-A9FB-4CEA-B6C7-D7C69F3F89A7}"/>
          </ac:spMkLst>
        </pc:spChg>
        <pc:picChg chg="del">
          <ac:chgData name="Salustiano Rodrigues" userId="b0c2298ca69cb755" providerId="LiveId" clId="{7A8277BC-6B6C-48F6-9509-B2C960433860}" dt="2022-08-17T19:20:05.174" v="1301" actId="478"/>
          <ac:picMkLst>
            <pc:docMk/>
            <pc:sldMk cId="186650963" sldId="310"/>
            <ac:picMk id="6" creationId="{E69B1E15-76CF-AD60-33DB-17D7A4AC5E5B}"/>
          </ac:picMkLst>
        </pc:picChg>
      </pc:sldChg>
      <pc:sldChg chg="addSp delSp modSp new del mod modClrScheme chgLayout">
        <pc:chgData name="Salustiano Rodrigues" userId="b0c2298ca69cb755" providerId="LiveId" clId="{7A8277BC-6B6C-48F6-9509-B2C960433860}" dt="2022-08-17T19:28:35.279" v="1500" actId="47"/>
        <pc:sldMkLst>
          <pc:docMk/>
          <pc:sldMk cId="369893419" sldId="311"/>
        </pc:sldMkLst>
        <pc:spChg chg="del mod ord">
          <ac:chgData name="Salustiano Rodrigues" userId="b0c2298ca69cb755" providerId="LiveId" clId="{7A8277BC-6B6C-48F6-9509-B2C960433860}" dt="2022-08-17T19:25:45.571" v="1471" actId="700"/>
          <ac:spMkLst>
            <pc:docMk/>
            <pc:sldMk cId="369893419" sldId="311"/>
            <ac:spMk id="2" creationId="{13E2AFCC-F33C-546F-5B82-58660718C978}"/>
          </ac:spMkLst>
        </pc:spChg>
        <pc:spChg chg="del mod ord">
          <ac:chgData name="Salustiano Rodrigues" userId="b0c2298ca69cb755" providerId="LiveId" clId="{7A8277BC-6B6C-48F6-9509-B2C960433860}" dt="2022-08-17T19:25:45.571" v="1471" actId="700"/>
          <ac:spMkLst>
            <pc:docMk/>
            <pc:sldMk cId="369893419" sldId="311"/>
            <ac:spMk id="3" creationId="{B8698E99-B13F-89B5-1F86-FC95CF66AD34}"/>
          </ac:spMkLst>
        </pc:spChg>
        <pc:spChg chg="add mod ord">
          <ac:chgData name="Salustiano Rodrigues" userId="b0c2298ca69cb755" providerId="LiveId" clId="{7A8277BC-6B6C-48F6-9509-B2C960433860}" dt="2022-08-17T19:25:49.084" v="1481" actId="20577"/>
          <ac:spMkLst>
            <pc:docMk/>
            <pc:sldMk cId="369893419" sldId="311"/>
            <ac:spMk id="4" creationId="{E4C4B9BC-5201-200A-34EA-718DABD6622E}"/>
          </ac:spMkLst>
        </pc:spChg>
        <pc:spChg chg="add del mod ord">
          <ac:chgData name="Salustiano Rodrigues" userId="b0c2298ca69cb755" providerId="LiveId" clId="{7A8277BC-6B6C-48F6-9509-B2C960433860}" dt="2022-08-17T19:25:53.146" v="1482" actId="478"/>
          <ac:spMkLst>
            <pc:docMk/>
            <pc:sldMk cId="369893419" sldId="311"/>
            <ac:spMk id="5" creationId="{800355C1-E763-C0A9-E12F-3B666FA47753}"/>
          </ac:spMkLst>
        </pc:spChg>
      </pc:sldChg>
      <pc:sldChg chg="add del">
        <pc:chgData name="Salustiano Rodrigues" userId="b0c2298ca69cb755" providerId="LiveId" clId="{7A8277BC-6B6C-48F6-9509-B2C960433860}" dt="2022-08-17T19:25:41.587" v="1469" actId="47"/>
        <pc:sldMkLst>
          <pc:docMk/>
          <pc:sldMk cId="3891137830" sldId="311"/>
        </pc:sldMkLst>
      </pc:sldChg>
      <pc:sldChg chg="modSp new del mod">
        <pc:chgData name="Salustiano Rodrigues" userId="b0c2298ca69cb755" providerId="LiveId" clId="{7A8277BC-6B6C-48F6-9509-B2C960433860}" dt="2022-08-17T19:28:36.333" v="1501" actId="47"/>
        <pc:sldMkLst>
          <pc:docMk/>
          <pc:sldMk cId="1627284462" sldId="312"/>
        </pc:sldMkLst>
        <pc:spChg chg="mod">
          <ac:chgData name="Salustiano Rodrigues" userId="b0c2298ca69cb755" providerId="LiveId" clId="{7A8277BC-6B6C-48F6-9509-B2C960433860}" dt="2022-08-17T19:26:00.867" v="1493" actId="20577"/>
          <ac:spMkLst>
            <pc:docMk/>
            <pc:sldMk cId="1627284462" sldId="312"/>
            <ac:spMk id="2" creationId="{080E57A7-8375-1929-3576-1495CB3B6FFD}"/>
          </ac:spMkLst>
        </pc:spChg>
        <pc:spChg chg="mod">
          <ac:chgData name="Salustiano Rodrigues" userId="b0c2298ca69cb755" providerId="LiveId" clId="{7A8277BC-6B6C-48F6-9509-B2C960433860}" dt="2022-08-17T19:28:34.406" v="1499" actId="6549"/>
          <ac:spMkLst>
            <pc:docMk/>
            <pc:sldMk cId="1627284462" sldId="312"/>
            <ac:spMk id="3" creationId="{AE55E48D-C700-51AE-2225-358CC26BE8A5}"/>
          </ac:spMkLst>
        </pc:spChg>
      </pc:sldChg>
    </pc:docChg>
  </pc:docChgLst>
  <pc:docChgLst>
    <pc:chgData name="Salustiano Rodrigues" userId="b0c2298ca69cb755" providerId="LiveId" clId="{ECC717C9-FB5E-4179-84E2-2AEC4212B480}"/>
    <pc:docChg chg="undo custSel addSld delSld modSld sldOrd">
      <pc:chgData name="Salustiano Rodrigues" userId="b0c2298ca69cb755" providerId="LiveId" clId="{ECC717C9-FB5E-4179-84E2-2AEC4212B480}" dt="2022-08-27T17:14:19.027" v="3078" actId="47"/>
      <pc:docMkLst>
        <pc:docMk/>
      </pc:docMkLst>
      <pc:sldChg chg="modSp">
        <pc:chgData name="Salustiano Rodrigues" userId="b0c2298ca69cb755" providerId="LiveId" clId="{ECC717C9-FB5E-4179-84E2-2AEC4212B480}" dt="2022-08-27T12:48:23.867" v="49" actId="6549"/>
        <pc:sldMkLst>
          <pc:docMk/>
          <pc:sldMk cId="619747503" sldId="265"/>
        </pc:sldMkLst>
        <pc:spChg chg="mod">
          <ac:chgData name="Salustiano Rodrigues" userId="b0c2298ca69cb755" providerId="LiveId" clId="{ECC717C9-FB5E-4179-84E2-2AEC4212B480}" dt="2022-08-27T12:48:23.867" v="49" actId="6549"/>
          <ac:spMkLst>
            <pc:docMk/>
            <pc:sldMk cId="619747503" sldId="265"/>
            <ac:spMk id="2" creationId="{00000000-0000-0000-0000-000000000000}"/>
          </ac:spMkLst>
        </pc:spChg>
      </pc:sldChg>
      <pc:sldChg chg="addSp modSp mod ord">
        <pc:chgData name="Salustiano Rodrigues" userId="b0c2298ca69cb755" providerId="LiveId" clId="{ECC717C9-FB5E-4179-84E2-2AEC4212B480}" dt="2022-08-27T14:46:51.855" v="2475"/>
        <pc:sldMkLst>
          <pc:docMk/>
          <pc:sldMk cId="2709367394" sldId="289"/>
        </pc:sldMkLst>
        <pc:spChg chg="mod">
          <ac:chgData name="Salustiano Rodrigues" userId="b0c2298ca69cb755" providerId="LiveId" clId="{ECC717C9-FB5E-4179-84E2-2AEC4212B480}" dt="2022-08-27T12:49:08.823" v="78" actId="20577"/>
          <ac:spMkLst>
            <pc:docMk/>
            <pc:sldMk cId="2709367394" sldId="289"/>
            <ac:spMk id="3" creationId="{2DB97DCF-A9FB-4CEA-B6C7-D7C69F3F89A7}"/>
          </ac:spMkLst>
        </pc:spChg>
        <pc:picChg chg="add mod">
          <ac:chgData name="Salustiano Rodrigues" userId="b0c2298ca69cb755" providerId="LiveId" clId="{ECC717C9-FB5E-4179-84E2-2AEC4212B480}" dt="2022-08-27T12:51:25.042" v="129" actId="1038"/>
          <ac:picMkLst>
            <pc:docMk/>
            <pc:sldMk cId="2709367394" sldId="289"/>
            <ac:picMk id="1026" creationId="{46ECC9E0-3301-3AA4-C5AE-EB85F89416E7}"/>
          </ac:picMkLst>
        </pc:picChg>
      </pc:sldChg>
      <pc:sldChg chg="del">
        <pc:chgData name="Salustiano Rodrigues" userId="b0c2298ca69cb755" providerId="LiveId" clId="{ECC717C9-FB5E-4179-84E2-2AEC4212B480}" dt="2022-08-27T12:48:35.773" v="50" actId="47"/>
        <pc:sldMkLst>
          <pc:docMk/>
          <pc:sldMk cId="955308636" sldId="290"/>
        </pc:sldMkLst>
      </pc:sldChg>
      <pc:sldChg chg="addSp modSp new mod setBg">
        <pc:chgData name="Salustiano Rodrigues" userId="b0c2298ca69cb755" providerId="LiveId" clId="{ECC717C9-FB5E-4179-84E2-2AEC4212B480}" dt="2022-08-27T13:25:35.973" v="186" actId="26606"/>
        <pc:sldMkLst>
          <pc:docMk/>
          <pc:sldMk cId="1944101907" sldId="290"/>
        </pc:sldMkLst>
        <pc:spChg chg="mod">
          <ac:chgData name="Salustiano Rodrigues" userId="b0c2298ca69cb755" providerId="LiveId" clId="{ECC717C9-FB5E-4179-84E2-2AEC4212B480}" dt="2022-08-27T13:25:35.973" v="186" actId="26606"/>
          <ac:spMkLst>
            <pc:docMk/>
            <pc:sldMk cId="1944101907" sldId="290"/>
            <ac:spMk id="2" creationId="{A52F6825-3EA6-1B69-A354-10C0BFFB5EE8}"/>
          </ac:spMkLst>
        </pc:spChg>
        <pc:spChg chg="mod">
          <ac:chgData name="Salustiano Rodrigues" userId="b0c2298ca69cb755" providerId="LiveId" clId="{ECC717C9-FB5E-4179-84E2-2AEC4212B480}" dt="2022-08-27T13:25:35.973" v="186" actId="26606"/>
          <ac:spMkLst>
            <pc:docMk/>
            <pc:sldMk cId="1944101907" sldId="290"/>
            <ac:spMk id="3" creationId="{81B16A49-5262-3445-5D4A-16466255DEF6}"/>
          </ac:spMkLst>
        </pc:spChg>
        <pc:spChg chg="mod ord">
          <ac:chgData name="Salustiano Rodrigues" userId="b0c2298ca69cb755" providerId="LiveId" clId="{ECC717C9-FB5E-4179-84E2-2AEC4212B480}" dt="2022-08-27T13:25:35.973" v="186" actId="26606"/>
          <ac:spMkLst>
            <pc:docMk/>
            <pc:sldMk cId="1944101907" sldId="290"/>
            <ac:spMk id="4" creationId="{8D1E29BB-621C-1EA9-96AF-951A7F7B4B96}"/>
          </ac:spMkLst>
        </pc:spChg>
        <pc:spChg chg="add">
          <ac:chgData name="Salustiano Rodrigues" userId="b0c2298ca69cb755" providerId="LiveId" clId="{ECC717C9-FB5E-4179-84E2-2AEC4212B480}" dt="2022-08-27T13:25:35.973" v="186" actId="26606"/>
          <ac:spMkLst>
            <pc:docMk/>
            <pc:sldMk cId="1944101907" sldId="290"/>
            <ac:spMk id="1031" creationId="{3F4C104D-5F30-4811-9376-566B26E4719A}"/>
          </ac:spMkLst>
        </pc:spChg>
        <pc:spChg chg="add">
          <ac:chgData name="Salustiano Rodrigues" userId="b0c2298ca69cb755" providerId="LiveId" clId="{ECC717C9-FB5E-4179-84E2-2AEC4212B480}" dt="2022-08-27T13:25:35.973" v="186" actId="26606"/>
          <ac:spMkLst>
            <pc:docMk/>
            <pc:sldMk cId="1944101907" sldId="290"/>
            <ac:spMk id="1033" creationId="{0815E34B-5D02-4E01-A936-E8E1C0AB6F12}"/>
          </ac:spMkLst>
        </pc:spChg>
        <pc:spChg chg="add">
          <ac:chgData name="Salustiano Rodrigues" userId="b0c2298ca69cb755" providerId="LiveId" clId="{ECC717C9-FB5E-4179-84E2-2AEC4212B480}" dt="2022-08-27T13:25:35.973" v="186" actId="26606"/>
          <ac:spMkLst>
            <pc:docMk/>
            <pc:sldMk cId="1944101907" sldId="290"/>
            <ac:spMk id="1035" creationId="{7DE3414B-B032-4710-A468-D3285E38C5FF}"/>
          </ac:spMkLst>
        </pc:spChg>
        <pc:picChg chg="add mod">
          <ac:chgData name="Salustiano Rodrigues" userId="b0c2298ca69cb755" providerId="LiveId" clId="{ECC717C9-FB5E-4179-84E2-2AEC4212B480}" dt="2022-08-27T13:25:35.973" v="186" actId="26606"/>
          <ac:picMkLst>
            <pc:docMk/>
            <pc:sldMk cId="1944101907" sldId="290"/>
            <ac:picMk id="1026" creationId="{E47D37B0-90FB-DED7-4888-B2D78E8D45D0}"/>
          </ac:picMkLst>
        </pc:picChg>
      </pc:sldChg>
      <pc:sldChg chg="modSp add mod">
        <pc:chgData name="Salustiano Rodrigues" userId="b0c2298ca69cb755" providerId="LiveId" clId="{ECC717C9-FB5E-4179-84E2-2AEC4212B480}" dt="2022-08-27T13:25:11.465" v="184" actId="20577"/>
        <pc:sldMkLst>
          <pc:docMk/>
          <pc:sldMk cId="560579758" sldId="291"/>
        </pc:sldMkLst>
        <pc:spChg chg="mod">
          <ac:chgData name="Salustiano Rodrigues" userId="b0c2298ca69cb755" providerId="LiveId" clId="{ECC717C9-FB5E-4179-84E2-2AEC4212B480}" dt="2022-08-27T13:25:11.465" v="184" actId="20577"/>
          <ac:spMkLst>
            <pc:docMk/>
            <pc:sldMk cId="560579758" sldId="291"/>
            <ac:spMk id="3" creationId="{81B16A49-5262-3445-5D4A-16466255DEF6}"/>
          </ac:spMkLst>
        </pc:spChg>
      </pc:sldChg>
      <pc:sldChg chg="del">
        <pc:chgData name="Salustiano Rodrigues" userId="b0c2298ca69cb755" providerId="LiveId" clId="{ECC717C9-FB5E-4179-84E2-2AEC4212B480}" dt="2022-08-27T12:48:36.255" v="51" actId="47"/>
        <pc:sldMkLst>
          <pc:docMk/>
          <pc:sldMk cId="2129498674" sldId="291"/>
        </pc:sldMkLst>
      </pc:sldChg>
      <pc:sldChg chg="modSp add mod">
        <pc:chgData name="Salustiano Rodrigues" userId="b0c2298ca69cb755" providerId="LiveId" clId="{ECC717C9-FB5E-4179-84E2-2AEC4212B480}" dt="2022-08-27T13:26:13.921" v="194" actId="20577"/>
        <pc:sldMkLst>
          <pc:docMk/>
          <pc:sldMk cId="406354175" sldId="292"/>
        </pc:sldMkLst>
        <pc:spChg chg="mod">
          <ac:chgData name="Salustiano Rodrigues" userId="b0c2298ca69cb755" providerId="LiveId" clId="{ECC717C9-FB5E-4179-84E2-2AEC4212B480}" dt="2022-08-27T13:26:13.921" v="194" actId="20577"/>
          <ac:spMkLst>
            <pc:docMk/>
            <pc:sldMk cId="406354175" sldId="292"/>
            <ac:spMk id="3" creationId="{81B16A49-5262-3445-5D4A-16466255DEF6}"/>
          </ac:spMkLst>
        </pc:spChg>
      </pc:sldChg>
      <pc:sldChg chg="del">
        <pc:chgData name="Salustiano Rodrigues" userId="b0c2298ca69cb755" providerId="LiveId" clId="{ECC717C9-FB5E-4179-84E2-2AEC4212B480}" dt="2022-08-27T12:48:36.406" v="52" actId="47"/>
        <pc:sldMkLst>
          <pc:docMk/>
          <pc:sldMk cId="2820923496" sldId="292"/>
        </pc:sldMkLst>
      </pc:sldChg>
      <pc:sldChg chg="del">
        <pc:chgData name="Salustiano Rodrigues" userId="b0c2298ca69cb755" providerId="LiveId" clId="{ECC717C9-FB5E-4179-84E2-2AEC4212B480}" dt="2022-08-27T12:48:36.575" v="53" actId="47"/>
        <pc:sldMkLst>
          <pc:docMk/>
          <pc:sldMk cId="3949015333" sldId="293"/>
        </pc:sldMkLst>
      </pc:sldChg>
      <pc:sldChg chg="modSp add mod">
        <pc:chgData name="Salustiano Rodrigues" userId="b0c2298ca69cb755" providerId="LiveId" clId="{ECC717C9-FB5E-4179-84E2-2AEC4212B480}" dt="2022-08-27T13:26:38.062" v="201" actId="20577"/>
        <pc:sldMkLst>
          <pc:docMk/>
          <pc:sldMk cId="4135212744" sldId="293"/>
        </pc:sldMkLst>
        <pc:spChg chg="mod">
          <ac:chgData name="Salustiano Rodrigues" userId="b0c2298ca69cb755" providerId="LiveId" clId="{ECC717C9-FB5E-4179-84E2-2AEC4212B480}" dt="2022-08-27T13:26:38.062" v="201" actId="20577"/>
          <ac:spMkLst>
            <pc:docMk/>
            <pc:sldMk cId="4135212744" sldId="293"/>
            <ac:spMk id="3" creationId="{81B16A49-5262-3445-5D4A-16466255DEF6}"/>
          </ac:spMkLst>
        </pc:spChg>
      </pc:sldChg>
      <pc:sldChg chg="del">
        <pc:chgData name="Salustiano Rodrigues" userId="b0c2298ca69cb755" providerId="LiveId" clId="{ECC717C9-FB5E-4179-84E2-2AEC4212B480}" dt="2022-08-27T12:48:36.724" v="54" actId="47"/>
        <pc:sldMkLst>
          <pc:docMk/>
          <pc:sldMk cId="2199303196" sldId="294"/>
        </pc:sldMkLst>
      </pc:sldChg>
      <pc:sldChg chg="modSp add mod">
        <pc:chgData name="Salustiano Rodrigues" userId="b0c2298ca69cb755" providerId="LiveId" clId="{ECC717C9-FB5E-4179-84E2-2AEC4212B480}" dt="2022-08-27T13:27:42.226" v="217" actId="114"/>
        <pc:sldMkLst>
          <pc:docMk/>
          <pc:sldMk cId="3019867394" sldId="294"/>
        </pc:sldMkLst>
        <pc:spChg chg="mod">
          <ac:chgData name="Salustiano Rodrigues" userId="b0c2298ca69cb755" providerId="LiveId" clId="{ECC717C9-FB5E-4179-84E2-2AEC4212B480}" dt="2022-08-27T13:27:42.226" v="217" actId="114"/>
          <ac:spMkLst>
            <pc:docMk/>
            <pc:sldMk cId="3019867394" sldId="294"/>
            <ac:spMk id="3" creationId="{81B16A49-5262-3445-5D4A-16466255DEF6}"/>
          </ac:spMkLst>
        </pc:spChg>
      </pc:sldChg>
      <pc:sldChg chg="modSp add mod">
        <pc:chgData name="Salustiano Rodrigues" userId="b0c2298ca69cb755" providerId="LiveId" clId="{ECC717C9-FB5E-4179-84E2-2AEC4212B480}" dt="2022-08-27T13:28:46.300" v="233" actId="113"/>
        <pc:sldMkLst>
          <pc:docMk/>
          <pc:sldMk cId="2409594843" sldId="295"/>
        </pc:sldMkLst>
        <pc:spChg chg="mod">
          <ac:chgData name="Salustiano Rodrigues" userId="b0c2298ca69cb755" providerId="LiveId" clId="{ECC717C9-FB5E-4179-84E2-2AEC4212B480}" dt="2022-08-27T13:28:46.300" v="233" actId="113"/>
          <ac:spMkLst>
            <pc:docMk/>
            <pc:sldMk cId="2409594843" sldId="295"/>
            <ac:spMk id="3" creationId="{81B16A49-5262-3445-5D4A-16466255DEF6}"/>
          </ac:spMkLst>
        </pc:spChg>
      </pc:sldChg>
      <pc:sldChg chg="del">
        <pc:chgData name="Salustiano Rodrigues" userId="b0c2298ca69cb755" providerId="LiveId" clId="{ECC717C9-FB5E-4179-84E2-2AEC4212B480}" dt="2022-08-27T12:48:36.894" v="55" actId="47"/>
        <pc:sldMkLst>
          <pc:docMk/>
          <pc:sldMk cId="4273177084" sldId="295"/>
        </pc:sldMkLst>
      </pc:sldChg>
      <pc:sldChg chg="del">
        <pc:chgData name="Salustiano Rodrigues" userId="b0c2298ca69cb755" providerId="LiveId" clId="{ECC717C9-FB5E-4179-84E2-2AEC4212B480}" dt="2022-08-27T12:48:37.046" v="56" actId="47"/>
        <pc:sldMkLst>
          <pc:docMk/>
          <pc:sldMk cId="211162420" sldId="296"/>
        </pc:sldMkLst>
      </pc:sldChg>
      <pc:sldChg chg="modSp new mod">
        <pc:chgData name="Salustiano Rodrigues" userId="b0c2298ca69cb755" providerId="LiveId" clId="{ECC717C9-FB5E-4179-84E2-2AEC4212B480}" dt="2022-08-27T13:43:53.893" v="292" actId="113"/>
        <pc:sldMkLst>
          <pc:docMk/>
          <pc:sldMk cId="1066829169" sldId="296"/>
        </pc:sldMkLst>
        <pc:spChg chg="mod">
          <ac:chgData name="Salustiano Rodrigues" userId="b0c2298ca69cb755" providerId="LiveId" clId="{ECC717C9-FB5E-4179-84E2-2AEC4212B480}" dt="2022-08-27T13:40:56.820" v="236"/>
          <ac:spMkLst>
            <pc:docMk/>
            <pc:sldMk cId="1066829169" sldId="296"/>
            <ac:spMk id="2" creationId="{031EBD76-62D8-1247-734A-3B801C635CFD}"/>
          </ac:spMkLst>
        </pc:spChg>
        <pc:spChg chg="mod">
          <ac:chgData name="Salustiano Rodrigues" userId="b0c2298ca69cb755" providerId="LiveId" clId="{ECC717C9-FB5E-4179-84E2-2AEC4212B480}" dt="2022-08-27T13:43:53.893" v="292" actId="113"/>
          <ac:spMkLst>
            <pc:docMk/>
            <pc:sldMk cId="1066829169" sldId="296"/>
            <ac:spMk id="3" creationId="{A6D56F27-D108-4225-1747-1844822BA3BF}"/>
          </ac:spMkLst>
        </pc:spChg>
      </pc:sldChg>
      <pc:sldChg chg="del">
        <pc:chgData name="Salustiano Rodrigues" userId="b0c2298ca69cb755" providerId="LiveId" clId="{ECC717C9-FB5E-4179-84E2-2AEC4212B480}" dt="2022-08-27T12:48:37.221" v="57" actId="47"/>
        <pc:sldMkLst>
          <pc:docMk/>
          <pc:sldMk cId="471865165" sldId="297"/>
        </pc:sldMkLst>
      </pc:sldChg>
      <pc:sldChg chg="addSp modSp add mod setBg">
        <pc:chgData name="Salustiano Rodrigues" userId="b0c2298ca69cb755" providerId="LiveId" clId="{ECC717C9-FB5E-4179-84E2-2AEC4212B480}" dt="2022-08-27T14:10:40.156" v="1422" actId="1440"/>
        <pc:sldMkLst>
          <pc:docMk/>
          <pc:sldMk cId="1672189571" sldId="297"/>
        </pc:sldMkLst>
        <pc:spChg chg="mod">
          <ac:chgData name="Salustiano Rodrigues" userId="b0c2298ca69cb755" providerId="LiveId" clId="{ECC717C9-FB5E-4179-84E2-2AEC4212B480}" dt="2022-08-27T13:48:46.850" v="826" actId="26606"/>
          <ac:spMkLst>
            <pc:docMk/>
            <pc:sldMk cId="1672189571" sldId="297"/>
            <ac:spMk id="2" creationId="{031EBD76-62D8-1247-734A-3B801C635CFD}"/>
          </ac:spMkLst>
        </pc:spChg>
        <pc:spChg chg="mod">
          <ac:chgData name="Salustiano Rodrigues" userId="b0c2298ca69cb755" providerId="LiveId" clId="{ECC717C9-FB5E-4179-84E2-2AEC4212B480}" dt="2022-08-27T13:48:55.518" v="829" actId="123"/>
          <ac:spMkLst>
            <pc:docMk/>
            <pc:sldMk cId="1672189571" sldId="297"/>
            <ac:spMk id="3" creationId="{A6D56F27-D108-4225-1747-1844822BA3BF}"/>
          </ac:spMkLst>
        </pc:spChg>
        <pc:spChg chg="mod ord">
          <ac:chgData name="Salustiano Rodrigues" userId="b0c2298ca69cb755" providerId="LiveId" clId="{ECC717C9-FB5E-4179-84E2-2AEC4212B480}" dt="2022-08-27T13:48:46.850" v="826" actId="26606"/>
          <ac:spMkLst>
            <pc:docMk/>
            <pc:sldMk cId="1672189571" sldId="297"/>
            <ac:spMk id="4" creationId="{C098F82B-43A0-349B-7113-23BDE44B3427}"/>
          </ac:spMkLst>
        </pc:spChg>
        <pc:spChg chg="add">
          <ac:chgData name="Salustiano Rodrigues" userId="b0c2298ca69cb755" providerId="LiveId" clId="{ECC717C9-FB5E-4179-84E2-2AEC4212B480}" dt="2022-08-27T13:48:46.850" v="826" actId="26606"/>
          <ac:spMkLst>
            <pc:docMk/>
            <pc:sldMk cId="1672189571" sldId="297"/>
            <ac:spMk id="11" creationId="{E491B121-12B5-4977-A064-636AB0B9B0BD}"/>
          </ac:spMkLst>
        </pc:spChg>
        <pc:spChg chg="add">
          <ac:chgData name="Salustiano Rodrigues" userId="b0c2298ca69cb755" providerId="LiveId" clId="{ECC717C9-FB5E-4179-84E2-2AEC4212B480}" dt="2022-08-27T13:48:46.850" v="826" actId="26606"/>
          <ac:spMkLst>
            <pc:docMk/>
            <pc:sldMk cId="1672189571" sldId="297"/>
            <ac:spMk id="13" creationId="{2ED05F70-AB3E-4472-B26B-EFE6A5A59BC8}"/>
          </ac:spMkLst>
        </pc:spChg>
        <pc:spChg chg="add">
          <ac:chgData name="Salustiano Rodrigues" userId="b0c2298ca69cb755" providerId="LiveId" clId="{ECC717C9-FB5E-4179-84E2-2AEC4212B480}" dt="2022-08-27T13:48:46.850" v="826" actId="26606"/>
          <ac:spMkLst>
            <pc:docMk/>
            <pc:sldMk cId="1672189571" sldId="297"/>
            <ac:spMk id="15" creationId="{21F6BE39-9E37-45F0-B10C-92305CFB7C77}"/>
          </ac:spMkLst>
        </pc:spChg>
        <pc:picChg chg="add mod modCrop">
          <ac:chgData name="Salustiano Rodrigues" userId="b0c2298ca69cb755" providerId="LiveId" clId="{ECC717C9-FB5E-4179-84E2-2AEC4212B480}" dt="2022-08-27T14:10:40.156" v="1422" actId="1440"/>
          <ac:picMkLst>
            <pc:docMk/>
            <pc:sldMk cId="1672189571" sldId="297"/>
            <ac:picMk id="6" creationId="{77144435-8ADE-25AF-60B9-22E16ED3C607}"/>
          </ac:picMkLst>
        </pc:picChg>
      </pc:sldChg>
      <pc:sldChg chg="del">
        <pc:chgData name="Salustiano Rodrigues" userId="b0c2298ca69cb755" providerId="LiveId" clId="{ECC717C9-FB5E-4179-84E2-2AEC4212B480}" dt="2022-08-27T12:48:37.372" v="58" actId="47"/>
        <pc:sldMkLst>
          <pc:docMk/>
          <pc:sldMk cId="898553885" sldId="298"/>
        </pc:sldMkLst>
      </pc:sldChg>
      <pc:sldChg chg="addSp delSp modSp add mod">
        <pc:chgData name="Salustiano Rodrigues" userId="b0c2298ca69cb755" providerId="LiveId" clId="{ECC717C9-FB5E-4179-84E2-2AEC4212B480}" dt="2022-08-27T14:10:42.452" v="1423" actId="1440"/>
        <pc:sldMkLst>
          <pc:docMk/>
          <pc:sldMk cId="3580629145" sldId="298"/>
        </pc:sldMkLst>
        <pc:spChg chg="mod">
          <ac:chgData name="Salustiano Rodrigues" userId="b0c2298ca69cb755" providerId="LiveId" clId="{ECC717C9-FB5E-4179-84E2-2AEC4212B480}" dt="2022-08-27T14:10:37.202" v="1421" actId="962"/>
          <ac:spMkLst>
            <pc:docMk/>
            <pc:sldMk cId="3580629145" sldId="298"/>
            <ac:spMk id="3" creationId="{A6D56F27-D108-4225-1747-1844822BA3BF}"/>
          </ac:spMkLst>
        </pc:spChg>
        <pc:spChg chg="ord">
          <ac:chgData name="Salustiano Rodrigues" userId="b0c2298ca69cb755" providerId="LiveId" clId="{ECC717C9-FB5E-4179-84E2-2AEC4212B480}" dt="2022-08-27T14:10:33.624" v="1418" actId="26606"/>
          <ac:spMkLst>
            <pc:docMk/>
            <pc:sldMk cId="3580629145" sldId="298"/>
            <ac:spMk id="4" creationId="{C098F82B-43A0-349B-7113-23BDE44B3427}"/>
          </ac:spMkLst>
        </pc:spChg>
        <pc:spChg chg="del">
          <ac:chgData name="Salustiano Rodrigues" userId="b0c2298ca69cb755" providerId="LiveId" clId="{ECC717C9-FB5E-4179-84E2-2AEC4212B480}" dt="2022-08-27T14:10:33.624" v="1418" actId="26606"/>
          <ac:spMkLst>
            <pc:docMk/>
            <pc:sldMk cId="3580629145" sldId="298"/>
            <ac:spMk id="11" creationId="{E491B121-12B5-4977-A064-636AB0B9B0BD}"/>
          </ac:spMkLst>
        </pc:spChg>
        <pc:spChg chg="del">
          <ac:chgData name="Salustiano Rodrigues" userId="b0c2298ca69cb755" providerId="LiveId" clId="{ECC717C9-FB5E-4179-84E2-2AEC4212B480}" dt="2022-08-27T14:10:33.624" v="1418" actId="26606"/>
          <ac:spMkLst>
            <pc:docMk/>
            <pc:sldMk cId="3580629145" sldId="298"/>
            <ac:spMk id="13" creationId="{2ED05F70-AB3E-4472-B26B-EFE6A5A59BC8}"/>
          </ac:spMkLst>
        </pc:spChg>
        <pc:spChg chg="del">
          <ac:chgData name="Salustiano Rodrigues" userId="b0c2298ca69cb755" providerId="LiveId" clId="{ECC717C9-FB5E-4179-84E2-2AEC4212B480}" dt="2022-08-27T14:10:33.624" v="1418" actId="26606"/>
          <ac:spMkLst>
            <pc:docMk/>
            <pc:sldMk cId="3580629145" sldId="298"/>
            <ac:spMk id="15" creationId="{21F6BE39-9E37-45F0-B10C-92305CFB7C77}"/>
          </ac:spMkLst>
        </pc:spChg>
        <pc:spChg chg="add">
          <ac:chgData name="Salustiano Rodrigues" userId="b0c2298ca69cb755" providerId="LiveId" clId="{ECC717C9-FB5E-4179-84E2-2AEC4212B480}" dt="2022-08-27T14:10:33.624" v="1418" actId="26606"/>
          <ac:spMkLst>
            <pc:docMk/>
            <pc:sldMk cId="3580629145" sldId="298"/>
            <ac:spMk id="20" creationId="{E491B121-12B5-4977-A064-636AB0B9B0BD}"/>
          </ac:spMkLst>
        </pc:spChg>
        <pc:spChg chg="add">
          <ac:chgData name="Salustiano Rodrigues" userId="b0c2298ca69cb755" providerId="LiveId" clId="{ECC717C9-FB5E-4179-84E2-2AEC4212B480}" dt="2022-08-27T14:10:33.624" v="1418" actId="26606"/>
          <ac:spMkLst>
            <pc:docMk/>
            <pc:sldMk cId="3580629145" sldId="298"/>
            <ac:spMk id="22" creationId="{2ED05F70-AB3E-4472-B26B-EFE6A5A59BC8}"/>
          </ac:spMkLst>
        </pc:spChg>
        <pc:spChg chg="add">
          <ac:chgData name="Salustiano Rodrigues" userId="b0c2298ca69cb755" providerId="LiveId" clId="{ECC717C9-FB5E-4179-84E2-2AEC4212B480}" dt="2022-08-27T14:10:33.624" v="1418" actId="26606"/>
          <ac:spMkLst>
            <pc:docMk/>
            <pc:sldMk cId="3580629145" sldId="298"/>
            <ac:spMk id="24" creationId="{21F6BE39-9E37-45F0-B10C-92305CFB7C77}"/>
          </ac:spMkLst>
        </pc:spChg>
        <pc:picChg chg="del">
          <ac:chgData name="Salustiano Rodrigues" userId="b0c2298ca69cb755" providerId="LiveId" clId="{ECC717C9-FB5E-4179-84E2-2AEC4212B480}" dt="2022-08-27T14:10:31.514" v="1416" actId="478"/>
          <ac:picMkLst>
            <pc:docMk/>
            <pc:sldMk cId="3580629145" sldId="298"/>
            <ac:picMk id="6" creationId="{77144435-8ADE-25AF-60B9-22E16ED3C607}"/>
          </ac:picMkLst>
        </pc:picChg>
        <pc:picChg chg="add mod">
          <ac:chgData name="Salustiano Rodrigues" userId="b0c2298ca69cb755" providerId="LiveId" clId="{ECC717C9-FB5E-4179-84E2-2AEC4212B480}" dt="2022-08-27T14:10:42.452" v="1423" actId="1440"/>
          <ac:picMkLst>
            <pc:docMk/>
            <pc:sldMk cId="3580629145" sldId="298"/>
            <ac:picMk id="7" creationId="{D63481D1-0FDA-169E-136B-D61A3DA564E4}"/>
          </ac:picMkLst>
        </pc:picChg>
      </pc:sldChg>
      <pc:sldChg chg="addSp delSp modSp add mod">
        <pc:chgData name="Salustiano Rodrigues" userId="b0c2298ca69cb755" providerId="LiveId" clId="{ECC717C9-FB5E-4179-84E2-2AEC4212B480}" dt="2022-08-27T14:14:52.444" v="2156" actId="1076"/>
        <pc:sldMkLst>
          <pc:docMk/>
          <pc:sldMk cId="2322110154" sldId="299"/>
        </pc:sldMkLst>
        <pc:spChg chg="mod">
          <ac:chgData name="Salustiano Rodrigues" userId="b0c2298ca69cb755" providerId="LiveId" clId="{ECC717C9-FB5E-4179-84E2-2AEC4212B480}" dt="2022-08-27T14:14:44.688" v="2153" actId="26606"/>
          <ac:spMkLst>
            <pc:docMk/>
            <pc:sldMk cId="2322110154" sldId="299"/>
            <ac:spMk id="3" creationId="{A6D56F27-D108-4225-1747-1844822BA3BF}"/>
          </ac:spMkLst>
        </pc:spChg>
        <pc:spChg chg="ord">
          <ac:chgData name="Salustiano Rodrigues" userId="b0c2298ca69cb755" providerId="LiveId" clId="{ECC717C9-FB5E-4179-84E2-2AEC4212B480}" dt="2022-08-27T14:14:44.688" v="2153" actId="26606"/>
          <ac:spMkLst>
            <pc:docMk/>
            <pc:sldMk cId="2322110154" sldId="299"/>
            <ac:spMk id="4" creationId="{C098F82B-43A0-349B-7113-23BDE44B3427}"/>
          </ac:spMkLst>
        </pc:spChg>
        <pc:spChg chg="del">
          <ac:chgData name="Salustiano Rodrigues" userId="b0c2298ca69cb755" providerId="LiveId" clId="{ECC717C9-FB5E-4179-84E2-2AEC4212B480}" dt="2022-08-27T14:14:44.688" v="2153" actId="26606"/>
          <ac:spMkLst>
            <pc:docMk/>
            <pc:sldMk cId="2322110154" sldId="299"/>
            <ac:spMk id="20" creationId="{E491B121-12B5-4977-A064-636AB0B9B0BD}"/>
          </ac:spMkLst>
        </pc:spChg>
        <pc:spChg chg="del">
          <ac:chgData name="Salustiano Rodrigues" userId="b0c2298ca69cb755" providerId="LiveId" clId="{ECC717C9-FB5E-4179-84E2-2AEC4212B480}" dt="2022-08-27T14:14:44.688" v="2153" actId="26606"/>
          <ac:spMkLst>
            <pc:docMk/>
            <pc:sldMk cId="2322110154" sldId="299"/>
            <ac:spMk id="22" creationId="{2ED05F70-AB3E-4472-B26B-EFE6A5A59BC8}"/>
          </ac:spMkLst>
        </pc:spChg>
        <pc:spChg chg="del">
          <ac:chgData name="Salustiano Rodrigues" userId="b0c2298ca69cb755" providerId="LiveId" clId="{ECC717C9-FB5E-4179-84E2-2AEC4212B480}" dt="2022-08-27T14:14:44.688" v="2153" actId="26606"/>
          <ac:spMkLst>
            <pc:docMk/>
            <pc:sldMk cId="2322110154" sldId="299"/>
            <ac:spMk id="24" creationId="{21F6BE39-9E37-45F0-B10C-92305CFB7C77}"/>
          </ac:spMkLst>
        </pc:spChg>
        <pc:spChg chg="add">
          <ac:chgData name="Salustiano Rodrigues" userId="b0c2298ca69cb755" providerId="LiveId" clId="{ECC717C9-FB5E-4179-84E2-2AEC4212B480}" dt="2022-08-27T14:14:44.688" v="2153" actId="26606"/>
          <ac:spMkLst>
            <pc:docMk/>
            <pc:sldMk cId="2322110154" sldId="299"/>
            <ac:spMk id="29" creationId="{E491B121-12B5-4977-A064-636AB0B9B0BD}"/>
          </ac:spMkLst>
        </pc:spChg>
        <pc:spChg chg="add">
          <ac:chgData name="Salustiano Rodrigues" userId="b0c2298ca69cb755" providerId="LiveId" clId="{ECC717C9-FB5E-4179-84E2-2AEC4212B480}" dt="2022-08-27T14:14:44.688" v="2153" actId="26606"/>
          <ac:spMkLst>
            <pc:docMk/>
            <pc:sldMk cId="2322110154" sldId="299"/>
            <ac:spMk id="31" creationId="{2ED05F70-AB3E-4472-B26B-EFE6A5A59BC8}"/>
          </ac:spMkLst>
        </pc:spChg>
        <pc:spChg chg="add">
          <ac:chgData name="Salustiano Rodrigues" userId="b0c2298ca69cb755" providerId="LiveId" clId="{ECC717C9-FB5E-4179-84E2-2AEC4212B480}" dt="2022-08-27T14:14:44.688" v="2153" actId="26606"/>
          <ac:spMkLst>
            <pc:docMk/>
            <pc:sldMk cId="2322110154" sldId="299"/>
            <ac:spMk id="33" creationId="{21F6BE39-9E37-45F0-B10C-92305CFB7C77}"/>
          </ac:spMkLst>
        </pc:spChg>
        <pc:picChg chg="add mod modCrop">
          <ac:chgData name="Salustiano Rodrigues" userId="b0c2298ca69cb755" providerId="LiveId" clId="{ECC717C9-FB5E-4179-84E2-2AEC4212B480}" dt="2022-08-27T14:14:52.444" v="2156" actId="1076"/>
          <ac:picMkLst>
            <pc:docMk/>
            <pc:sldMk cId="2322110154" sldId="299"/>
            <ac:picMk id="6" creationId="{C4E622CE-FC21-A2BB-4542-526F2D4E2AE5}"/>
          </ac:picMkLst>
        </pc:picChg>
        <pc:picChg chg="del mod">
          <ac:chgData name="Salustiano Rodrigues" userId="b0c2298ca69cb755" providerId="LiveId" clId="{ECC717C9-FB5E-4179-84E2-2AEC4212B480}" dt="2022-08-27T14:14:36.503" v="2151" actId="478"/>
          <ac:picMkLst>
            <pc:docMk/>
            <pc:sldMk cId="2322110154" sldId="299"/>
            <ac:picMk id="7" creationId="{D63481D1-0FDA-169E-136B-D61A3DA564E4}"/>
          </ac:picMkLst>
        </pc:picChg>
      </pc:sldChg>
      <pc:sldChg chg="del">
        <pc:chgData name="Salustiano Rodrigues" userId="b0c2298ca69cb755" providerId="LiveId" clId="{ECC717C9-FB5E-4179-84E2-2AEC4212B480}" dt="2022-08-27T12:48:37.539" v="59" actId="47"/>
        <pc:sldMkLst>
          <pc:docMk/>
          <pc:sldMk cId="3825511790" sldId="299"/>
        </pc:sldMkLst>
      </pc:sldChg>
      <pc:sldChg chg="modSp add mod ord">
        <pc:chgData name="Salustiano Rodrigues" userId="b0c2298ca69cb755" providerId="LiveId" clId="{ECC717C9-FB5E-4179-84E2-2AEC4212B480}" dt="2022-08-27T14:15:31.472" v="2168" actId="5793"/>
        <pc:sldMkLst>
          <pc:docMk/>
          <pc:sldMk cId="1212313709" sldId="300"/>
        </pc:sldMkLst>
        <pc:spChg chg="mod">
          <ac:chgData name="Salustiano Rodrigues" userId="b0c2298ca69cb755" providerId="LiveId" clId="{ECC717C9-FB5E-4179-84E2-2AEC4212B480}" dt="2022-08-27T14:15:04.757" v="2160"/>
          <ac:spMkLst>
            <pc:docMk/>
            <pc:sldMk cId="1212313709" sldId="300"/>
            <ac:spMk id="2" creationId="{031EBD76-62D8-1247-734A-3B801C635CFD}"/>
          </ac:spMkLst>
        </pc:spChg>
        <pc:spChg chg="mod">
          <ac:chgData name="Salustiano Rodrigues" userId="b0c2298ca69cb755" providerId="LiveId" clId="{ECC717C9-FB5E-4179-84E2-2AEC4212B480}" dt="2022-08-27T14:15:31.472" v="2168" actId="5793"/>
          <ac:spMkLst>
            <pc:docMk/>
            <pc:sldMk cId="1212313709" sldId="300"/>
            <ac:spMk id="3" creationId="{A6D56F27-D108-4225-1747-1844822BA3BF}"/>
          </ac:spMkLst>
        </pc:spChg>
      </pc:sldChg>
      <pc:sldChg chg="del">
        <pc:chgData name="Salustiano Rodrigues" userId="b0c2298ca69cb755" providerId="LiveId" clId="{ECC717C9-FB5E-4179-84E2-2AEC4212B480}" dt="2022-08-27T12:48:37.715" v="60" actId="47"/>
        <pc:sldMkLst>
          <pc:docMk/>
          <pc:sldMk cId="3361066885" sldId="300"/>
        </pc:sldMkLst>
      </pc:sldChg>
      <pc:sldChg chg="del">
        <pc:chgData name="Salustiano Rodrigues" userId="b0c2298ca69cb755" providerId="LiveId" clId="{ECC717C9-FB5E-4179-84E2-2AEC4212B480}" dt="2022-08-27T12:48:37.889" v="61" actId="47"/>
        <pc:sldMkLst>
          <pc:docMk/>
          <pc:sldMk cId="2586411630" sldId="301"/>
        </pc:sldMkLst>
      </pc:sldChg>
      <pc:sldChg chg="modSp add mod">
        <pc:chgData name="Salustiano Rodrigues" userId="b0c2298ca69cb755" providerId="LiveId" clId="{ECC717C9-FB5E-4179-84E2-2AEC4212B480}" dt="2022-08-27T14:16:09.599" v="2196" actId="113"/>
        <pc:sldMkLst>
          <pc:docMk/>
          <pc:sldMk cId="2960930112" sldId="301"/>
        </pc:sldMkLst>
        <pc:spChg chg="mod">
          <ac:chgData name="Salustiano Rodrigues" userId="b0c2298ca69cb755" providerId="LiveId" clId="{ECC717C9-FB5E-4179-84E2-2AEC4212B480}" dt="2022-08-27T14:16:09.599" v="2196" actId="113"/>
          <ac:spMkLst>
            <pc:docMk/>
            <pc:sldMk cId="2960930112" sldId="301"/>
            <ac:spMk id="3" creationId="{A6D56F27-D108-4225-1747-1844822BA3BF}"/>
          </ac:spMkLst>
        </pc:spChg>
      </pc:sldChg>
      <pc:sldChg chg="modSp add mod">
        <pc:chgData name="Salustiano Rodrigues" userId="b0c2298ca69cb755" providerId="LiveId" clId="{ECC717C9-FB5E-4179-84E2-2AEC4212B480}" dt="2022-08-27T14:17:09.829" v="2199" actId="21"/>
        <pc:sldMkLst>
          <pc:docMk/>
          <pc:sldMk cId="813271177" sldId="302"/>
        </pc:sldMkLst>
        <pc:spChg chg="mod">
          <ac:chgData name="Salustiano Rodrigues" userId="b0c2298ca69cb755" providerId="LiveId" clId="{ECC717C9-FB5E-4179-84E2-2AEC4212B480}" dt="2022-08-27T14:17:09.829" v="2199" actId="21"/>
          <ac:spMkLst>
            <pc:docMk/>
            <pc:sldMk cId="813271177" sldId="302"/>
            <ac:spMk id="3" creationId="{A6D56F27-D108-4225-1747-1844822BA3BF}"/>
          </ac:spMkLst>
        </pc:spChg>
      </pc:sldChg>
      <pc:sldChg chg="del">
        <pc:chgData name="Salustiano Rodrigues" userId="b0c2298ca69cb755" providerId="LiveId" clId="{ECC717C9-FB5E-4179-84E2-2AEC4212B480}" dt="2022-08-27T12:48:38.044" v="62" actId="47"/>
        <pc:sldMkLst>
          <pc:docMk/>
          <pc:sldMk cId="1394460481" sldId="302"/>
        </pc:sldMkLst>
      </pc:sldChg>
      <pc:sldChg chg="del">
        <pc:chgData name="Salustiano Rodrigues" userId="b0c2298ca69cb755" providerId="LiveId" clId="{ECC717C9-FB5E-4179-84E2-2AEC4212B480}" dt="2022-08-27T12:48:38.212" v="63" actId="47"/>
        <pc:sldMkLst>
          <pc:docMk/>
          <pc:sldMk cId="3067384789" sldId="303"/>
        </pc:sldMkLst>
      </pc:sldChg>
      <pc:sldChg chg="modSp add mod">
        <pc:chgData name="Salustiano Rodrigues" userId="b0c2298ca69cb755" providerId="LiveId" clId="{ECC717C9-FB5E-4179-84E2-2AEC4212B480}" dt="2022-08-27T14:18:59.508" v="2241" actId="27636"/>
        <pc:sldMkLst>
          <pc:docMk/>
          <pc:sldMk cId="3211133018" sldId="303"/>
        </pc:sldMkLst>
        <pc:spChg chg="mod">
          <ac:chgData name="Salustiano Rodrigues" userId="b0c2298ca69cb755" providerId="LiveId" clId="{ECC717C9-FB5E-4179-84E2-2AEC4212B480}" dt="2022-08-27T14:18:59.508" v="2241" actId="27636"/>
          <ac:spMkLst>
            <pc:docMk/>
            <pc:sldMk cId="3211133018" sldId="303"/>
            <ac:spMk id="3" creationId="{A6D56F27-D108-4225-1747-1844822BA3BF}"/>
          </ac:spMkLst>
        </pc:spChg>
      </pc:sldChg>
      <pc:sldChg chg="modSp add mod">
        <pc:chgData name="Salustiano Rodrigues" userId="b0c2298ca69cb755" providerId="LiveId" clId="{ECC717C9-FB5E-4179-84E2-2AEC4212B480}" dt="2022-08-27T14:18:56.895" v="2239" actId="6549"/>
        <pc:sldMkLst>
          <pc:docMk/>
          <pc:sldMk cId="439350643" sldId="304"/>
        </pc:sldMkLst>
        <pc:spChg chg="mod">
          <ac:chgData name="Salustiano Rodrigues" userId="b0c2298ca69cb755" providerId="LiveId" clId="{ECC717C9-FB5E-4179-84E2-2AEC4212B480}" dt="2022-08-27T14:18:56.895" v="2239" actId="6549"/>
          <ac:spMkLst>
            <pc:docMk/>
            <pc:sldMk cId="439350643" sldId="304"/>
            <ac:spMk id="3" creationId="{A6D56F27-D108-4225-1747-1844822BA3BF}"/>
          </ac:spMkLst>
        </pc:spChg>
      </pc:sldChg>
      <pc:sldChg chg="del">
        <pc:chgData name="Salustiano Rodrigues" userId="b0c2298ca69cb755" providerId="LiveId" clId="{ECC717C9-FB5E-4179-84E2-2AEC4212B480}" dt="2022-08-27T12:48:38.370" v="64" actId="47"/>
        <pc:sldMkLst>
          <pc:docMk/>
          <pc:sldMk cId="735185056" sldId="304"/>
        </pc:sldMkLst>
      </pc:sldChg>
      <pc:sldChg chg="modSp add mod">
        <pc:chgData name="Salustiano Rodrigues" userId="b0c2298ca69cb755" providerId="LiveId" clId="{ECC717C9-FB5E-4179-84E2-2AEC4212B480}" dt="2022-08-27T14:20:43.420" v="2262" actId="113"/>
        <pc:sldMkLst>
          <pc:docMk/>
          <pc:sldMk cId="2002738950" sldId="305"/>
        </pc:sldMkLst>
        <pc:spChg chg="mod">
          <ac:chgData name="Salustiano Rodrigues" userId="b0c2298ca69cb755" providerId="LiveId" clId="{ECC717C9-FB5E-4179-84E2-2AEC4212B480}" dt="2022-08-27T14:19:23.118" v="2246" actId="20577"/>
          <ac:spMkLst>
            <pc:docMk/>
            <pc:sldMk cId="2002738950" sldId="305"/>
            <ac:spMk id="2" creationId="{031EBD76-62D8-1247-734A-3B801C635CFD}"/>
          </ac:spMkLst>
        </pc:spChg>
        <pc:spChg chg="mod">
          <ac:chgData name="Salustiano Rodrigues" userId="b0c2298ca69cb755" providerId="LiveId" clId="{ECC717C9-FB5E-4179-84E2-2AEC4212B480}" dt="2022-08-27T14:20:43.420" v="2262" actId="113"/>
          <ac:spMkLst>
            <pc:docMk/>
            <pc:sldMk cId="2002738950" sldId="305"/>
            <ac:spMk id="3" creationId="{A6D56F27-D108-4225-1747-1844822BA3BF}"/>
          </ac:spMkLst>
        </pc:spChg>
      </pc:sldChg>
      <pc:sldChg chg="del">
        <pc:chgData name="Salustiano Rodrigues" userId="b0c2298ca69cb755" providerId="LiveId" clId="{ECC717C9-FB5E-4179-84E2-2AEC4212B480}" dt="2022-08-27T12:48:38.570" v="65" actId="47"/>
        <pc:sldMkLst>
          <pc:docMk/>
          <pc:sldMk cId="3714284471" sldId="305"/>
        </pc:sldMkLst>
      </pc:sldChg>
      <pc:sldChg chg="del">
        <pc:chgData name="Salustiano Rodrigues" userId="b0c2298ca69cb755" providerId="LiveId" clId="{ECC717C9-FB5E-4179-84E2-2AEC4212B480}" dt="2022-08-27T12:48:38.755" v="66" actId="47"/>
        <pc:sldMkLst>
          <pc:docMk/>
          <pc:sldMk cId="1035037142" sldId="306"/>
        </pc:sldMkLst>
      </pc:sldChg>
      <pc:sldChg chg="addSp delSp modSp add mod setBg">
        <pc:chgData name="Salustiano Rodrigues" userId="b0c2298ca69cb755" providerId="LiveId" clId="{ECC717C9-FB5E-4179-84E2-2AEC4212B480}" dt="2022-08-27T14:23:00.021" v="2295" actId="6549"/>
        <pc:sldMkLst>
          <pc:docMk/>
          <pc:sldMk cId="1035785202" sldId="306"/>
        </pc:sldMkLst>
        <pc:spChg chg="mod">
          <ac:chgData name="Salustiano Rodrigues" userId="b0c2298ca69cb755" providerId="LiveId" clId="{ECC717C9-FB5E-4179-84E2-2AEC4212B480}" dt="2022-08-27T14:22:05.975" v="2287" actId="26606"/>
          <ac:spMkLst>
            <pc:docMk/>
            <pc:sldMk cId="1035785202" sldId="306"/>
            <ac:spMk id="2" creationId="{031EBD76-62D8-1247-734A-3B801C635CFD}"/>
          </ac:spMkLst>
        </pc:spChg>
        <pc:spChg chg="mod">
          <ac:chgData name="Salustiano Rodrigues" userId="b0c2298ca69cb755" providerId="LiveId" clId="{ECC717C9-FB5E-4179-84E2-2AEC4212B480}" dt="2022-08-27T14:23:00.021" v="2295" actId="6549"/>
          <ac:spMkLst>
            <pc:docMk/>
            <pc:sldMk cId="1035785202" sldId="306"/>
            <ac:spMk id="3" creationId="{A6D56F27-D108-4225-1747-1844822BA3BF}"/>
          </ac:spMkLst>
        </pc:spChg>
        <pc:spChg chg="mod ord">
          <ac:chgData name="Salustiano Rodrigues" userId="b0c2298ca69cb755" providerId="LiveId" clId="{ECC717C9-FB5E-4179-84E2-2AEC4212B480}" dt="2022-08-27T14:22:05.975" v="2287" actId="26606"/>
          <ac:spMkLst>
            <pc:docMk/>
            <pc:sldMk cId="1035785202" sldId="306"/>
            <ac:spMk id="4" creationId="{C098F82B-43A0-349B-7113-23BDE44B3427}"/>
          </ac:spMkLst>
        </pc:spChg>
        <pc:spChg chg="add">
          <ac:chgData name="Salustiano Rodrigues" userId="b0c2298ca69cb755" providerId="LiveId" clId="{ECC717C9-FB5E-4179-84E2-2AEC4212B480}" dt="2022-08-27T14:22:05.975" v="2287" actId="26606"/>
          <ac:spMkLst>
            <pc:docMk/>
            <pc:sldMk cId="1035785202" sldId="306"/>
            <ac:spMk id="2057" creationId="{E491B121-12B5-4977-A064-636AB0B9B0BD}"/>
          </ac:spMkLst>
        </pc:spChg>
        <pc:spChg chg="add">
          <ac:chgData name="Salustiano Rodrigues" userId="b0c2298ca69cb755" providerId="LiveId" clId="{ECC717C9-FB5E-4179-84E2-2AEC4212B480}" dt="2022-08-27T14:22:05.975" v="2287" actId="26606"/>
          <ac:spMkLst>
            <pc:docMk/>
            <pc:sldMk cId="1035785202" sldId="306"/>
            <ac:spMk id="2059" creationId="{2ED05F70-AB3E-4472-B26B-EFE6A5A59BC8}"/>
          </ac:spMkLst>
        </pc:spChg>
        <pc:spChg chg="add">
          <ac:chgData name="Salustiano Rodrigues" userId="b0c2298ca69cb755" providerId="LiveId" clId="{ECC717C9-FB5E-4179-84E2-2AEC4212B480}" dt="2022-08-27T14:22:05.975" v="2287" actId="26606"/>
          <ac:spMkLst>
            <pc:docMk/>
            <pc:sldMk cId="1035785202" sldId="306"/>
            <ac:spMk id="2061" creationId="{21F6BE39-9E37-45F0-B10C-92305CFB7C77}"/>
          </ac:spMkLst>
        </pc:spChg>
        <pc:picChg chg="add del mod">
          <ac:chgData name="Salustiano Rodrigues" userId="b0c2298ca69cb755" providerId="LiveId" clId="{ECC717C9-FB5E-4179-84E2-2AEC4212B480}" dt="2022-08-27T14:22:02.941" v="2285" actId="478"/>
          <ac:picMkLst>
            <pc:docMk/>
            <pc:sldMk cId="1035785202" sldId="306"/>
            <ac:picMk id="2050" creationId="{37B9BD7B-25BD-7576-5042-1A697BE7E6A5}"/>
          </ac:picMkLst>
        </pc:picChg>
        <pc:picChg chg="add mod">
          <ac:chgData name="Salustiano Rodrigues" userId="b0c2298ca69cb755" providerId="LiveId" clId="{ECC717C9-FB5E-4179-84E2-2AEC4212B480}" dt="2022-08-27T14:22:12.059" v="2289" actId="1440"/>
          <ac:picMkLst>
            <pc:docMk/>
            <pc:sldMk cId="1035785202" sldId="306"/>
            <ac:picMk id="2052" creationId="{3FF8656D-1583-FDF2-2E69-3E981EC8FE65}"/>
          </ac:picMkLst>
        </pc:picChg>
      </pc:sldChg>
      <pc:sldChg chg="addSp delSp modSp add mod">
        <pc:chgData name="Salustiano Rodrigues" userId="b0c2298ca69cb755" providerId="LiveId" clId="{ECC717C9-FB5E-4179-84E2-2AEC4212B480}" dt="2022-08-27T14:40:15.098" v="2450" actId="6549"/>
        <pc:sldMkLst>
          <pc:docMk/>
          <pc:sldMk cId="2455242749" sldId="307"/>
        </pc:sldMkLst>
        <pc:spChg chg="mod">
          <ac:chgData name="Salustiano Rodrigues" userId="b0c2298ca69cb755" providerId="LiveId" clId="{ECC717C9-FB5E-4179-84E2-2AEC4212B480}" dt="2022-08-27T14:40:15.098" v="2450" actId="6549"/>
          <ac:spMkLst>
            <pc:docMk/>
            <pc:sldMk cId="2455242749" sldId="307"/>
            <ac:spMk id="3" creationId="{A6D56F27-D108-4225-1747-1844822BA3BF}"/>
          </ac:spMkLst>
        </pc:spChg>
        <pc:spChg chg="ord">
          <ac:chgData name="Salustiano Rodrigues" userId="b0c2298ca69cb755" providerId="LiveId" clId="{ECC717C9-FB5E-4179-84E2-2AEC4212B480}" dt="2022-08-27T14:35:32.747" v="2406" actId="26606"/>
          <ac:spMkLst>
            <pc:docMk/>
            <pc:sldMk cId="2455242749" sldId="307"/>
            <ac:spMk id="4" creationId="{C098F82B-43A0-349B-7113-23BDE44B3427}"/>
          </ac:spMkLst>
        </pc:spChg>
        <pc:spChg chg="del">
          <ac:chgData name="Salustiano Rodrigues" userId="b0c2298ca69cb755" providerId="LiveId" clId="{ECC717C9-FB5E-4179-84E2-2AEC4212B480}" dt="2022-08-27T14:31:31.093" v="2324" actId="26606"/>
          <ac:spMkLst>
            <pc:docMk/>
            <pc:sldMk cId="2455242749" sldId="307"/>
            <ac:spMk id="2057" creationId="{E491B121-12B5-4977-A064-636AB0B9B0BD}"/>
          </ac:spMkLst>
        </pc:spChg>
        <pc:spChg chg="del">
          <ac:chgData name="Salustiano Rodrigues" userId="b0c2298ca69cb755" providerId="LiveId" clId="{ECC717C9-FB5E-4179-84E2-2AEC4212B480}" dt="2022-08-27T14:31:31.093" v="2324" actId="26606"/>
          <ac:spMkLst>
            <pc:docMk/>
            <pc:sldMk cId="2455242749" sldId="307"/>
            <ac:spMk id="2059" creationId="{2ED05F70-AB3E-4472-B26B-EFE6A5A59BC8}"/>
          </ac:spMkLst>
        </pc:spChg>
        <pc:spChg chg="del">
          <ac:chgData name="Salustiano Rodrigues" userId="b0c2298ca69cb755" providerId="LiveId" clId="{ECC717C9-FB5E-4179-84E2-2AEC4212B480}" dt="2022-08-27T14:31:31.093" v="2324" actId="26606"/>
          <ac:spMkLst>
            <pc:docMk/>
            <pc:sldMk cId="2455242749" sldId="307"/>
            <ac:spMk id="2061" creationId="{21F6BE39-9E37-45F0-B10C-92305CFB7C77}"/>
          </ac:spMkLst>
        </pc:spChg>
        <pc:spChg chg="add del">
          <ac:chgData name="Salustiano Rodrigues" userId="b0c2298ca69cb755" providerId="LiveId" clId="{ECC717C9-FB5E-4179-84E2-2AEC4212B480}" dt="2022-08-27T14:32:09.240" v="2332" actId="26606"/>
          <ac:spMkLst>
            <pc:docMk/>
            <pc:sldMk cId="2455242749" sldId="307"/>
            <ac:spMk id="3079" creationId="{E491B121-12B5-4977-A064-636AB0B9B0BD}"/>
          </ac:spMkLst>
        </pc:spChg>
        <pc:spChg chg="add del">
          <ac:chgData name="Salustiano Rodrigues" userId="b0c2298ca69cb755" providerId="LiveId" clId="{ECC717C9-FB5E-4179-84E2-2AEC4212B480}" dt="2022-08-27T14:32:09.240" v="2332" actId="26606"/>
          <ac:spMkLst>
            <pc:docMk/>
            <pc:sldMk cId="2455242749" sldId="307"/>
            <ac:spMk id="3081" creationId="{2ED05F70-AB3E-4472-B26B-EFE6A5A59BC8}"/>
          </ac:spMkLst>
        </pc:spChg>
        <pc:spChg chg="add del">
          <ac:chgData name="Salustiano Rodrigues" userId="b0c2298ca69cb755" providerId="LiveId" clId="{ECC717C9-FB5E-4179-84E2-2AEC4212B480}" dt="2022-08-27T14:32:09.240" v="2332" actId="26606"/>
          <ac:spMkLst>
            <pc:docMk/>
            <pc:sldMk cId="2455242749" sldId="307"/>
            <ac:spMk id="3083" creationId="{21F6BE39-9E37-45F0-B10C-92305CFB7C77}"/>
          </ac:spMkLst>
        </pc:spChg>
        <pc:spChg chg="add del">
          <ac:chgData name="Salustiano Rodrigues" userId="b0c2298ca69cb755" providerId="LiveId" clId="{ECC717C9-FB5E-4179-84E2-2AEC4212B480}" dt="2022-08-27T14:33:19.311" v="2370" actId="26606"/>
          <ac:spMkLst>
            <pc:docMk/>
            <pc:sldMk cId="2455242749" sldId="307"/>
            <ac:spMk id="3088" creationId="{E491B121-12B5-4977-A064-636AB0B9B0BD}"/>
          </ac:spMkLst>
        </pc:spChg>
        <pc:spChg chg="add del">
          <ac:chgData name="Salustiano Rodrigues" userId="b0c2298ca69cb755" providerId="LiveId" clId="{ECC717C9-FB5E-4179-84E2-2AEC4212B480}" dt="2022-08-27T14:33:19.311" v="2370" actId="26606"/>
          <ac:spMkLst>
            <pc:docMk/>
            <pc:sldMk cId="2455242749" sldId="307"/>
            <ac:spMk id="3090" creationId="{2ED05F70-AB3E-4472-B26B-EFE6A5A59BC8}"/>
          </ac:spMkLst>
        </pc:spChg>
        <pc:spChg chg="add del">
          <ac:chgData name="Salustiano Rodrigues" userId="b0c2298ca69cb755" providerId="LiveId" clId="{ECC717C9-FB5E-4179-84E2-2AEC4212B480}" dt="2022-08-27T14:33:19.311" v="2370" actId="26606"/>
          <ac:spMkLst>
            <pc:docMk/>
            <pc:sldMk cId="2455242749" sldId="307"/>
            <ac:spMk id="3092" creationId="{21F6BE39-9E37-45F0-B10C-92305CFB7C77}"/>
          </ac:spMkLst>
        </pc:spChg>
        <pc:spChg chg="add del">
          <ac:chgData name="Salustiano Rodrigues" userId="b0c2298ca69cb755" providerId="LiveId" clId="{ECC717C9-FB5E-4179-84E2-2AEC4212B480}" dt="2022-08-27T14:35:32.747" v="2406" actId="26606"/>
          <ac:spMkLst>
            <pc:docMk/>
            <pc:sldMk cId="2455242749" sldId="307"/>
            <ac:spMk id="3097" creationId="{E491B121-12B5-4977-A064-636AB0B9B0BD}"/>
          </ac:spMkLst>
        </pc:spChg>
        <pc:spChg chg="add del">
          <ac:chgData name="Salustiano Rodrigues" userId="b0c2298ca69cb755" providerId="LiveId" clId="{ECC717C9-FB5E-4179-84E2-2AEC4212B480}" dt="2022-08-27T14:35:32.747" v="2406" actId="26606"/>
          <ac:spMkLst>
            <pc:docMk/>
            <pc:sldMk cId="2455242749" sldId="307"/>
            <ac:spMk id="3099" creationId="{2ED05F70-AB3E-4472-B26B-EFE6A5A59BC8}"/>
          </ac:spMkLst>
        </pc:spChg>
        <pc:spChg chg="add del">
          <ac:chgData name="Salustiano Rodrigues" userId="b0c2298ca69cb755" providerId="LiveId" clId="{ECC717C9-FB5E-4179-84E2-2AEC4212B480}" dt="2022-08-27T14:35:32.747" v="2406" actId="26606"/>
          <ac:spMkLst>
            <pc:docMk/>
            <pc:sldMk cId="2455242749" sldId="307"/>
            <ac:spMk id="3101" creationId="{21F6BE39-9E37-45F0-B10C-92305CFB7C77}"/>
          </ac:spMkLst>
        </pc:spChg>
        <pc:spChg chg="add">
          <ac:chgData name="Salustiano Rodrigues" userId="b0c2298ca69cb755" providerId="LiveId" clId="{ECC717C9-FB5E-4179-84E2-2AEC4212B480}" dt="2022-08-27T14:35:32.747" v="2406" actId="26606"/>
          <ac:spMkLst>
            <pc:docMk/>
            <pc:sldMk cId="2455242749" sldId="307"/>
            <ac:spMk id="3106" creationId="{E491B121-12B5-4977-A064-636AB0B9B0BD}"/>
          </ac:spMkLst>
        </pc:spChg>
        <pc:spChg chg="add">
          <ac:chgData name="Salustiano Rodrigues" userId="b0c2298ca69cb755" providerId="LiveId" clId="{ECC717C9-FB5E-4179-84E2-2AEC4212B480}" dt="2022-08-27T14:35:32.747" v="2406" actId="26606"/>
          <ac:spMkLst>
            <pc:docMk/>
            <pc:sldMk cId="2455242749" sldId="307"/>
            <ac:spMk id="3108" creationId="{2ED05F70-AB3E-4472-B26B-EFE6A5A59BC8}"/>
          </ac:spMkLst>
        </pc:spChg>
        <pc:spChg chg="add">
          <ac:chgData name="Salustiano Rodrigues" userId="b0c2298ca69cb755" providerId="LiveId" clId="{ECC717C9-FB5E-4179-84E2-2AEC4212B480}" dt="2022-08-27T14:35:32.747" v="2406" actId="26606"/>
          <ac:spMkLst>
            <pc:docMk/>
            <pc:sldMk cId="2455242749" sldId="307"/>
            <ac:spMk id="3110" creationId="{21F6BE39-9E37-45F0-B10C-92305CFB7C77}"/>
          </ac:spMkLst>
        </pc:spChg>
        <pc:picChg chg="del">
          <ac:chgData name="Salustiano Rodrigues" userId="b0c2298ca69cb755" providerId="LiveId" clId="{ECC717C9-FB5E-4179-84E2-2AEC4212B480}" dt="2022-08-27T14:30:47.645" v="2322" actId="478"/>
          <ac:picMkLst>
            <pc:docMk/>
            <pc:sldMk cId="2455242749" sldId="307"/>
            <ac:picMk id="2052" creationId="{3FF8656D-1583-FDF2-2E69-3E981EC8FE65}"/>
          </ac:picMkLst>
        </pc:picChg>
        <pc:picChg chg="add del mod">
          <ac:chgData name="Salustiano Rodrigues" userId="b0c2298ca69cb755" providerId="LiveId" clId="{ECC717C9-FB5E-4179-84E2-2AEC4212B480}" dt="2022-08-27T14:32:06.734" v="2330" actId="478"/>
          <ac:picMkLst>
            <pc:docMk/>
            <pc:sldMk cId="2455242749" sldId="307"/>
            <ac:picMk id="3074" creationId="{11110FF2-2D03-5D82-A08A-37C0FDA27052}"/>
          </ac:picMkLst>
        </pc:picChg>
        <pc:picChg chg="add del mod">
          <ac:chgData name="Salustiano Rodrigues" userId="b0c2298ca69cb755" providerId="LiveId" clId="{ECC717C9-FB5E-4179-84E2-2AEC4212B480}" dt="2022-08-27T14:35:30.696" v="2404" actId="478"/>
          <ac:picMkLst>
            <pc:docMk/>
            <pc:sldMk cId="2455242749" sldId="307"/>
            <ac:picMk id="3076" creationId="{DB8575A8-53AE-AB82-B109-2DD8D9059977}"/>
          </ac:picMkLst>
        </pc:picChg>
        <pc:picChg chg="add mod">
          <ac:chgData name="Salustiano Rodrigues" userId="b0c2298ca69cb755" providerId="LiveId" clId="{ECC717C9-FB5E-4179-84E2-2AEC4212B480}" dt="2022-08-27T14:35:37.481" v="2408" actId="1440"/>
          <ac:picMkLst>
            <pc:docMk/>
            <pc:sldMk cId="2455242749" sldId="307"/>
            <ac:picMk id="3078" creationId="{0E18D338-9FEA-54F5-5285-80633BD2D9CB}"/>
          </ac:picMkLst>
        </pc:picChg>
      </pc:sldChg>
      <pc:sldChg chg="del">
        <pc:chgData name="Salustiano Rodrigues" userId="b0c2298ca69cb755" providerId="LiveId" clId="{ECC717C9-FB5E-4179-84E2-2AEC4212B480}" dt="2022-08-27T12:48:38.960" v="67" actId="47"/>
        <pc:sldMkLst>
          <pc:docMk/>
          <pc:sldMk cId="2723426616" sldId="307"/>
        </pc:sldMkLst>
      </pc:sldChg>
      <pc:sldChg chg="del">
        <pc:chgData name="Salustiano Rodrigues" userId="b0c2298ca69cb755" providerId="LiveId" clId="{ECC717C9-FB5E-4179-84E2-2AEC4212B480}" dt="2022-08-27T12:48:39.152" v="68" actId="47"/>
        <pc:sldMkLst>
          <pc:docMk/>
          <pc:sldMk cId="1224102964" sldId="308"/>
        </pc:sldMkLst>
      </pc:sldChg>
      <pc:sldChg chg="addSp delSp modSp add mod">
        <pc:chgData name="Salustiano Rodrigues" userId="b0c2298ca69cb755" providerId="LiveId" clId="{ECC717C9-FB5E-4179-84E2-2AEC4212B480}" dt="2022-08-27T14:33:30.855" v="2373" actId="1440"/>
        <pc:sldMkLst>
          <pc:docMk/>
          <pc:sldMk cId="2163184171" sldId="308"/>
        </pc:sldMkLst>
        <pc:spChg chg="mod">
          <ac:chgData name="Salustiano Rodrigues" userId="b0c2298ca69cb755" providerId="LiveId" clId="{ECC717C9-FB5E-4179-84E2-2AEC4212B480}" dt="2022-08-27T14:33:12.657" v="2369" actId="123"/>
          <ac:spMkLst>
            <pc:docMk/>
            <pc:sldMk cId="2163184171" sldId="308"/>
            <ac:spMk id="3" creationId="{A6D56F27-D108-4225-1747-1844822BA3BF}"/>
          </ac:spMkLst>
        </pc:spChg>
        <pc:spChg chg="ord">
          <ac:chgData name="Salustiano Rodrigues" userId="b0c2298ca69cb755" providerId="LiveId" clId="{ECC717C9-FB5E-4179-84E2-2AEC4212B480}" dt="2022-08-27T14:33:10.644" v="2368" actId="26606"/>
          <ac:spMkLst>
            <pc:docMk/>
            <pc:sldMk cId="2163184171" sldId="308"/>
            <ac:spMk id="4" creationId="{C098F82B-43A0-349B-7113-23BDE44B3427}"/>
          </ac:spMkLst>
        </pc:spChg>
        <pc:spChg chg="del">
          <ac:chgData name="Salustiano Rodrigues" userId="b0c2298ca69cb755" providerId="LiveId" clId="{ECC717C9-FB5E-4179-84E2-2AEC4212B480}" dt="2022-08-27T14:33:10.644" v="2368" actId="26606"/>
          <ac:spMkLst>
            <pc:docMk/>
            <pc:sldMk cId="2163184171" sldId="308"/>
            <ac:spMk id="3088" creationId="{E491B121-12B5-4977-A064-636AB0B9B0BD}"/>
          </ac:spMkLst>
        </pc:spChg>
        <pc:spChg chg="del">
          <ac:chgData name="Salustiano Rodrigues" userId="b0c2298ca69cb755" providerId="LiveId" clId="{ECC717C9-FB5E-4179-84E2-2AEC4212B480}" dt="2022-08-27T14:33:10.644" v="2368" actId="26606"/>
          <ac:spMkLst>
            <pc:docMk/>
            <pc:sldMk cId="2163184171" sldId="308"/>
            <ac:spMk id="3090" creationId="{2ED05F70-AB3E-4472-B26B-EFE6A5A59BC8}"/>
          </ac:spMkLst>
        </pc:spChg>
        <pc:spChg chg="del">
          <ac:chgData name="Salustiano Rodrigues" userId="b0c2298ca69cb755" providerId="LiveId" clId="{ECC717C9-FB5E-4179-84E2-2AEC4212B480}" dt="2022-08-27T14:33:10.644" v="2368" actId="26606"/>
          <ac:spMkLst>
            <pc:docMk/>
            <pc:sldMk cId="2163184171" sldId="308"/>
            <ac:spMk id="3092" creationId="{21F6BE39-9E37-45F0-B10C-92305CFB7C77}"/>
          </ac:spMkLst>
        </pc:spChg>
        <pc:spChg chg="add">
          <ac:chgData name="Salustiano Rodrigues" userId="b0c2298ca69cb755" providerId="LiveId" clId="{ECC717C9-FB5E-4179-84E2-2AEC4212B480}" dt="2022-08-27T14:33:10.644" v="2368" actId="26606"/>
          <ac:spMkLst>
            <pc:docMk/>
            <pc:sldMk cId="2163184171" sldId="308"/>
            <ac:spMk id="4103" creationId="{E491B121-12B5-4977-A064-636AB0B9B0BD}"/>
          </ac:spMkLst>
        </pc:spChg>
        <pc:spChg chg="add">
          <ac:chgData name="Salustiano Rodrigues" userId="b0c2298ca69cb755" providerId="LiveId" clId="{ECC717C9-FB5E-4179-84E2-2AEC4212B480}" dt="2022-08-27T14:33:10.644" v="2368" actId="26606"/>
          <ac:spMkLst>
            <pc:docMk/>
            <pc:sldMk cId="2163184171" sldId="308"/>
            <ac:spMk id="4105" creationId="{2ED05F70-AB3E-4472-B26B-EFE6A5A59BC8}"/>
          </ac:spMkLst>
        </pc:spChg>
        <pc:spChg chg="add">
          <ac:chgData name="Salustiano Rodrigues" userId="b0c2298ca69cb755" providerId="LiveId" clId="{ECC717C9-FB5E-4179-84E2-2AEC4212B480}" dt="2022-08-27T14:33:10.644" v="2368" actId="26606"/>
          <ac:spMkLst>
            <pc:docMk/>
            <pc:sldMk cId="2163184171" sldId="308"/>
            <ac:spMk id="4107" creationId="{21F6BE39-9E37-45F0-B10C-92305CFB7C77}"/>
          </ac:spMkLst>
        </pc:spChg>
        <pc:picChg chg="del mod">
          <ac:chgData name="Salustiano Rodrigues" userId="b0c2298ca69cb755" providerId="LiveId" clId="{ECC717C9-FB5E-4179-84E2-2AEC4212B480}" dt="2022-08-27T14:33:09.057" v="2366" actId="478"/>
          <ac:picMkLst>
            <pc:docMk/>
            <pc:sldMk cId="2163184171" sldId="308"/>
            <ac:picMk id="3076" creationId="{DB8575A8-53AE-AB82-B109-2DD8D9059977}"/>
          </ac:picMkLst>
        </pc:picChg>
        <pc:picChg chg="add mod">
          <ac:chgData name="Salustiano Rodrigues" userId="b0c2298ca69cb755" providerId="LiveId" clId="{ECC717C9-FB5E-4179-84E2-2AEC4212B480}" dt="2022-08-27T14:33:30.855" v="2373" actId="1440"/>
          <ac:picMkLst>
            <pc:docMk/>
            <pc:sldMk cId="2163184171" sldId="308"/>
            <ac:picMk id="4098" creationId="{29D08DEC-C384-E65D-23EF-E0DF4EBB3123}"/>
          </ac:picMkLst>
        </pc:picChg>
      </pc:sldChg>
      <pc:sldChg chg="del">
        <pc:chgData name="Salustiano Rodrigues" userId="b0c2298ca69cb755" providerId="LiveId" clId="{ECC717C9-FB5E-4179-84E2-2AEC4212B480}" dt="2022-08-27T12:48:39.337" v="69" actId="47"/>
        <pc:sldMkLst>
          <pc:docMk/>
          <pc:sldMk cId="1018644174" sldId="309"/>
        </pc:sldMkLst>
      </pc:sldChg>
      <pc:sldChg chg="addSp delSp modSp add mod">
        <pc:chgData name="Salustiano Rodrigues" userId="b0c2298ca69cb755" providerId="LiveId" clId="{ECC717C9-FB5E-4179-84E2-2AEC4212B480}" dt="2022-08-27T14:40:12.203" v="2448" actId="6549"/>
        <pc:sldMkLst>
          <pc:docMk/>
          <pc:sldMk cId="2521148120" sldId="309"/>
        </pc:sldMkLst>
        <pc:spChg chg="mod">
          <ac:chgData name="Salustiano Rodrigues" userId="b0c2298ca69cb755" providerId="LiveId" clId="{ECC717C9-FB5E-4179-84E2-2AEC4212B480}" dt="2022-08-27T14:40:12.203" v="2448" actId="6549"/>
          <ac:spMkLst>
            <pc:docMk/>
            <pc:sldMk cId="2521148120" sldId="309"/>
            <ac:spMk id="3" creationId="{A6D56F27-D108-4225-1747-1844822BA3BF}"/>
          </ac:spMkLst>
        </pc:spChg>
        <pc:spChg chg="ord">
          <ac:chgData name="Salustiano Rodrigues" userId="b0c2298ca69cb755" providerId="LiveId" clId="{ECC717C9-FB5E-4179-84E2-2AEC4212B480}" dt="2022-08-27T14:35:14.872" v="2401" actId="26606"/>
          <ac:spMkLst>
            <pc:docMk/>
            <pc:sldMk cId="2521148120" sldId="309"/>
            <ac:spMk id="4" creationId="{C098F82B-43A0-349B-7113-23BDE44B3427}"/>
          </ac:spMkLst>
        </pc:spChg>
        <pc:spChg chg="del">
          <ac:chgData name="Salustiano Rodrigues" userId="b0c2298ca69cb755" providerId="LiveId" clId="{ECC717C9-FB5E-4179-84E2-2AEC4212B480}" dt="2022-08-27T14:35:14.872" v="2401" actId="26606"/>
          <ac:spMkLst>
            <pc:docMk/>
            <pc:sldMk cId="2521148120" sldId="309"/>
            <ac:spMk id="4103" creationId="{E491B121-12B5-4977-A064-636AB0B9B0BD}"/>
          </ac:spMkLst>
        </pc:spChg>
        <pc:spChg chg="del">
          <ac:chgData name="Salustiano Rodrigues" userId="b0c2298ca69cb755" providerId="LiveId" clId="{ECC717C9-FB5E-4179-84E2-2AEC4212B480}" dt="2022-08-27T14:35:14.872" v="2401" actId="26606"/>
          <ac:spMkLst>
            <pc:docMk/>
            <pc:sldMk cId="2521148120" sldId="309"/>
            <ac:spMk id="4105" creationId="{2ED05F70-AB3E-4472-B26B-EFE6A5A59BC8}"/>
          </ac:spMkLst>
        </pc:spChg>
        <pc:spChg chg="del">
          <ac:chgData name="Salustiano Rodrigues" userId="b0c2298ca69cb755" providerId="LiveId" clId="{ECC717C9-FB5E-4179-84E2-2AEC4212B480}" dt="2022-08-27T14:35:14.872" v="2401" actId="26606"/>
          <ac:spMkLst>
            <pc:docMk/>
            <pc:sldMk cId="2521148120" sldId="309"/>
            <ac:spMk id="4107" creationId="{21F6BE39-9E37-45F0-B10C-92305CFB7C77}"/>
          </ac:spMkLst>
        </pc:spChg>
        <pc:spChg chg="add">
          <ac:chgData name="Salustiano Rodrigues" userId="b0c2298ca69cb755" providerId="LiveId" clId="{ECC717C9-FB5E-4179-84E2-2AEC4212B480}" dt="2022-08-27T14:35:14.872" v="2401" actId="26606"/>
          <ac:spMkLst>
            <pc:docMk/>
            <pc:sldMk cId="2521148120" sldId="309"/>
            <ac:spMk id="5127" creationId="{E491B121-12B5-4977-A064-636AB0B9B0BD}"/>
          </ac:spMkLst>
        </pc:spChg>
        <pc:spChg chg="add">
          <ac:chgData name="Salustiano Rodrigues" userId="b0c2298ca69cb755" providerId="LiveId" clId="{ECC717C9-FB5E-4179-84E2-2AEC4212B480}" dt="2022-08-27T14:35:14.872" v="2401" actId="26606"/>
          <ac:spMkLst>
            <pc:docMk/>
            <pc:sldMk cId="2521148120" sldId="309"/>
            <ac:spMk id="5129" creationId="{2ED05F70-AB3E-4472-B26B-EFE6A5A59BC8}"/>
          </ac:spMkLst>
        </pc:spChg>
        <pc:spChg chg="add">
          <ac:chgData name="Salustiano Rodrigues" userId="b0c2298ca69cb755" providerId="LiveId" clId="{ECC717C9-FB5E-4179-84E2-2AEC4212B480}" dt="2022-08-27T14:35:14.872" v="2401" actId="26606"/>
          <ac:spMkLst>
            <pc:docMk/>
            <pc:sldMk cId="2521148120" sldId="309"/>
            <ac:spMk id="5131" creationId="{21F6BE39-9E37-45F0-B10C-92305CFB7C77}"/>
          </ac:spMkLst>
        </pc:spChg>
        <pc:picChg chg="del">
          <ac:chgData name="Salustiano Rodrigues" userId="b0c2298ca69cb755" providerId="LiveId" clId="{ECC717C9-FB5E-4179-84E2-2AEC4212B480}" dt="2022-08-27T14:34:07.409" v="2399" actId="478"/>
          <ac:picMkLst>
            <pc:docMk/>
            <pc:sldMk cId="2521148120" sldId="309"/>
            <ac:picMk id="4098" creationId="{29D08DEC-C384-E65D-23EF-E0DF4EBB3123}"/>
          </ac:picMkLst>
        </pc:picChg>
        <pc:picChg chg="add mod">
          <ac:chgData name="Salustiano Rodrigues" userId="b0c2298ca69cb755" providerId="LiveId" clId="{ECC717C9-FB5E-4179-84E2-2AEC4212B480}" dt="2022-08-27T14:35:19.160" v="2403" actId="1440"/>
          <ac:picMkLst>
            <pc:docMk/>
            <pc:sldMk cId="2521148120" sldId="309"/>
            <ac:picMk id="5122" creationId="{7724F5C4-B680-4B24-8EF2-F50279E0418A}"/>
          </ac:picMkLst>
        </pc:picChg>
      </pc:sldChg>
      <pc:sldChg chg="addSp delSp modSp add mod">
        <pc:chgData name="Salustiano Rodrigues" userId="b0c2298ca69cb755" providerId="LiveId" clId="{ECC717C9-FB5E-4179-84E2-2AEC4212B480}" dt="2022-08-27T14:41:10.474" v="2456" actId="478"/>
        <pc:sldMkLst>
          <pc:docMk/>
          <pc:sldMk cId="467777870" sldId="310"/>
        </pc:sldMkLst>
        <pc:spChg chg="mod">
          <ac:chgData name="Salustiano Rodrigues" userId="b0c2298ca69cb755" providerId="LiveId" clId="{ECC717C9-FB5E-4179-84E2-2AEC4212B480}" dt="2022-08-27T14:41:09.750" v="2454" actId="26606"/>
          <ac:spMkLst>
            <pc:docMk/>
            <pc:sldMk cId="467777870" sldId="310"/>
            <ac:spMk id="3" creationId="{A6D56F27-D108-4225-1747-1844822BA3BF}"/>
          </ac:spMkLst>
        </pc:spChg>
        <pc:spChg chg="ord">
          <ac:chgData name="Salustiano Rodrigues" userId="b0c2298ca69cb755" providerId="LiveId" clId="{ECC717C9-FB5E-4179-84E2-2AEC4212B480}" dt="2022-08-27T14:41:09.750" v="2454" actId="26606"/>
          <ac:spMkLst>
            <pc:docMk/>
            <pc:sldMk cId="467777870" sldId="310"/>
            <ac:spMk id="4" creationId="{C098F82B-43A0-349B-7113-23BDE44B3427}"/>
          </ac:spMkLst>
        </pc:spChg>
        <pc:spChg chg="add del mod ord">
          <ac:chgData name="Salustiano Rodrigues" userId="b0c2298ca69cb755" providerId="LiveId" clId="{ECC717C9-FB5E-4179-84E2-2AEC4212B480}" dt="2022-08-27T14:37:34.089" v="2437" actId="478"/>
          <ac:spMkLst>
            <pc:docMk/>
            <pc:sldMk cId="467777870" sldId="310"/>
            <ac:spMk id="5" creationId="{805EAE53-48A6-78A4-4629-ECC5D71D0182}"/>
          </ac:spMkLst>
        </pc:spChg>
        <pc:spChg chg="del">
          <ac:chgData name="Salustiano Rodrigues" userId="b0c2298ca69cb755" providerId="LiveId" clId="{ECC717C9-FB5E-4179-84E2-2AEC4212B480}" dt="2022-08-27T14:36:47.997" v="2429" actId="26606"/>
          <ac:spMkLst>
            <pc:docMk/>
            <pc:sldMk cId="467777870" sldId="310"/>
            <ac:spMk id="5127" creationId="{E491B121-12B5-4977-A064-636AB0B9B0BD}"/>
          </ac:spMkLst>
        </pc:spChg>
        <pc:spChg chg="del">
          <ac:chgData name="Salustiano Rodrigues" userId="b0c2298ca69cb755" providerId="LiveId" clId="{ECC717C9-FB5E-4179-84E2-2AEC4212B480}" dt="2022-08-27T14:36:47.997" v="2429" actId="26606"/>
          <ac:spMkLst>
            <pc:docMk/>
            <pc:sldMk cId="467777870" sldId="310"/>
            <ac:spMk id="5129" creationId="{2ED05F70-AB3E-4472-B26B-EFE6A5A59BC8}"/>
          </ac:spMkLst>
        </pc:spChg>
        <pc:spChg chg="del">
          <ac:chgData name="Salustiano Rodrigues" userId="b0c2298ca69cb755" providerId="LiveId" clId="{ECC717C9-FB5E-4179-84E2-2AEC4212B480}" dt="2022-08-27T14:36:47.997" v="2429" actId="26606"/>
          <ac:spMkLst>
            <pc:docMk/>
            <pc:sldMk cId="467777870" sldId="310"/>
            <ac:spMk id="5131" creationId="{21F6BE39-9E37-45F0-B10C-92305CFB7C77}"/>
          </ac:spMkLst>
        </pc:spChg>
        <pc:spChg chg="add del">
          <ac:chgData name="Salustiano Rodrigues" userId="b0c2298ca69cb755" providerId="LiveId" clId="{ECC717C9-FB5E-4179-84E2-2AEC4212B480}" dt="2022-08-27T14:41:09.750" v="2454" actId="26606"/>
          <ac:spMkLst>
            <pc:docMk/>
            <pc:sldMk cId="467777870" sldId="310"/>
            <ac:spMk id="6151" creationId="{E491B121-12B5-4977-A064-636AB0B9B0BD}"/>
          </ac:spMkLst>
        </pc:spChg>
        <pc:spChg chg="add del">
          <ac:chgData name="Salustiano Rodrigues" userId="b0c2298ca69cb755" providerId="LiveId" clId="{ECC717C9-FB5E-4179-84E2-2AEC4212B480}" dt="2022-08-27T14:41:09.750" v="2454" actId="26606"/>
          <ac:spMkLst>
            <pc:docMk/>
            <pc:sldMk cId="467777870" sldId="310"/>
            <ac:spMk id="6153" creationId="{2ED05F70-AB3E-4472-B26B-EFE6A5A59BC8}"/>
          </ac:spMkLst>
        </pc:spChg>
        <pc:spChg chg="add del">
          <ac:chgData name="Salustiano Rodrigues" userId="b0c2298ca69cb755" providerId="LiveId" clId="{ECC717C9-FB5E-4179-84E2-2AEC4212B480}" dt="2022-08-27T14:41:09.750" v="2454" actId="26606"/>
          <ac:spMkLst>
            <pc:docMk/>
            <pc:sldMk cId="467777870" sldId="310"/>
            <ac:spMk id="6155" creationId="{21F6BE39-9E37-45F0-B10C-92305CFB7C77}"/>
          </ac:spMkLst>
        </pc:spChg>
        <pc:spChg chg="add del">
          <ac:chgData name="Salustiano Rodrigues" userId="b0c2298ca69cb755" providerId="LiveId" clId="{ECC717C9-FB5E-4179-84E2-2AEC4212B480}" dt="2022-08-27T14:41:09.750" v="2454" actId="26606"/>
          <ac:spMkLst>
            <pc:docMk/>
            <pc:sldMk cId="467777870" sldId="310"/>
            <ac:spMk id="6160" creationId="{E491B121-12B5-4977-A064-636AB0B9B0BD}"/>
          </ac:spMkLst>
        </pc:spChg>
        <pc:spChg chg="add del">
          <ac:chgData name="Salustiano Rodrigues" userId="b0c2298ca69cb755" providerId="LiveId" clId="{ECC717C9-FB5E-4179-84E2-2AEC4212B480}" dt="2022-08-27T14:41:09.750" v="2454" actId="26606"/>
          <ac:spMkLst>
            <pc:docMk/>
            <pc:sldMk cId="467777870" sldId="310"/>
            <ac:spMk id="6162" creationId="{2ED05F70-AB3E-4472-B26B-EFE6A5A59BC8}"/>
          </ac:spMkLst>
        </pc:spChg>
        <pc:spChg chg="add del">
          <ac:chgData name="Salustiano Rodrigues" userId="b0c2298ca69cb755" providerId="LiveId" clId="{ECC717C9-FB5E-4179-84E2-2AEC4212B480}" dt="2022-08-27T14:41:09.750" v="2454" actId="26606"/>
          <ac:spMkLst>
            <pc:docMk/>
            <pc:sldMk cId="467777870" sldId="310"/>
            <ac:spMk id="6164" creationId="{21F6BE39-9E37-45F0-B10C-92305CFB7C77}"/>
          </ac:spMkLst>
        </pc:spChg>
        <pc:picChg chg="del">
          <ac:chgData name="Salustiano Rodrigues" userId="b0c2298ca69cb755" providerId="LiveId" clId="{ECC717C9-FB5E-4179-84E2-2AEC4212B480}" dt="2022-08-27T14:36:45.684" v="2427" actId="478"/>
          <ac:picMkLst>
            <pc:docMk/>
            <pc:sldMk cId="467777870" sldId="310"/>
            <ac:picMk id="5122" creationId="{7724F5C4-B680-4B24-8EF2-F50279E0418A}"/>
          </ac:picMkLst>
        </pc:picChg>
        <pc:picChg chg="add del mod">
          <ac:chgData name="Salustiano Rodrigues" userId="b0c2298ca69cb755" providerId="LiveId" clId="{ECC717C9-FB5E-4179-84E2-2AEC4212B480}" dt="2022-08-27T14:41:10.474" v="2456" actId="478"/>
          <ac:picMkLst>
            <pc:docMk/>
            <pc:sldMk cId="467777870" sldId="310"/>
            <ac:picMk id="6146" creationId="{50B6FD5A-F4E8-880A-955C-7EAF94D3445B}"/>
          </ac:picMkLst>
        </pc:picChg>
        <pc:picChg chg="add del mod">
          <ac:chgData name="Salustiano Rodrigues" userId="b0c2298ca69cb755" providerId="LiveId" clId="{ECC717C9-FB5E-4179-84E2-2AEC4212B480}" dt="2022-08-27T14:41:10.092" v="2455"/>
          <ac:picMkLst>
            <pc:docMk/>
            <pc:sldMk cId="467777870" sldId="310"/>
            <ac:picMk id="6148" creationId="{676D70ED-9344-5349-C69D-2ACF035C9C8A}"/>
          </ac:picMkLst>
        </pc:picChg>
      </pc:sldChg>
      <pc:sldChg chg="del">
        <pc:chgData name="Salustiano Rodrigues" userId="b0c2298ca69cb755" providerId="LiveId" clId="{ECC717C9-FB5E-4179-84E2-2AEC4212B480}" dt="2022-08-27T12:48:39.951" v="70" actId="47"/>
        <pc:sldMkLst>
          <pc:docMk/>
          <pc:sldMk cId="1535778994" sldId="310"/>
        </pc:sldMkLst>
      </pc:sldChg>
      <pc:sldChg chg="addSp delSp modSp new mod setBg modClrScheme chgLayout">
        <pc:chgData name="Salustiano Rodrigues" userId="b0c2298ca69cb755" providerId="LiveId" clId="{ECC717C9-FB5E-4179-84E2-2AEC4212B480}" dt="2022-08-27T14:47:05.019" v="2478" actId="26606"/>
        <pc:sldMkLst>
          <pc:docMk/>
          <pc:sldMk cId="442973404" sldId="311"/>
        </pc:sldMkLst>
        <pc:spChg chg="del mod ord">
          <ac:chgData name="Salustiano Rodrigues" userId="b0c2298ca69cb755" providerId="LiveId" clId="{ECC717C9-FB5E-4179-84E2-2AEC4212B480}" dt="2022-08-27T14:44:52.748" v="2458" actId="700"/>
          <ac:spMkLst>
            <pc:docMk/>
            <pc:sldMk cId="442973404" sldId="311"/>
            <ac:spMk id="2" creationId="{7870E28A-4F72-552A-9535-37B3E2EB0A9C}"/>
          </ac:spMkLst>
        </pc:spChg>
        <pc:spChg chg="del mod ord">
          <ac:chgData name="Salustiano Rodrigues" userId="b0c2298ca69cb755" providerId="LiveId" clId="{ECC717C9-FB5E-4179-84E2-2AEC4212B480}" dt="2022-08-27T14:44:52.748" v="2458" actId="700"/>
          <ac:spMkLst>
            <pc:docMk/>
            <pc:sldMk cId="442973404" sldId="311"/>
            <ac:spMk id="3" creationId="{34B15EA9-A03C-013F-B06C-0CCFB64B8D07}"/>
          </ac:spMkLst>
        </pc:spChg>
        <pc:spChg chg="mod ord">
          <ac:chgData name="Salustiano Rodrigues" userId="b0c2298ca69cb755" providerId="LiveId" clId="{ECC717C9-FB5E-4179-84E2-2AEC4212B480}" dt="2022-08-27T14:45:57.832" v="2468" actId="26606"/>
          <ac:spMkLst>
            <pc:docMk/>
            <pc:sldMk cId="442973404" sldId="311"/>
            <ac:spMk id="4" creationId="{EBAD8C54-4DA9-3EEA-1B89-5AFF4EB9774D}"/>
          </ac:spMkLst>
        </pc:spChg>
        <pc:spChg chg="add mod ord">
          <ac:chgData name="Salustiano Rodrigues" userId="b0c2298ca69cb755" providerId="LiveId" clId="{ECC717C9-FB5E-4179-84E2-2AEC4212B480}" dt="2022-08-27T14:45:57.832" v="2468" actId="26606"/>
          <ac:spMkLst>
            <pc:docMk/>
            <pc:sldMk cId="442973404" sldId="311"/>
            <ac:spMk id="5" creationId="{70D5EF76-55B0-422B-9639-D9553FF865BA}"/>
          </ac:spMkLst>
        </pc:spChg>
        <pc:spChg chg="add del mod ord">
          <ac:chgData name="Salustiano Rodrigues" userId="b0c2298ca69cb755" providerId="LiveId" clId="{ECC717C9-FB5E-4179-84E2-2AEC4212B480}" dt="2022-08-27T14:45:54.666" v="2466" actId="478"/>
          <ac:spMkLst>
            <pc:docMk/>
            <pc:sldMk cId="442973404" sldId="311"/>
            <ac:spMk id="6" creationId="{1D9CF66C-952B-19A1-1768-F78B3E88FD4F}"/>
          </ac:spMkLst>
        </pc:spChg>
        <pc:spChg chg="add del">
          <ac:chgData name="Salustiano Rodrigues" userId="b0c2298ca69cb755" providerId="LiveId" clId="{ECC717C9-FB5E-4179-84E2-2AEC4212B480}" dt="2022-08-27T14:47:05.019" v="2478" actId="26606"/>
          <ac:spMkLst>
            <pc:docMk/>
            <pc:sldMk cId="442973404" sldId="311"/>
            <ac:spMk id="7175" creationId="{A692209D-B607-46C3-8560-07AF72291659}"/>
          </ac:spMkLst>
        </pc:spChg>
        <pc:spChg chg="add del">
          <ac:chgData name="Salustiano Rodrigues" userId="b0c2298ca69cb755" providerId="LiveId" clId="{ECC717C9-FB5E-4179-84E2-2AEC4212B480}" dt="2022-08-27T14:47:05.019" v="2478" actId="26606"/>
          <ac:spMkLst>
            <pc:docMk/>
            <pc:sldMk cId="442973404" sldId="311"/>
            <ac:spMk id="7177" creationId="{94874638-CF15-4908-BC4B-4908744D0BAF}"/>
          </ac:spMkLst>
        </pc:spChg>
        <pc:spChg chg="add del">
          <ac:chgData name="Salustiano Rodrigues" userId="b0c2298ca69cb755" providerId="LiveId" clId="{ECC717C9-FB5E-4179-84E2-2AEC4212B480}" dt="2022-08-27T14:47:05.019" v="2478" actId="26606"/>
          <ac:spMkLst>
            <pc:docMk/>
            <pc:sldMk cId="442973404" sldId="311"/>
            <ac:spMk id="7179" creationId="{5F1B8348-CD6E-4561-A704-C232D9A2676D}"/>
          </ac:spMkLst>
        </pc:spChg>
        <pc:spChg chg="add">
          <ac:chgData name="Salustiano Rodrigues" userId="b0c2298ca69cb755" providerId="LiveId" clId="{ECC717C9-FB5E-4179-84E2-2AEC4212B480}" dt="2022-08-27T14:47:05.019" v="2478" actId="26606"/>
          <ac:spMkLst>
            <pc:docMk/>
            <pc:sldMk cId="442973404" sldId="311"/>
            <ac:spMk id="7184" creationId="{A692209D-B607-46C3-8560-07AF72291659}"/>
          </ac:spMkLst>
        </pc:spChg>
        <pc:spChg chg="add">
          <ac:chgData name="Salustiano Rodrigues" userId="b0c2298ca69cb755" providerId="LiveId" clId="{ECC717C9-FB5E-4179-84E2-2AEC4212B480}" dt="2022-08-27T14:47:05.019" v="2478" actId="26606"/>
          <ac:spMkLst>
            <pc:docMk/>
            <pc:sldMk cId="442973404" sldId="311"/>
            <ac:spMk id="7186" creationId="{94874638-CF15-4908-BC4B-4908744D0BAF}"/>
          </ac:spMkLst>
        </pc:spChg>
        <pc:spChg chg="add">
          <ac:chgData name="Salustiano Rodrigues" userId="b0c2298ca69cb755" providerId="LiveId" clId="{ECC717C9-FB5E-4179-84E2-2AEC4212B480}" dt="2022-08-27T14:47:05.019" v="2478" actId="26606"/>
          <ac:spMkLst>
            <pc:docMk/>
            <pc:sldMk cId="442973404" sldId="311"/>
            <ac:spMk id="7188" creationId="{5F1B8348-CD6E-4561-A704-C232D9A2676D}"/>
          </ac:spMkLst>
        </pc:spChg>
        <pc:picChg chg="add del mod">
          <ac:chgData name="Salustiano Rodrigues" userId="b0c2298ca69cb755" providerId="LiveId" clId="{ECC717C9-FB5E-4179-84E2-2AEC4212B480}" dt="2022-08-27T14:47:02.667" v="2476" actId="478"/>
          <ac:picMkLst>
            <pc:docMk/>
            <pc:sldMk cId="442973404" sldId="311"/>
            <ac:picMk id="7170" creationId="{C9150DB7-19D2-092E-5C0C-61645AE0AE48}"/>
          </ac:picMkLst>
        </pc:picChg>
        <pc:picChg chg="add mod">
          <ac:chgData name="Salustiano Rodrigues" userId="b0c2298ca69cb755" providerId="LiveId" clId="{ECC717C9-FB5E-4179-84E2-2AEC4212B480}" dt="2022-08-27T14:47:05.019" v="2478" actId="26606"/>
          <ac:picMkLst>
            <pc:docMk/>
            <pc:sldMk cId="442973404" sldId="311"/>
            <ac:picMk id="7172" creationId="{939D71DC-CEAD-3BE1-11FF-21862C5B034C}"/>
          </ac:picMkLst>
        </pc:picChg>
      </pc:sldChg>
      <pc:sldChg chg="del">
        <pc:chgData name="Salustiano Rodrigues" userId="b0c2298ca69cb755" providerId="LiveId" clId="{ECC717C9-FB5E-4179-84E2-2AEC4212B480}" dt="2022-08-27T12:48:40.562" v="71" actId="47"/>
        <pc:sldMkLst>
          <pc:docMk/>
          <pc:sldMk cId="1743193400" sldId="311"/>
        </pc:sldMkLst>
      </pc:sldChg>
      <pc:sldChg chg="addSp delSp modSp new mod setBg modClrScheme chgLayout">
        <pc:chgData name="Salustiano Rodrigues" userId="b0c2298ca69cb755" providerId="LiveId" clId="{ECC717C9-FB5E-4179-84E2-2AEC4212B480}" dt="2022-08-27T14:46:37.816" v="2473" actId="26606"/>
        <pc:sldMkLst>
          <pc:docMk/>
          <pc:sldMk cId="603779948" sldId="312"/>
        </pc:sldMkLst>
        <pc:spChg chg="del mod ord">
          <ac:chgData name="Salustiano Rodrigues" userId="b0c2298ca69cb755" providerId="LiveId" clId="{ECC717C9-FB5E-4179-84E2-2AEC4212B480}" dt="2022-08-27T14:45:12.161" v="2460" actId="700"/>
          <ac:spMkLst>
            <pc:docMk/>
            <pc:sldMk cId="603779948" sldId="312"/>
            <ac:spMk id="2" creationId="{EF02D6EB-D4ED-6060-A4B2-76EF1DB6E859}"/>
          </ac:spMkLst>
        </pc:spChg>
        <pc:spChg chg="del mod ord">
          <ac:chgData name="Salustiano Rodrigues" userId="b0c2298ca69cb755" providerId="LiveId" clId="{ECC717C9-FB5E-4179-84E2-2AEC4212B480}" dt="2022-08-27T14:45:12.161" v="2460" actId="700"/>
          <ac:spMkLst>
            <pc:docMk/>
            <pc:sldMk cId="603779948" sldId="312"/>
            <ac:spMk id="3" creationId="{A3799D58-C9DC-4E18-718A-EF85DE475BBF}"/>
          </ac:spMkLst>
        </pc:spChg>
        <pc:spChg chg="mod ord">
          <ac:chgData name="Salustiano Rodrigues" userId="b0c2298ca69cb755" providerId="LiveId" clId="{ECC717C9-FB5E-4179-84E2-2AEC4212B480}" dt="2022-08-27T14:46:37.816" v="2473" actId="26606"/>
          <ac:spMkLst>
            <pc:docMk/>
            <pc:sldMk cId="603779948" sldId="312"/>
            <ac:spMk id="4" creationId="{BBB724BA-1F8A-CB65-4AFC-772213F9999A}"/>
          </ac:spMkLst>
        </pc:spChg>
        <pc:spChg chg="add mod ord">
          <ac:chgData name="Salustiano Rodrigues" userId="b0c2298ca69cb755" providerId="LiveId" clId="{ECC717C9-FB5E-4179-84E2-2AEC4212B480}" dt="2022-08-27T14:46:37.816" v="2473" actId="26606"/>
          <ac:spMkLst>
            <pc:docMk/>
            <pc:sldMk cId="603779948" sldId="312"/>
            <ac:spMk id="5" creationId="{1536809A-DE1A-725C-8CF6-B7CF2CB27161}"/>
          </ac:spMkLst>
        </pc:spChg>
        <pc:spChg chg="add del mod ord">
          <ac:chgData name="Salustiano Rodrigues" userId="b0c2298ca69cb755" providerId="LiveId" clId="{ECC717C9-FB5E-4179-84E2-2AEC4212B480}" dt="2022-08-27T14:45:16.382" v="2463" actId="478"/>
          <ac:spMkLst>
            <pc:docMk/>
            <pc:sldMk cId="603779948" sldId="312"/>
            <ac:spMk id="6" creationId="{BCED5376-75C5-FD0D-2683-83025BBF683E}"/>
          </ac:spMkLst>
        </pc:spChg>
        <pc:spChg chg="add">
          <ac:chgData name="Salustiano Rodrigues" userId="b0c2298ca69cb755" providerId="LiveId" clId="{ECC717C9-FB5E-4179-84E2-2AEC4212B480}" dt="2022-08-27T14:46:37.816" v="2473" actId="26606"/>
          <ac:spMkLst>
            <pc:docMk/>
            <pc:sldMk cId="603779948" sldId="312"/>
            <ac:spMk id="8199" creationId="{A692209D-B607-46C3-8560-07AF72291659}"/>
          </ac:spMkLst>
        </pc:spChg>
        <pc:spChg chg="add">
          <ac:chgData name="Salustiano Rodrigues" userId="b0c2298ca69cb755" providerId="LiveId" clId="{ECC717C9-FB5E-4179-84E2-2AEC4212B480}" dt="2022-08-27T14:46:37.816" v="2473" actId="26606"/>
          <ac:spMkLst>
            <pc:docMk/>
            <pc:sldMk cId="603779948" sldId="312"/>
            <ac:spMk id="8201" creationId="{94874638-CF15-4908-BC4B-4908744D0BAF}"/>
          </ac:spMkLst>
        </pc:spChg>
        <pc:spChg chg="add">
          <ac:chgData name="Salustiano Rodrigues" userId="b0c2298ca69cb755" providerId="LiveId" clId="{ECC717C9-FB5E-4179-84E2-2AEC4212B480}" dt="2022-08-27T14:46:37.816" v="2473" actId="26606"/>
          <ac:spMkLst>
            <pc:docMk/>
            <pc:sldMk cId="603779948" sldId="312"/>
            <ac:spMk id="8203" creationId="{5F1B8348-CD6E-4561-A704-C232D9A2676D}"/>
          </ac:spMkLst>
        </pc:spChg>
        <pc:picChg chg="add mod">
          <ac:chgData name="Salustiano Rodrigues" userId="b0c2298ca69cb755" providerId="LiveId" clId="{ECC717C9-FB5E-4179-84E2-2AEC4212B480}" dt="2022-08-27T14:46:37.816" v="2473" actId="26606"/>
          <ac:picMkLst>
            <pc:docMk/>
            <pc:sldMk cId="603779948" sldId="312"/>
            <ac:picMk id="8194" creationId="{45D8A13F-C0FE-16A8-ABE3-4255B3D90883}"/>
          </ac:picMkLst>
        </pc:picChg>
      </pc:sldChg>
      <pc:sldChg chg="addSp delSp modSp new mod">
        <pc:chgData name="Salustiano Rodrigues" userId="b0c2298ca69cb755" providerId="LiveId" clId="{ECC717C9-FB5E-4179-84E2-2AEC4212B480}" dt="2022-08-27T14:51:15.572" v="2521" actId="27636"/>
        <pc:sldMkLst>
          <pc:docMk/>
          <pc:sldMk cId="3358641380" sldId="313"/>
        </pc:sldMkLst>
        <pc:spChg chg="mod">
          <ac:chgData name="Salustiano Rodrigues" userId="b0c2298ca69cb755" providerId="LiveId" clId="{ECC717C9-FB5E-4179-84E2-2AEC4212B480}" dt="2022-08-27T14:47:22.627" v="2489" actId="20577"/>
          <ac:spMkLst>
            <pc:docMk/>
            <pc:sldMk cId="3358641380" sldId="313"/>
            <ac:spMk id="2" creationId="{0E1644BD-8E6F-746C-63EA-ADA395C6F15D}"/>
          </ac:spMkLst>
        </pc:spChg>
        <pc:spChg chg="mod">
          <ac:chgData name="Salustiano Rodrigues" userId="b0c2298ca69cb755" providerId="LiveId" clId="{ECC717C9-FB5E-4179-84E2-2AEC4212B480}" dt="2022-08-27T14:51:15.572" v="2521" actId="27636"/>
          <ac:spMkLst>
            <pc:docMk/>
            <pc:sldMk cId="3358641380" sldId="313"/>
            <ac:spMk id="3" creationId="{D4A3F945-69BA-1E42-A38C-C8BF6DFB0021}"/>
          </ac:spMkLst>
        </pc:spChg>
        <pc:spChg chg="add">
          <ac:chgData name="Salustiano Rodrigues" userId="b0c2298ca69cb755" providerId="LiveId" clId="{ECC717C9-FB5E-4179-84E2-2AEC4212B480}" dt="2022-08-27T14:49:31.629" v="2499"/>
          <ac:spMkLst>
            <pc:docMk/>
            <pc:sldMk cId="3358641380" sldId="313"/>
            <ac:spMk id="5" creationId="{9C8F51F0-957C-FFEE-8F14-D32847AD5903}"/>
          </ac:spMkLst>
        </pc:spChg>
        <pc:spChg chg="add del mod">
          <ac:chgData name="Salustiano Rodrigues" userId="b0c2298ca69cb755" providerId="LiveId" clId="{ECC717C9-FB5E-4179-84E2-2AEC4212B480}" dt="2022-08-27T14:49:34.509" v="2501"/>
          <ac:spMkLst>
            <pc:docMk/>
            <pc:sldMk cId="3358641380" sldId="313"/>
            <ac:spMk id="6" creationId="{FE5AFB08-FB93-A859-E955-A0224D0A5B1E}"/>
          </ac:spMkLst>
        </pc:spChg>
        <pc:spChg chg="add del mod">
          <ac:chgData name="Salustiano Rodrigues" userId="b0c2298ca69cb755" providerId="LiveId" clId="{ECC717C9-FB5E-4179-84E2-2AEC4212B480}" dt="2022-08-27T14:49:38.535" v="2503"/>
          <ac:spMkLst>
            <pc:docMk/>
            <pc:sldMk cId="3358641380" sldId="313"/>
            <ac:spMk id="7" creationId="{49D99E76-243E-B4CA-2603-01FEC916502B}"/>
          </ac:spMkLst>
        </pc:spChg>
        <pc:picChg chg="add del">
          <ac:chgData name="Salustiano Rodrigues" userId="b0c2298ca69cb755" providerId="LiveId" clId="{ECC717C9-FB5E-4179-84E2-2AEC4212B480}" dt="2022-08-27T14:48:56.957" v="2498"/>
          <ac:picMkLst>
            <pc:docMk/>
            <pc:sldMk cId="3358641380" sldId="313"/>
            <ac:picMk id="9218" creationId="{FC45DB09-62CD-3900-9F38-C9168A6444A1}"/>
          </ac:picMkLst>
        </pc:picChg>
        <pc:picChg chg="add mod">
          <ac:chgData name="Salustiano Rodrigues" userId="b0c2298ca69cb755" providerId="LiveId" clId="{ECC717C9-FB5E-4179-84E2-2AEC4212B480}" dt="2022-08-27T14:49:54.164" v="2505" actId="1076"/>
          <ac:picMkLst>
            <pc:docMk/>
            <pc:sldMk cId="3358641380" sldId="313"/>
            <ac:picMk id="9226" creationId="{A8E44213-CBDA-8363-363C-3A099014D23B}"/>
          </ac:picMkLst>
        </pc:picChg>
      </pc:sldChg>
      <pc:sldChg chg="delSp modSp add mod">
        <pc:chgData name="Salustiano Rodrigues" userId="b0c2298ca69cb755" providerId="LiveId" clId="{ECC717C9-FB5E-4179-84E2-2AEC4212B480}" dt="2022-08-27T14:50:58.715" v="2518" actId="404"/>
        <pc:sldMkLst>
          <pc:docMk/>
          <pc:sldMk cId="2155827712" sldId="314"/>
        </pc:sldMkLst>
        <pc:spChg chg="mod">
          <ac:chgData name="Salustiano Rodrigues" userId="b0c2298ca69cb755" providerId="LiveId" clId="{ECC717C9-FB5E-4179-84E2-2AEC4212B480}" dt="2022-08-27T14:50:58.715" v="2518" actId="404"/>
          <ac:spMkLst>
            <pc:docMk/>
            <pc:sldMk cId="2155827712" sldId="314"/>
            <ac:spMk id="3" creationId="{D4A3F945-69BA-1E42-A38C-C8BF6DFB0021}"/>
          </ac:spMkLst>
        </pc:spChg>
        <pc:picChg chg="del">
          <ac:chgData name="Salustiano Rodrigues" userId="b0c2298ca69cb755" providerId="LiveId" clId="{ECC717C9-FB5E-4179-84E2-2AEC4212B480}" dt="2022-08-27T14:50:07.549" v="2507" actId="478"/>
          <ac:picMkLst>
            <pc:docMk/>
            <pc:sldMk cId="2155827712" sldId="314"/>
            <ac:picMk id="9226" creationId="{A8E44213-CBDA-8363-363C-3A099014D23B}"/>
          </ac:picMkLst>
        </pc:picChg>
      </pc:sldChg>
      <pc:sldChg chg="modSp add mod">
        <pc:chgData name="Salustiano Rodrigues" userId="b0c2298ca69cb755" providerId="LiveId" clId="{ECC717C9-FB5E-4179-84E2-2AEC4212B480}" dt="2022-08-27T14:52:02.347" v="2530" actId="27636"/>
        <pc:sldMkLst>
          <pc:docMk/>
          <pc:sldMk cId="769710361" sldId="315"/>
        </pc:sldMkLst>
        <pc:spChg chg="mod">
          <ac:chgData name="Salustiano Rodrigues" userId="b0c2298ca69cb755" providerId="LiveId" clId="{ECC717C9-FB5E-4179-84E2-2AEC4212B480}" dt="2022-08-27T14:52:02.347" v="2530" actId="27636"/>
          <ac:spMkLst>
            <pc:docMk/>
            <pc:sldMk cId="769710361" sldId="315"/>
            <ac:spMk id="3" creationId="{D4A3F945-69BA-1E42-A38C-C8BF6DFB0021}"/>
          </ac:spMkLst>
        </pc:spChg>
      </pc:sldChg>
      <pc:sldChg chg="modSp add mod">
        <pc:chgData name="Salustiano Rodrigues" userId="b0c2298ca69cb755" providerId="LiveId" clId="{ECC717C9-FB5E-4179-84E2-2AEC4212B480}" dt="2022-08-27T14:52:46.386" v="2538" actId="20577"/>
        <pc:sldMkLst>
          <pc:docMk/>
          <pc:sldMk cId="3589492397" sldId="316"/>
        </pc:sldMkLst>
        <pc:spChg chg="mod">
          <ac:chgData name="Salustiano Rodrigues" userId="b0c2298ca69cb755" providerId="LiveId" clId="{ECC717C9-FB5E-4179-84E2-2AEC4212B480}" dt="2022-08-27T14:52:31.930" v="2533" actId="6549"/>
          <ac:spMkLst>
            <pc:docMk/>
            <pc:sldMk cId="3589492397" sldId="316"/>
            <ac:spMk id="2" creationId="{0E1644BD-8E6F-746C-63EA-ADA395C6F15D}"/>
          </ac:spMkLst>
        </pc:spChg>
        <pc:spChg chg="mod">
          <ac:chgData name="Salustiano Rodrigues" userId="b0c2298ca69cb755" providerId="LiveId" clId="{ECC717C9-FB5E-4179-84E2-2AEC4212B480}" dt="2022-08-27T14:52:46.386" v="2538" actId="20577"/>
          <ac:spMkLst>
            <pc:docMk/>
            <pc:sldMk cId="3589492397" sldId="316"/>
            <ac:spMk id="3" creationId="{D4A3F945-69BA-1E42-A38C-C8BF6DFB0021}"/>
          </ac:spMkLst>
        </pc:spChg>
      </pc:sldChg>
      <pc:sldChg chg="modSp add mod">
        <pc:chgData name="Salustiano Rodrigues" userId="b0c2298ca69cb755" providerId="LiveId" clId="{ECC717C9-FB5E-4179-84E2-2AEC4212B480}" dt="2022-08-27T14:55:37.608" v="2640" actId="113"/>
        <pc:sldMkLst>
          <pc:docMk/>
          <pc:sldMk cId="4159168496" sldId="317"/>
        </pc:sldMkLst>
        <pc:spChg chg="mod">
          <ac:chgData name="Salustiano Rodrigues" userId="b0c2298ca69cb755" providerId="LiveId" clId="{ECC717C9-FB5E-4179-84E2-2AEC4212B480}" dt="2022-08-27T14:53:23.276" v="2540"/>
          <ac:spMkLst>
            <pc:docMk/>
            <pc:sldMk cId="4159168496" sldId="317"/>
            <ac:spMk id="2" creationId="{0E1644BD-8E6F-746C-63EA-ADA395C6F15D}"/>
          </ac:spMkLst>
        </pc:spChg>
        <pc:spChg chg="mod">
          <ac:chgData name="Salustiano Rodrigues" userId="b0c2298ca69cb755" providerId="LiveId" clId="{ECC717C9-FB5E-4179-84E2-2AEC4212B480}" dt="2022-08-27T14:55:37.608" v="2640" actId="113"/>
          <ac:spMkLst>
            <pc:docMk/>
            <pc:sldMk cId="4159168496" sldId="317"/>
            <ac:spMk id="3" creationId="{D4A3F945-69BA-1E42-A38C-C8BF6DFB0021}"/>
          </ac:spMkLst>
        </pc:spChg>
      </pc:sldChg>
      <pc:sldChg chg="modSp add mod">
        <pc:chgData name="Salustiano Rodrigues" userId="b0c2298ca69cb755" providerId="LiveId" clId="{ECC717C9-FB5E-4179-84E2-2AEC4212B480}" dt="2022-08-27T14:56:15.839" v="2652" actId="20577"/>
        <pc:sldMkLst>
          <pc:docMk/>
          <pc:sldMk cId="183217072" sldId="318"/>
        </pc:sldMkLst>
        <pc:spChg chg="mod">
          <ac:chgData name="Salustiano Rodrigues" userId="b0c2298ca69cb755" providerId="LiveId" clId="{ECC717C9-FB5E-4179-84E2-2AEC4212B480}" dt="2022-08-27T14:56:15.839" v="2652" actId="20577"/>
          <ac:spMkLst>
            <pc:docMk/>
            <pc:sldMk cId="183217072" sldId="318"/>
            <ac:spMk id="3" creationId="{D4A3F945-69BA-1E42-A38C-C8BF6DFB0021}"/>
          </ac:spMkLst>
        </pc:spChg>
      </pc:sldChg>
      <pc:sldChg chg="modSp add mod">
        <pc:chgData name="Salustiano Rodrigues" userId="b0c2298ca69cb755" providerId="LiveId" clId="{ECC717C9-FB5E-4179-84E2-2AEC4212B480}" dt="2022-08-27T14:56:39.167" v="2668" actId="20577"/>
        <pc:sldMkLst>
          <pc:docMk/>
          <pc:sldMk cId="451144694" sldId="319"/>
        </pc:sldMkLst>
        <pc:spChg chg="mod">
          <ac:chgData name="Salustiano Rodrigues" userId="b0c2298ca69cb755" providerId="LiveId" clId="{ECC717C9-FB5E-4179-84E2-2AEC4212B480}" dt="2022-08-27T14:56:39.167" v="2668" actId="20577"/>
          <ac:spMkLst>
            <pc:docMk/>
            <pc:sldMk cId="451144694" sldId="319"/>
            <ac:spMk id="3" creationId="{D4A3F945-69BA-1E42-A38C-C8BF6DFB0021}"/>
          </ac:spMkLst>
        </pc:spChg>
      </pc:sldChg>
      <pc:sldChg chg="modSp add mod">
        <pc:chgData name="Salustiano Rodrigues" userId="b0c2298ca69cb755" providerId="LiveId" clId="{ECC717C9-FB5E-4179-84E2-2AEC4212B480}" dt="2022-08-27T14:58:13.186" v="2695" actId="20577"/>
        <pc:sldMkLst>
          <pc:docMk/>
          <pc:sldMk cId="2350798410" sldId="320"/>
        </pc:sldMkLst>
        <pc:spChg chg="mod">
          <ac:chgData name="Salustiano Rodrigues" userId="b0c2298ca69cb755" providerId="LiveId" clId="{ECC717C9-FB5E-4179-84E2-2AEC4212B480}" dt="2022-08-27T14:58:13.186" v="2695" actId="20577"/>
          <ac:spMkLst>
            <pc:docMk/>
            <pc:sldMk cId="2350798410" sldId="320"/>
            <ac:spMk id="3" creationId="{D4A3F945-69BA-1E42-A38C-C8BF6DFB0021}"/>
          </ac:spMkLst>
        </pc:spChg>
      </pc:sldChg>
      <pc:sldChg chg="modSp add mod">
        <pc:chgData name="Salustiano Rodrigues" userId="b0c2298ca69cb755" providerId="LiveId" clId="{ECC717C9-FB5E-4179-84E2-2AEC4212B480}" dt="2022-08-27T14:58:39.930" v="2711" actId="20577"/>
        <pc:sldMkLst>
          <pc:docMk/>
          <pc:sldMk cId="1349690207" sldId="321"/>
        </pc:sldMkLst>
        <pc:spChg chg="mod">
          <ac:chgData name="Salustiano Rodrigues" userId="b0c2298ca69cb755" providerId="LiveId" clId="{ECC717C9-FB5E-4179-84E2-2AEC4212B480}" dt="2022-08-27T14:58:39.930" v="2711" actId="20577"/>
          <ac:spMkLst>
            <pc:docMk/>
            <pc:sldMk cId="1349690207" sldId="321"/>
            <ac:spMk id="3" creationId="{D4A3F945-69BA-1E42-A38C-C8BF6DFB0021}"/>
          </ac:spMkLst>
        </pc:spChg>
      </pc:sldChg>
      <pc:sldChg chg="modSp add mod">
        <pc:chgData name="Salustiano Rodrigues" userId="b0c2298ca69cb755" providerId="LiveId" clId="{ECC717C9-FB5E-4179-84E2-2AEC4212B480}" dt="2022-08-27T14:59:14.085" v="2726" actId="20577"/>
        <pc:sldMkLst>
          <pc:docMk/>
          <pc:sldMk cId="1788668474" sldId="322"/>
        </pc:sldMkLst>
        <pc:spChg chg="mod">
          <ac:chgData name="Salustiano Rodrigues" userId="b0c2298ca69cb755" providerId="LiveId" clId="{ECC717C9-FB5E-4179-84E2-2AEC4212B480}" dt="2022-08-27T14:59:14.085" v="2726" actId="20577"/>
          <ac:spMkLst>
            <pc:docMk/>
            <pc:sldMk cId="1788668474" sldId="322"/>
            <ac:spMk id="3" creationId="{D4A3F945-69BA-1E42-A38C-C8BF6DFB0021}"/>
          </ac:spMkLst>
        </pc:spChg>
      </pc:sldChg>
      <pc:sldChg chg="modSp add mod">
        <pc:chgData name="Salustiano Rodrigues" userId="b0c2298ca69cb755" providerId="LiveId" clId="{ECC717C9-FB5E-4179-84E2-2AEC4212B480}" dt="2022-08-27T15:00:24.879" v="2829" actId="20577"/>
        <pc:sldMkLst>
          <pc:docMk/>
          <pc:sldMk cId="1300273721" sldId="323"/>
        </pc:sldMkLst>
        <pc:spChg chg="mod">
          <ac:chgData name="Salustiano Rodrigues" userId="b0c2298ca69cb755" providerId="LiveId" clId="{ECC717C9-FB5E-4179-84E2-2AEC4212B480}" dt="2022-08-27T14:59:43.190" v="2728"/>
          <ac:spMkLst>
            <pc:docMk/>
            <pc:sldMk cId="1300273721" sldId="323"/>
            <ac:spMk id="2" creationId="{0E1644BD-8E6F-746C-63EA-ADA395C6F15D}"/>
          </ac:spMkLst>
        </pc:spChg>
        <pc:spChg chg="mod">
          <ac:chgData name="Salustiano Rodrigues" userId="b0c2298ca69cb755" providerId="LiveId" clId="{ECC717C9-FB5E-4179-84E2-2AEC4212B480}" dt="2022-08-27T15:00:24.879" v="2829" actId="20577"/>
          <ac:spMkLst>
            <pc:docMk/>
            <pc:sldMk cId="1300273721" sldId="323"/>
            <ac:spMk id="3" creationId="{D4A3F945-69BA-1E42-A38C-C8BF6DFB0021}"/>
          </ac:spMkLst>
        </pc:spChg>
      </pc:sldChg>
      <pc:sldChg chg="modSp add mod">
        <pc:chgData name="Salustiano Rodrigues" userId="b0c2298ca69cb755" providerId="LiveId" clId="{ECC717C9-FB5E-4179-84E2-2AEC4212B480}" dt="2022-08-27T16:51:16.399" v="2838" actId="20577"/>
        <pc:sldMkLst>
          <pc:docMk/>
          <pc:sldMk cId="280453927" sldId="324"/>
        </pc:sldMkLst>
        <pc:spChg chg="mod">
          <ac:chgData name="Salustiano Rodrigues" userId="b0c2298ca69cb755" providerId="LiveId" clId="{ECC717C9-FB5E-4179-84E2-2AEC4212B480}" dt="2022-08-27T16:51:16.399" v="2838" actId="20577"/>
          <ac:spMkLst>
            <pc:docMk/>
            <pc:sldMk cId="280453927" sldId="324"/>
            <ac:spMk id="3" creationId="{D4A3F945-69BA-1E42-A38C-C8BF6DFB0021}"/>
          </ac:spMkLst>
        </pc:spChg>
      </pc:sldChg>
      <pc:sldChg chg="modSp add mod">
        <pc:chgData name="Salustiano Rodrigues" userId="b0c2298ca69cb755" providerId="LiveId" clId="{ECC717C9-FB5E-4179-84E2-2AEC4212B480}" dt="2022-08-27T16:59:55.337" v="2852" actId="20577"/>
        <pc:sldMkLst>
          <pc:docMk/>
          <pc:sldMk cId="1483419003" sldId="325"/>
        </pc:sldMkLst>
        <pc:spChg chg="mod">
          <ac:chgData name="Salustiano Rodrigues" userId="b0c2298ca69cb755" providerId="LiveId" clId="{ECC717C9-FB5E-4179-84E2-2AEC4212B480}" dt="2022-08-27T16:59:55.337" v="2852" actId="20577"/>
          <ac:spMkLst>
            <pc:docMk/>
            <pc:sldMk cId="1483419003" sldId="325"/>
            <ac:spMk id="3" creationId="{D4A3F945-69BA-1E42-A38C-C8BF6DFB0021}"/>
          </ac:spMkLst>
        </pc:spChg>
      </pc:sldChg>
      <pc:sldChg chg="modSp add mod">
        <pc:chgData name="Salustiano Rodrigues" userId="b0c2298ca69cb755" providerId="LiveId" clId="{ECC717C9-FB5E-4179-84E2-2AEC4212B480}" dt="2022-08-27T17:00:40.600" v="2901" actId="20577"/>
        <pc:sldMkLst>
          <pc:docMk/>
          <pc:sldMk cId="2872520344" sldId="326"/>
        </pc:sldMkLst>
        <pc:spChg chg="mod">
          <ac:chgData name="Salustiano Rodrigues" userId="b0c2298ca69cb755" providerId="LiveId" clId="{ECC717C9-FB5E-4179-84E2-2AEC4212B480}" dt="2022-08-27T17:00:40.600" v="2901" actId="20577"/>
          <ac:spMkLst>
            <pc:docMk/>
            <pc:sldMk cId="2872520344" sldId="326"/>
            <ac:spMk id="3" creationId="{D4A3F945-69BA-1E42-A38C-C8BF6DFB0021}"/>
          </ac:spMkLst>
        </pc:spChg>
      </pc:sldChg>
      <pc:sldChg chg="modSp add mod">
        <pc:chgData name="Salustiano Rodrigues" userId="b0c2298ca69cb755" providerId="LiveId" clId="{ECC717C9-FB5E-4179-84E2-2AEC4212B480}" dt="2022-08-27T17:02:40.067" v="2948" actId="113"/>
        <pc:sldMkLst>
          <pc:docMk/>
          <pc:sldMk cId="1926318043" sldId="327"/>
        </pc:sldMkLst>
        <pc:spChg chg="mod">
          <ac:chgData name="Salustiano Rodrigues" userId="b0c2298ca69cb755" providerId="LiveId" clId="{ECC717C9-FB5E-4179-84E2-2AEC4212B480}" dt="2022-08-27T17:02:40.067" v="2948" actId="113"/>
          <ac:spMkLst>
            <pc:docMk/>
            <pc:sldMk cId="1926318043" sldId="327"/>
            <ac:spMk id="3" creationId="{D4A3F945-69BA-1E42-A38C-C8BF6DFB0021}"/>
          </ac:spMkLst>
        </pc:spChg>
      </pc:sldChg>
      <pc:sldChg chg="addSp delSp modSp add mod setBg">
        <pc:chgData name="Salustiano Rodrigues" userId="b0c2298ca69cb755" providerId="LiveId" clId="{ECC717C9-FB5E-4179-84E2-2AEC4212B480}" dt="2022-08-27T17:04:57.960" v="2972" actId="1440"/>
        <pc:sldMkLst>
          <pc:docMk/>
          <pc:sldMk cId="890690885" sldId="328"/>
        </pc:sldMkLst>
        <pc:spChg chg="mod">
          <ac:chgData name="Salustiano Rodrigues" userId="b0c2298ca69cb755" providerId="LiveId" clId="{ECC717C9-FB5E-4179-84E2-2AEC4212B480}" dt="2022-08-27T17:04:52.369" v="2970" actId="26606"/>
          <ac:spMkLst>
            <pc:docMk/>
            <pc:sldMk cId="890690885" sldId="328"/>
            <ac:spMk id="2" creationId="{0E1644BD-8E6F-746C-63EA-ADA395C6F15D}"/>
          </ac:spMkLst>
        </pc:spChg>
        <pc:spChg chg="add del mod">
          <ac:chgData name="Salustiano Rodrigues" userId="b0c2298ca69cb755" providerId="LiveId" clId="{ECC717C9-FB5E-4179-84E2-2AEC4212B480}" dt="2022-08-27T17:04:54.996" v="2971" actId="123"/>
          <ac:spMkLst>
            <pc:docMk/>
            <pc:sldMk cId="890690885" sldId="328"/>
            <ac:spMk id="3" creationId="{D4A3F945-69BA-1E42-A38C-C8BF6DFB0021}"/>
          </ac:spMkLst>
        </pc:spChg>
        <pc:spChg chg="mod">
          <ac:chgData name="Salustiano Rodrigues" userId="b0c2298ca69cb755" providerId="LiveId" clId="{ECC717C9-FB5E-4179-84E2-2AEC4212B480}" dt="2022-08-27T17:04:52.369" v="2970" actId="26606"/>
          <ac:spMkLst>
            <pc:docMk/>
            <pc:sldMk cId="890690885" sldId="328"/>
            <ac:spMk id="4" creationId="{00D2D7F0-0C98-ECE5-3341-BED9941F6B14}"/>
          </ac:spMkLst>
        </pc:spChg>
        <pc:spChg chg="add del mod">
          <ac:chgData name="Salustiano Rodrigues" userId="b0c2298ca69cb755" providerId="LiveId" clId="{ECC717C9-FB5E-4179-84E2-2AEC4212B480}" dt="2022-08-27T17:04:47.806" v="2967" actId="478"/>
          <ac:spMkLst>
            <pc:docMk/>
            <pc:sldMk cId="890690885" sldId="328"/>
            <ac:spMk id="6" creationId="{A1975CDE-2615-33B6-7A06-EFF19F133C33}"/>
          </ac:spMkLst>
        </pc:spChg>
        <pc:spChg chg="add">
          <ac:chgData name="Salustiano Rodrigues" userId="b0c2298ca69cb755" providerId="LiveId" clId="{ECC717C9-FB5E-4179-84E2-2AEC4212B480}" dt="2022-08-27T17:04:52.369" v="2970" actId="26606"/>
          <ac:spMkLst>
            <pc:docMk/>
            <pc:sldMk cId="890690885" sldId="328"/>
            <ac:spMk id="1035" creationId="{E491B121-12B5-4977-A064-636AB0B9B0BD}"/>
          </ac:spMkLst>
        </pc:spChg>
        <pc:spChg chg="add">
          <ac:chgData name="Salustiano Rodrigues" userId="b0c2298ca69cb755" providerId="LiveId" clId="{ECC717C9-FB5E-4179-84E2-2AEC4212B480}" dt="2022-08-27T17:04:52.369" v="2970" actId="26606"/>
          <ac:spMkLst>
            <pc:docMk/>
            <pc:sldMk cId="890690885" sldId="328"/>
            <ac:spMk id="1037" creationId="{2ED05F70-AB3E-4472-B26B-EFE6A5A59BC8}"/>
          </ac:spMkLst>
        </pc:spChg>
        <pc:spChg chg="add">
          <ac:chgData name="Salustiano Rodrigues" userId="b0c2298ca69cb755" providerId="LiveId" clId="{ECC717C9-FB5E-4179-84E2-2AEC4212B480}" dt="2022-08-27T17:04:52.369" v="2970" actId="26606"/>
          <ac:spMkLst>
            <pc:docMk/>
            <pc:sldMk cId="890690885" sldId="328"/>
            <ac:spMk id="1039" creationId="{21F6BE39-9E37-45F0-B10C-92305CFB7C77}"/>
          </ac:spMkLst>
        </pc:spChg>
        <pc:picChg chg="add del">
          <ac:chgData name="Salustiano Rodrigues" userId="b0c2298ca69cb755" providerId="LiveId" clId="{ECC717C9-FB5E-4179-84E2-2AEC4212B480}" dt="2022-08-27T17:04:50.252" v="2968" actId="478"/>
          <ac:picMkLst>
            <pc:docMk/>
            <pc:sldMk cId="890690885" sldId="328"/>
            <ac:picMk id="1026" creationId="{319DF261-EE98-16FF-4E2C-3FAA6582F7A7}"/>
          </ac:picMkLst>
        </pc:picChg>
        <pc:picChg chg="add del">
          <ac:chgData name="Salustiano Rodrigues" userId="b0c2298ca69cb755" providerId="LiveId" clId="{ECC717C9-FB5E-4179-84E2-2AEC4212B480}" dt="2022-08-27T17:04:47.477" v="2966"/>
          <ac:picMkLst>
            <pc:docMk/>
            <pc:sldMk cId="890690885" sldId="328"/>
            <ac:picMk id="1028" creationId="{FD7F7FC1-2E5C-9EB9-F40D-7FD1A245021D}"/>
          </ac:picMkLst>
        </pc:picChg>
        <pc:picChg chg="add mod ord">
          <ac:chgData name="Salustiano Rodrigues" userId="b0c2298ca69cb755" providerId="LiveId" clId="{ECC717C9-FB5E-4179-84E2-2AEC4212B480}" dt="2022-08-27T17:04:57.960" v="2972" actId="1440"/>
          <ac:picMkLst>
            <pc:docMk/>
            <pc:sldMk cId="890690885" sldId="328"/>
            <ac:picMk id="1030" creationId="{83891037-9F1E-F94B-8E18-C50B1049E08A}"/>
          </ac:picMkLst>
        </pc:picChg>
      </pc:sldChg>
      <pc:sldChg chg="delSp modSp add mod delDesignElem chgLayout">
        <pc:chgData name="Salustiano Rodrigues" userId="b0c2298ca69cb755" providerId="LiveId" clId="{ECC717C9-FB5E-4179-84E2-2AEC4212B480}" dt="2022-08-27T17:07:32.531" v="3011" actId="27636"/>
        <pc:sldMkLst>
          <pc:docMk/>
          <pc:sldMk cId="2930656137" sldId="329"/>
        </pc:sldMkLst>
        <pc:spChg chg="mod ord">
          <ac:chgData name="Salustiano Rodrigues" userId="b0c2298ca69cb755" providerId="LiveId" clId="{ECC717C9-FB5E-4179-84E2-2AEC4212B480}" dt="2022-08-27T17:05:31.557" v="2975" actId="700"/>
          <ac:spMkLst>
            <pc:docMk/>
            <pc:sldMk cId="2930656137" sldId="329"/>
            <ac:spMk id="2" creationId="{0E1644BD-8E6F-746C-63EA-ADA395C6F15D}"/>
          </ac:spMkLst>
        </pc:spChg>
        <pc:spChg chg="mod ord">
          <ac:chgData name="Salustiano Rodrigues" userId="b0c2298ca69cb755" providerId="LiveId" clId="{ECC717C9-FB5E-4179-84E2-2AEC4212B480}" dt="2022-08-27T17:07:32.531" v="3011" actId="27636"/>
          <ac:spMkLst>
            <pc:docMk/>
            <pc:sldMk cId="2930656137" sldId="329"/>
            <ac:spMk id="3" creationId="{D4A3F945-69BA-1E42-A38C-C8BF6DFB0021}"/>
          </ac:spMkLst>
        </pc:spChg>
        <pc:spChg chg="mod ord">
          <ac:chgData name="Salustiano Rodrigues" userId="b0c2298ca69cb755" providerId="LiveId" clId="{ECC717C9-FB5E-4179-84E2-2AEC4212B480}" dt="2022-08-27T17:05:31.557" v="2975" actId="700"/>
          <ac:spMkLst>
            <pc:docMk/>
            <pc:sldMk cId="2930656137" sldId="329"/>
            <ac:spMk id="4" creationId="{00D2D7F0-0C98-ECE5-3341-BED9941F6B14}"/>
          </ac:spMkLst>
        </pc:spChg>
        <pc:spChg chg="del">
          <ac:chgData name="Salustiano Rodrigues" userId="b0c2298ca69cb755" providerId="LiveId" clId="{ECC717C9-FB5E-4179-84E2-2AEC4212B480}" dt="2022-08-27T17:05:31.557" v="2975" actId="700"/>
          <ac:spMkLst>
            <pc:docMk/>
            <pc:sldMk cId="2930656137" sldId="329"/>
            <ac:spMk id="1035" creationId="{E491B121-12B5-4977-A064-636AB0B9B0BD}"/>
          </ac:spMkLst>
        </pc:spChg>
        <pc:spChg chg="del">
          <ac:chgData name="Salustiano Rodrigues" userId="b0c2298ca69cb755" providerId="LiveId" clId="{ECC717C9-FB5E-4179-84E2-2AEC4212B480}" dt="2022-08-27T17:05:31.557" v="2975" actId="700"/>
          <ac:spMkLst>
            <pc:docMk/>
            <pc:sldMk cId="2930656137" sldId="329"/>
            <ac:spMk id="1037" creationId="{2ED05F70-AB3E-4472-B26B-EFE6A5A59BC8}"/>
          </ac:spMkLst>
        </pc:spChg>
        <pc:spChg chg="del">
          <ac:chgData name="Salustiano Rodrigues" userId="b0c2298ca69cb755" providerId="LiveId" clId="{ECC717C9-FB5E-4179-84E2-2AEC4212B480}" dt="2022-08-27T17:05:31.557" v="2975" actId="700"/>
          <ac:spMkLst>
            <pc:docMk/>
            <pc:sldMk cId="2930656137" sldId="329"/>
            <ac:spMk id="1039" creationId="{21F6BE39-9E37-45F0-B10C-92305CFB7C77}"/>
          </ac:spMkLst>
        </pc:spChg>
        <pc:picChg chg="del">
          <ac:chgData name="Salustiano Rodrigues" userId="b0c2298ca69cb755" providerId="LiveId" clId="{ECC717C9-FB5E-4179-84E2-2AEC4212B480}" dt="2022-08-27T17:05:28.404" v="2974" actId="478"/>
          <ac:picMkLst>
            <pc:docMk/>
            <pc:sldMk cId="2930656137" sldId="329"/>
            <ac:picMk id="1030" creationId="{83891037-9F1E-F94B-8E18-C50B1049E08A}"/>
          </ac:picMkLst>
        </pc:picChg>
      </pc:sldChg>
      <pc:sldChg chg="addSp delSp modSp add mod">
        <pc:chgData name="Salustiano Rodrigues" userId="b0c2298ca69cb755" providerId="LiveId" clId="{ECC717C9-FB5E-4179-84E2-2AEC4212B480}" dt="2022-08-27T17:09:38.038" v="3029" actId="1076"/>
        <pc:sldMkLst>
          <pc:docMk/>
          <pc:sldMk cId="639374893" sldId="330"/>
        </pc:sldMkLst>
        <pc:spChg chg="mod">
          <ac:chgData name="Salustiano Rodrigues" userId="b0c2298ca69cb755" providerId="LiveId" clId="{ECC717C9-FB5E-4179-84E2-2AEC4212B480}" dt="2022-08-27T17:09:37.566" v="3028" actId="26606"/>
          <ac:spMkLst>
            <pc:docMk/>
            <pc:sldMk cId="639374893" sldId="330"/>
            <ac:spMk id="2" creationId="{0E1644BD-8E6F-746C-63EA-ADA395C6F15D}"/>
          </ac:spMkLst>
        </pc:spChg>
        <pc:spChg chg="mod ord">
          <ac:chgData name="Salustiano Rodrigues" userId="b0c2298ca69cb755" providerId="LiveId" clId="{ECC717C9-FB5E-4179-84E2-2AEC4212B480}" dt="2022-08-27T17:09:37.566" v="3028" actId="26606"/>
          <ac:spMkLst>
            <pc:docMk/>
            <pc:sldMk cId="639374893" sldId="330"/>
            <ac:spMk id="3" creationId="{D4A3F945-69BA-1E42-A38C-C8BF6DFB0021}"/>
          </ac:spMkLst>
        </pc:spChg>
        <pc:spChg chg="mod">
          <ac:chgData name="Salustiano Rodrigues" userId="b0c2298ca69cb755" providerId="LiveId" clId="{ECC717C9-FB5E-4179-84E2-2AEC4212B480}" dt="2022-08-27T17:09:37.566" v="3028" actId="26606"/>
          <ac:spMkLst>
            <pc:docMk/>
            <pc:sldMk cId="639374893" sldId="330"/>
            <ac:spMk id="4" creationId="{00D2D7F0-0C98-ECE5-3341-BED9941F6B14}"/>
          </ac:spMkLst>
        </pc:spChg>
        <pc:spChg chg="ord">
          <ac:chgData name="Salustiano Rodrigues" userId="b0c2298ca69cb755" providerId="LiveId" clId="{ECC717C9-FB5E-4179-84E2-2AEC4212B480}" dt="2022-08-27T17:09:36.884" v="3026" actId="26606"/>
          <ac:spMkLst>
            <pc:docMk/>
            <pc:sldMk cId="639374893" sldId="330"/>
            <ac:spMk id="5" creationId="{9C8F51F0-957C-FFEE-8F14-D32847AD5903}"/>
          </ac:spMkLst>
        </pc:spChg>
        <pc:spChg chg="add del">
          <ac:chgData name="Salustiano Rodrigues" userId="b0c2298ca69cb755" providerId="LiveId" clId="{ECC717C9-FB5E-4179-84E2-2AEC4212B480}" dt="2022-08-27T17:09:37.566" v="3028" actId="26606"/>
          <ac:spMkLst>
            <pc:docMk/>
            <pc:sldMk cId="639374893" sldId="330"/>
            <ac:spMk id="12" creationId="{1EDD21E1-BAF0-4314-AB31-82ECB8AC9EA9}"/>
          </ac:spMkLst>
        </pc:spChg>
        <pc:spChg chg="add del">
          <ac:chgData name="Salustiano Rodrigues" userId="b0c2298ca69cb755" providerId="LiveId" clId="{ECC717C9-FB5E-4179-84E2-2AEC4212B480}" dt="2022-08-27T17:09:37.566" v="3028" actId="26606"/>
          <ac:spMkLst>
            <pc:docMk/>
            <pc:sldMk cId="639374893" sldId="330"/>
            <ac:spMk id="14" creationId="{FDC8619C-F25D-468E-95FA-2A2151D7DDD2}"/>
          </ac:spMkLst>
        </pc:spChg>
        <pc:spChg chg="add del">
          <ac:chgData name="Salustiano Rodrigues" userId="b0c2298ca69cb755" providerId="LiveId" clId="{ECC717C9-FB5E-4179-84E2-2AEC4212B480}" dt="2022-08-27T17:09:37.566" v="3028" actId="26606"/>
          <ac:spMkLst>
            <pc:docMk/>
            <pc:sldMk cId="639374893" sldId="330"/>
            <ac:spMk id="16" creationId="{7D9439D6-DEAD-4CEB-A61B-BE3D64D1B598}"/>
          </ac:spMkLst>
        </pc:spChg>
        <pc:picChg chg="add mod ord">
          <ac:chgData name="Salustiano Rodrigues" userId="b0c2298ca69cb755" providerId="LiveId" clId="{ECC717C9-FB5E-4179-84E2-2AEC4212B480}" dt="2022-08-27T17:09:38.038" v="3029" actId="1076"/>
          <ac:picMkLst>
            <pc:docMk/>
            <pc:sldMk cId="639374893" sldId="330"/>
            <ac:picMk id="7" creationId="{CFDBE01A-8247-2519-B479-B72C7E563581}"/>
          </ac:picMkLst>
        </pc:picChg>
      </pc:sldChg>
      <pc:sldChg chg="delSp modSp add mod">
        <pc:chgData name="Salustiano Rodrigues" userId="b0c2298ca69cb755" providerId="LiveId" clId="{ECC717C9-FB5E-4179-84E2-2AEC4212B480}" dt="2022-08-27T17:10:37.979" v="3048" actId="113"/>
        <pc:sldMkLst>
          <pc:docMk/>
          <pc:sldMk cId="4003058513" sldId="331"/>
        </pc:sldMkLst>
        <pc:spChg chg="mod">
          <ac:chgData name="Salustiano Rodrigues" userId="b0c2298ca69cb755" providerId="LiveId" clId="{ECC717C9-FB5E-4179-84E2-2AEC4212B480}" dt="2022-08-27T17:10:37.979" v="3048" actId="113"/>
          <ac:spMkLst>
            <pc:docMk/>
            <pc:sldMk cId="4003058513" sldId="331"/>
            <ac:spMk id="3" creationId="{D4A3F945-69BA-1E42-A38C-C8BF6DFB0021}"/>
          </ac:spMkLst>
        </pc:spChg>
        <pc:picChg chg="del">
          <ac:chgData name="Salustiano Rodrigues" userId="b0c2298ca69cb755" providerId="LiveId" clId="{ECC717C9-FB5E-4179-84E2-2AEC4212B480}" dt="2022-08-27T17:09:48.424" v="3031" actId="478"/>
          <ac:picMkLst>
            <pc:docMk/>
            <pc:sldMk cId="4003058513" sldId="331"/>
            <ac:picMk id="7" creationId="{CFDBE01A-8247-2519-B479-B72C7E563581}"/>
          </ac:picMkLst>
        </pc:picChg>
      </pc:sldChg>
      <pc:sldChg chg="modSp new del mod">
        <pc:chgData name="Salustiano Rodrigues" userId="b0c2298ca69cb755" providerId="LiveId" clId="{ECC717C9-FB5E-4179-84E2-2AEC4212B480}" dt="2022-08-27T17:11:59.709" v="3066" actId="47"/>
        <pc:sldMkLst>
          <pc:docMk/>
          <pc:sldMk cId="882677590" sldId="332"/>
        </pc:sldMkLst>
        <pc:spChg chg="mod">
          <ac:chgData name="Salustiano Rodrigues" userId="b0c2298ca69cb755" providerId="LiveId" clId="{ECC717C9-FB5E-4179-84E2-2AEC4212B480}" dt="2022-08-27T17:11:21.780" v="3062" actId="20577"/>
          <ac:spMkLst>
            <pc:docMk/>
            <pc:sldMk cId="882677590" sldId="332"/>
            <ac:spMk id="2" creationId="{6302142E-BBC5-B2BE-EE0F-CEAE33BE08D5}"/>
          </ac:spMkLst>
        </pc:spChg>
        <pc:spChg chg="mod">
          <ac:chgData name="Salustiano Rodrigues" userId="b0c2298ca69cb755" providerId="LiveId" clId="{ECC717C9-FB5E-4179-84E2-2AEC4212B480}" dt="2022-08-27T17:11:37.950" v="3065" actId="15"/>
          <ac:spMkLst>
            <pc:docMk/>
            <pc:sldMk cId="882677590" sldId="332"/>
            <ac:spMk id="3" creationId="{3DBF8A13-469D-24D6-67E7-F94C1E8887EA}"/>
          </ac:spMkLst>
        </pc:spChg>
      </pc:sldChg>
      <pc:sldChg chg="modSp new del mod">
        <pc:chgData name="Salustiano Rodrigues" userId="b0c2298ca69cb755" providerId="LiveId" clId="{ECC717C9-FB5E-4179-84E2-2AEC4212B480}" dt="2022-08-27T17:14:19.027" v="3078" actId="47"/>
        <pc:sldMkLst>
          <pc:docMk/>
          <pc:sldMk cId="2288095340" sldId="332"/>
        </pc:sldMkLst>
        <pc:spChg chg="mod">
          <ac:chgData name="Salustiano Rodrigues" userId="b0c2298ca69cb755" providerId="LiveId" clId="{ECC717C9-FB5E-4179-84E2-2AEC4212B480}" dt="2022-08-27T17:13:29.780" v="3077" actId="20577"/>
          <ac:spMkLst>
            <pc:docMk/>
            <pc:sldMk cId="2288095340" sldId="332"/>
            <ac:spMk id="2" creationId="{83FD21A7-A03E-EDCF-9C64-7A564CBA8C5F}"/>
          </ac:spMkLst>
        </pc:spChg>
      </pc:sldChg>
    </pc:docChg>
  </pc:docChgLst>
  <pc:docChgLst>
    <pc:chgData name="Salustiano Rodrigues" userId="b0c2298ca69cb755" providerId="LiveId" clId="{30FE535D-DC8D-48E4-9082-D3CD3AA85F6A}"/>
    <pc:docChg chg="custSel modSld">
      <pc:chgData name="Salustiano Rodrigues" userId="b0c2298ca69cb755" providerId="LiveId" clId="{30FE535D-DC8D-48E4-9082-D3CD3AA85F6A}" dt="2022-11-09T18:52:33.959" v="1" actId="478"/>
      <pc:docMkLst>
        <pc:docMk/>
      </pc:docMkLst>
      <pc:sldChg chg="addSp delSp modSp mod delAnim">
        <pc:chgData name="Salustiano Rodrigues" userId="b0c2298ca69cb755" providerId="LiveId" clId="{30FE535D-DC8D-48E4-9082-D3CD3AA85F6A}" dt="2022-11-09T18:52:33.959" v="1" actId="478"/>
        <pc:sldMkLst>
          <pc:docMk/>
          <pc:sldMk cId="619747503" sldId="265"/>
        </pc:sldMkLst>
        <pc:spChg chg="del">
          <ac:chgData name="Salustiano Rodrigues" userId="b0c2298ca69cb755" providerId="LiveId" clId="{30FE535D-DC8D-48E4-9082-D3CD3AA85F6A}" dt="2022-11-09T18:52:32.814" v="0" actId="478"/>
          <ac:spMkLst>
            <pc:docMk/>
            <pc:sldMk cId="619747503" sldId="265"/>
            <ac:spMk id="3" creationId="{00000000-0000-0000-0000-000000000000}"/>
          </ac:spMkLst>
        </pc:spChg>
        <pc:spChg chg="add del mod">
          <ac:chgData name="Salustiano Rodrigues" userId="b0c2298ca69cb755" providerId="LiveId" clId="{30FE535D-DC8D-48E4-9082-D3CD3AA85F6A}" dt="2022-11-09T18:52:33.959" v="1" actId="478"/>
          <ac:spMkLst>
            <pc:docMk/>
            <pc:sldMk cId="619747503" sldId="265"/>
            <ac:spMk id="6" creationId="{1448AA6E-6358-0ABB-49E1-D9E4AFF3439D}"/>
          </ac:spMkLst>
        </pc:spChg>
      </pc:sldChg>
    </pc:docChg>
  </pc:docChgLst>
  <pc:docChgLst>
    <pc:chgData name="Salustiano Rodrigues" userId="b0c2298ca69cb755" providerId="LiveId" clId="{472725AA-8A44-46D6-9F06-080744B1ADFA}"/>
    <pc:docChg chg="undo redo custSel addSld delSld modSld sldOrd">
      <pc:chgData name="Salustiano Rodrigues" userId="b0c2298ca69cb755" providerId="LiveId" clId="{472725AA-8A44-46D6-9F06-080744B1ADFA}" dt="2022-09-21T18:05:38.560" v="972" actId="20577"/>
      <pc:docMkLst>
        <pc:docMk/>
      </pc:docMkLst>
      <pc:sldChg chg="delSp modSp mod">
        <pc:chgData name="Salustiano Rodrigues" userId="b0c2298ca69cb755" providerId="LiveId" clId="{472725AA-8A44-46D6-9F06-080744B1ADFA}" dt="2022-09-21T17:18:54.029" v="76" actId="14"/>
        <pc:sldMkLst>
          <pc:docMk/>
          <pc:sldMk cId="2709367394" sldId="289"/>
        </pc:sldMkLst>
        <pc:spChg chg="mod">
          <ac:chgData name="Salustiano Rodrigues" userId="b0c2298ca69cb755" providerId="LiveId" clId="{472725AA-8A44-46D6-9F06-080744B1ADFA}" dt="2022-09-21T17:18:54.029" v="76" actId="14"/>
          <ac:spMkLst>
            <pc:docMk/>
            <pc:sldMk cId="2709367394" sldId="289"/>
            <ac:spMk id="3" creationId="{2DB97DCF-A9FB-4CEA-B6C7-D7C69F3F89A7}"/>
          </ac:spMkLst>
        </pc:spChg>
        <pc:picChg chg="del">
          <ac:chgData name="Salustiano Rodrigues" userId="b0c2298ca69cb755" providerId="LiveId" clId="{472725AA-8A44-46D6-9F06-080744B1ADFA}" dt="2022-09-21T17:17:53.897" v="1" actId="478"/>
          <ac:picMkLst>
            <pc:docMk/>
            <pc:sldMk cId="2709367394" sldId="289"/>
            <ac:picMk id="1026" creationId="{46ECC9E0-3301-3AA4-C5AE-EB85F89416E7}"/>
          </ac:picMkLst>
        </pc:picChg>
      </pc:sldChg>
      <pc:sldChg chg="del">
        <pc:chgData name="Salustiano Rodrigues" userId="b0c2298ca69cb755" providerId="LiveId" clId="{472725AA-8A44-46D6-9F06-080744B1ADFA}" dt="2022-09-21T17:18:12.950" v="12" actId="47"/>
        <pc:sldMkLst>
          <pc:docMk/>
          <pc:sldMk cId="1944101907" sldId="290"/>
        </pc:sldMkLst>
      </pc:sldChg>
      <pc:sldChg chg="del">
        <pc:chgData name="Salustiano Rodrigues" userId="b0c2298ca69cb755" providerId="LiveId" clId="{472725AA-8A44-46D6-9F06-080744B1ADFA}" dt="2022-09-21T17:18:13.058" v="13" actId="47"/>
        <pc:sldMkLst>
          <pc:docMk/>
          <pc:sldMk cId="560579758" sldId="291"/>
        </pc:sldMkLst>
      </pc:sldChg>
      <pc:sldChg chg="del">
        <pc:chgData name="Salustiano Rodrigues" userId="b0c2298ca69cb755" providerId="LiveId" clId="{472725AA-8A44-46D6-9F06-080744B1ADFA}" dt="2022-09-21T17:18:13.213" v="14" actId="47"/>
        <pc:sldMkLst>
          <pc:docMk/>
          <pc:sldMk cId="406354175" sldId="292"/>
        </pc:sldMkLst>
      </pc:sldChg>
      <pc:sldChg chg="del">
        <pc:chgData name="Salustiano Rodrigues" userId="b0c2298ca69cb755" providerId="LiveId" clId="{472725AA-8A44-46D6-9F06-080744B1ADFA}" dt="2022-09-21T17:18:13.396" v="15" actId="47"/>
        <pc:sldMkLst>
          <pc:docMk/>
          <pc:sldMk cId="4135212744" sldId="293"/>
        </pc:sldMkLst>
      </pc:sldChg>
      <pc:sldChg chg="del">
        <pc:chgData name="Salustiano Rodrigues" userId="b0c2298ca69cb755" providerId="LiveId" clId="{472725AA-8A44-46D6-9F06-080744B1ADFA}" dt="2022-09-21T17:18:13.551" v="16" actId="47"/>
        <pc:sldMkLst>
          <pc:docMk/>
          <pc:sldMk cId="3019867394" sldId="294"/>
        </pc:sldMkLst>
      </pc:sldChg>
      <pc:sldChg chg="del">
        <pc:chgData name="Salustiano Rodrigues" userId="b0c2298ca69cb755" providerId="LiveId" clId="{472725AA-8A44-46D6-9F06-080744B1ADFA}" dt="2022-09-21T17:18:13.713" v="17" actId="47"/>
        <pc:sldMkLst>
          <pc:docMk/>
          <pc:sldMk cId="2409594843" sldId="295"/>
        </pc:sldMkLst>
      </pc:sldChg>
      <pc:sldChg chg="del">
        <pc:chgData name="Salustiano Rodrigues" userId="b0c2298ca69cb755" providerId="LiveId" clId="{472725AA-8A44-46D6-9F06-080744B1ADFA}" dt="2022-09-21T17:18:13.865" v="18" actId="47"/>
        <pc:sldMkLst>
          <pc:docMk/>
          <pc:sldMk cId="1066829169" sldId="296"/>
        </pc:sldMkLst>
      </pc:sldChg>
      <pc:sldChg chg="del">
        <pc:chgData name="Salustiano Rodrigues" userId="b0c2298ca69cb755" providerId="LiveId" clId="{472725AA-8A44-46D6-9F06-080744B1ADFA}" dt="2022-09-21T17:18:14.026" v="19" actId="47"/>
        <pc:sldMkLst>
          <pc:docMk/>
          <pc:sldMk cId="1672189571" sldId="297"/>
        </pc:sldMkLst>
      </pc:sldChg>
      <pc:sldChg chg="del">
        <pc:chgData name="Salustiano Rodrigues" userId="b0c2298ca69cb755" providerId="LiveId" clId="{472725AA-8A44-46D6-9F06-080744B1ADFA}" dt="2022-09-21T17:18:14.520" v="20" actId="47"/>
        <pc:sldMkLst>
          <pc:docMk/>
          <pc:sldMk cId="3580629145" sldId="298"/>
        </pc:sldMkLst>
      </pc:sldChg>
      <pc:sldChg chg="del">
        <pc:chgData name="Salustiano Rodrigues" userId="b0c2298ca69cb755" providerId="LiveId" clId="{472725AA-8A44-46D6-9F06-080744B1ADFA}" dt="2022-09-21T17:18:14.571" v="21" actId="47"/>
        <pc:sldMkLst>
          <pc:docMk/>
          <pc:sldMk cId="2322110154" sldId="299"/>
        </pc:sldMkLst>
      </pc:sldChg>
      <pc:sldChg chg="del">
        <pc:chgData name="Salustiano Rodrigues" userId="b0c2298ca69cb755" providerId="LiveId" clId="{472725AA-8A44-46D6-9F06-080744B1ADFA}" dt="2022-09-21T17:18:14.612" v="22" actId="47"/>
        <pc:sldMkLst>
          <pc:docMk/>
          <pc:sldMk cId="1212313709" sldId="300"/>
        </pc:sldMkLst>
      </pc:sldChg>
      <pc:sldChg chg="del">
        <pc:chgData name="Salustiano Rodrigues" userId="b0c2298ca69cb755" providerId="LiveId" clId="{472725AA-8A44-46D6-9F06-080744B1ADFA}" dt="2022-09-21T17:18:14.652" v="23" actId="47"/>
        <pc:sldMkLst>
          <pc:docMk/>
          <pc:sldMk cId="2960930112" sldId="301"/>
        </pc:sldMkLst>
      </pc:sldChg>
      <pc:sldChg chg="del">
        <pc:chgData name="Salustiano Rodrigues" userId="b0c2298ca69cb755" providerId="LiveId" clId="{472725AA-8A44-46D6-9F06-080744B1ADFA}" dt="2022-09-21T17:18:14.683" v="24" actId="47"/>
        <pc:sldMkLst>
          <pc:docMk/>
          <pc:sldMk cId="813271177" sldId="302"/>
        </pc:sldMkLst>
      </pc:sldChg>
      <pc:sldChg chg="del">
        <pc:chgData name="Salustiano Rodrigues" userId="b0c2298ca69cb755" providerId="LiveId" clId="{472725AA-8A44-46D6-9F06-080744B1ADFA}" dt="2022-09-21T17:18:14.716" v="25" actId="47"/>
        <pc:sldMkLst>
          <pc:docMk/>
          <pc:sldMk cId="3211133018" sldId="303"/>
        </pc:sldMkLst>
      </pc:sldChg>
      <pc:sldChg chg="del">
        <pc:chgData name="Salustiano Rodrigues" userId="b0c2298ca69cb755" providerId="LiveId" clId="{472725AA-8A44-46D6-9F06-080744B1ADFA}" dt="2022-09-21T17:18:14.784" v="26" actId="47"/>
        <pc:sldMkLst>
          <pc:docMk/>
          <pc:sldMk cId="439350643" sldId="304"/>
        </pc:sldMkLst>
      </pc:sldChg>
      <pc:sldChg chg="del">
        <pc:chgData name="Salustiano Rodrigues" userId="b0c2298ca69cb755" providerId="LiveId" clId="{472725AA-8A44-46D6-9F06-080744B1ADFA}" dt="2022-09-21T17:18:14.828" v="27" actId="47"/>
        <pc:sldMkLst>
          <pc:docMk/>
          <pc:sldMk cId="2002738950" sldId="305"/>
        </pc:sldMkLst>
      </pc:sldChg>
      <pc:sldChg chg="del">
        <pc:chgData name="Salustiano Rodrigues" userId="b0c2298ca69cb755" providerId="LiveId" clId="{472725AA-8A44-46D6-9F06-080744B1ADFA}" dt="2022-09-21T17:18:14.866" v="28" actId="47"/>
        <pc:sldMkLst>
          <pc:docMk/>
          <pc:sldMk cId="1035785202" sldId="306"/>
        </pc:sldMkLst>
      </pc:sldChg>
      <pc:sldChg chg="del">
        <pc:chgData name="Salustiano Rodrigues" userId="b0c2298ca69cb755" providerId="LiveId" clId="{472725AA-8A44-46D6-9F06-080744B1ADFA}" dt="2022-09-21T17:18:14.898" v="29" actId="47"/>
        <pc:sldMkLst>
          <pc:docMk/>
          <pc:sldMk cId="2455242749" sldId="307"/>
        </pc:sldMkLst>
      </pc:sldChg>
      <pc:sldChg chg="del">
        <pc:chgData name="Salustiano Rodrigues" userId="b0c2298ca69cb755" providerId="LiveId" clId="{472725AA-8A44-46D6-9F06-080744B1ADFA}" dt="2022-09-21T17:18:14.934" v="30" actId="47"/>
        <pc:sldMkLst>
          <pc:docMk/>
          <pc:sldMk cId="2163184171" sldId="308"/>
        </pc:sldMkLst>
      </pc:sldChg>
      <pc:sldChg chg="del">
        <pc:chgData name="Salustiano Rodrigues" userId="b0c2298ca69cb755" providerId="LiveId" clId="{472725AA-8A44-46D6-9F06-080744B1ADFA}" dt="2022-09-21T17:18:14.980" v="31" actId="47"/>
        <pc:sldMkLst>
          <pc:docMk/>
          <pc:sldMk cId="2521148120" sldId="309"/>
        </pc:sldMkLst>
      </pc:sldChg>
      <pc:sldChg chg="del">
        <pc:chgData name="Salustiano Rodrigues" userId="b0c2298ca69cb755" providerId="LiveId" clId="{472725AA-8A44-46D6-9F06-080744B1ADFA}" dt="2022-09-21T17:18:14.994" v="32" actId="47"/>
        <pc:sldMkLst>
          <pc:docMk/>
          <pc:sldMk cId="467777870" sldId="310"/>
        </pc:sldMkLst>
      </pc:sldChg>
      <pc:sldChg chg="ord">
        <pc:chgData name="Salustiano Rodrigues" userId="b0c2298ca69cb755" providerId="LiveId" clId="{472725AA-8A44-46D6-9F06-080744B1ADFA}" dt="2022-09-21T17:31:10.877" v="231"/>
        <pc:sldMkLst>
          <pc:docMk/>
          <pc:sldMk cId="442973404" sldId="311"/>
        </pc:sldMkLst>
      </pc:sldChg>
      <pc:sldChg chg="del">
        <pc:chgData name="Salustiano Rodrigues" userId="b0c2298ca69cb755" providerId="LiveId" clId="{472725AA-8A44-46D6-9F06-080744B1ADFA}" dt="2022-09-21T17:18:15.040" v="33" actId="47"/>
        <pc:sldMkLst>
          <pc:docMk/>
          <pc:sldMk cId="603779948" sldId="312"/>
        </pc:sldMkLst>
      </pc:sldChg>
      <pc:sldChg chg="modSp add mod">
        <pc:chgData name="Salustiano Rodrigues" userId="b0c2298ca69cb755" providerId="LiveId" clId="{472725AA-8A44-46D6-9F06-080744B1ADFA}" dt="2022-09-21T17:20:11.172" v="114" actId="5793"/>
        <pc:sldMkLst>
          <pc:docMk/>
          <pc:sldMk cId="3978500945" sldId="312"/>
        </pc:sldMkLst>
        <pc:spChg chg="mod">
          <ac:chgData name="Salustiano Rodrigues" userId="b0c2298ca69cb755" providerId="LiveId" clId="{472725AA-8A44-46D6-9F06-080744B1ADFA}" dt="2022-09-21T17:20:11.172" v="114" actId="5793"/>
          <ac:spMkLst>
            <pc:docMk/>
            <pc:sldMk cId="3978500945" sldId="312"/>
            <ac:spMk id="3" creationId="{2DB97DCF-A9FB-4CEA-B6C7-D7C69F3F89A7}"/>
          </ac:spMkLst>
        </pc:spChg>
      </pc:sldChg>
      <pc:sldChg chg="del">
        <pc:chgData name="Salustiano Rodrigues" userId="b0c2298ca69cb755" providerId="LiveId" clId="{472725AA-8A44-46D6-9F06-080744B1ADFA}" dt="2022-09-21T17:18:15.096" v="34" actId="47"/>
        <pc:sldMkLst>
          <pc:docMk/>
          <pc:sldMk cId="3358641380" sldId="313"/>
        </pc:sldMkLst>
      </pc:sldChg>
      <pc:sldChg chg="modSp add mod">
        <pc:chgData name="Salustiano Rodrigues" userId="b0c2298ca69cb755" providerId="LiveId" clId="{472725AA-8A44-46D6-9F06-080744B1ADFA}" dt="2022-09-21T17:31:16.369" v="232"/>
        <pc:sldMkLst>
          <pc:docMk/>
          <pc:sldMk cId="3591700473" sldId="313"/>
        </pc:sldMkLst>
        <pc:spChg chg="mod">
          <ac:chgData name="Salustiano Rodrigues" userId="b0c2298ca69cb755" providerId="LiveId" clId="{472725AA-8A44-46D6-9F06-080744B1ADFA}" dt="2022-09-21T17:31:16.369" v="232"/>
          <ac:spMkLst>
            <pc:docMk/>
            <pc:sldMk cId="3591700473" sldId="313"/>
            <ac:spMk id="2" creationId="{ECC94FDA-C825-43A2-A0A2-0C5CA0FA9BB2}"/>
          </ac:spMkLst>
        </pc:spChg>
        <pc:spChg chg="mod">
          <ac:chgData name="Salustiano Rodrigues" userId="b0c2298ca69cb755" providerId="LiveId" clId="{472725AA-8A44-46D6-9F06-080744B1ADFA}" dt="2022-09-21T17:28:02.389" v="148" actId="313"/>
          <ac:spMkLst>
            <pc:docMk/>
            <pc:sldMk cId="3591700473" sldId="313"/>
            <ac:spMk id="3" creationId="{2DB97DCF-A9FB-4CEA-B6C7-D7C69F3F89A7}"/>
          </ac:spMkLst>
        </pc:spChg>
      </pc:sldChg>
      <pc:sldChg chg="modSp add mod">
        <pc:chgData name="Salustiano Rodrigues" userId="b0c2298ca69cb755" providerId="LiveId" clId="{472725AA-8A44-46D6-9F06-080744B1ADFA}" dt="2022-09-21T17:31:18.292" v="233"/>
        <pc:sldMkLst>
          <pc:docMk/>
          <pc:sldMk cId="1039717634" sldId="314"/>
        </pc:sldMkLst>
        <pc:spChg chg="mod">
          <ac:chgData name="Salustiano Rodrigues" userId="b0c2298ca69cb755" providerId="LiveId" clId="{472725AA-8A44-46D6-9F06-080744B1ADFA}" dt="2022-09-21T17:31:18.292" v="233"/>
          <ac:spMkLst>
            <pc:docMk/>
            <pc:sldMk cId="1039717634" sldId="314"/>
            <ac:spMk id="2" creationId="{ECC94FDA-C825-43A2-A0A2-0C5CA0FA9BB2}"/>
          </ac:spMkLst>
        </pc:spChg>
        <pc:spChg chg="mod">
          <ac:chgData name="Salustiano Rodrigues" userId="b0c2298ca69cb755" providerId="LiveId" clId="{472725AA-8A44-46D6-9F06-080744B1ADFA}" dt="2022-09-21T17:29:20.080" v="182" actId="113"/>
          <ac:spMkLst>
            <pc:docMk/>
            <pc:sldMk cId="1039717634" sldId="314"/>
            <ac:spMk id="3" creationId="{2DB97DCF-A9FB-4CEA-B6C7-D7C69F3F89A7}"/>
          </ac:spMkLst>
        </pc:spChg>
      </pc:sldChg>
      <pc:sldChg chg="del">
        <pc:chgData name="Salustiano Rodrigues" userId="b0c2298ca69cb755" providerId="LiveId" clId="{472725AA-8A44-46D6-9F06-080744B1ADFA}" dt="2022-09-21T17:18:15.149" v="35" actId="47"/>
        <pc:sldMkLst>
          <pc:docMk/>
          <pc:sldMk cId="2155827712" sldId="314"/>
        </pc:sldMkLst>
      </pc:sldChg>
      <pc:sldChg chg="del">
        <pc:chgData name="Salustiano Rodrigues" userId="b0c2298ca69cb755" providerId="LiveId" clId="{472725AA-8A44-46D6-9F06-080744B1ADFA}" dt="2022-09-21T17:18:15.520" v="36" actId="47"/>
        <pc:sldMkLst>
          <pc:docMk/>
          <pc:sldMk cId="769710361" sldId="315"/>
        </pc:sldMkLst>
      </pc:sldChg>
      <pc:sldChg chg="modSp add mod">
        <pc:chgData name="Salustiano Rodrigues" userId="b0c2298ca69cb755" providerId="LiveId" clId="{472725AA-8A44-46D6-9F06-080744B1ADFA}" dt="2022-09-21T17:31:21.692" v="234"/>
        <pc:sldMkLst>
          <pc:docMk/>
          <pc:sldMk cId="2145515533" sldId="315"/>
        </pc:sldMkLst>
        <pc:spChg chg="mod">
          <ac:chgData name="Salustiano Rodrigues" userId="b0c2298ca69cb755" providerId="LiveId" clId="{472725AA-8A44-46D6-9F06-080744B1ADFA}" dt="2022-09-21T17:31:21.692" v="234"/>
          <ac:spMkLst>
            <pc:docMk/>
            <pc:sldMk cId="2145515533" sldId="315"/>
            <ac:spMk id="2" creationId="{ECC94FDA-C825-43A2-A0A2-0C5CA0FA9BB2}"/>
          </ac:spMkLst>
        </pc:spChg>
        <pc:spChg chg="mod">
          <ac:chgData name="Salustiano Rodrigues" userId="b0c2298ca69cb755" providerId="LiveId" clId="{472725AA-8A44-46D6-9F06-080744B1ADFA}" dt="2022-09-21T17:30:03.470" v="201" actId="113"/>
          <ac:spMkLst>
            <pc:docMk/>
            <pc:sldMk cId="2145515533" sldId="315"/>
            <ac:spMk id="3" creationId="{2DB97DCF-A9FB-4CEA-B6C7-D7C69F3F89A7}"/>
          </ac:spMkLst>
        </pc:spChg>
      </pc:sldChg>
      <pc:sldChg chg="modSp add mod">
        <pc:chgData name="Salustiano Rodrigues" userId="b0c2298ca69cb755" providerId="LiveId" clId="{472725AA-8A44-46D6-9F06-080744B1ADFA}" dt="2022-09-21T17:31:23.706" v="235"/>
        <pc:sldMkLst>
          <pc:docMk/>
          <pc:sldMk cId="2441609600" sldId="316"/>
        </pc:sldMkLst>
        <pc:spChg chg="mod">
          <ac:chgData name="Salustiano Rodrigues" userId="b0c2298ca69cb755" providerId="LiveId" clId="{472725AA-8A44-46D6-9F06-080744B1ADFA}" dt="2022-09-21T17:31:23.706" v="235"/>
          <ac:spMkLst>
            <pc:docMk/>
            <pc:sldMk cId="2441609600" sldId="316"/>
            <ac:spMk id="2" creationId="{ECC94FDA-C825-43A2-A0A2-0C5CA0FA9BB2}"/>
          </ac:spMkLst>
        </pc:spChg>
        <pc:spChg chg="mod">
          <ac:chgData name="Salustiano Rodrigues" userId="b0c2298ca69cb755" providerId="LiveId" clId="{472725AA-8A44-46D6-9F06-080744B1ADFA}" dt="2022-09-21T17:31:00.362" v="229" actId="6549"/>
          <ac:spMkLst>
            <pc:docMk/>
            <pc:sldMk cId="2441609600" sldId="316"/>
            <ac:spMk id="3" creationId="{2DB97DCF-A9FB-4CEA-B6C7-D7C69F3F89A7}"/>
          </ac:spMkLst>
        </pc:spChg>
      </pc:sldChg>
      <pc:sldChg chg="del">
        <pc:chgData name="Salustiano Rodrigues" userId="b0c2298ca69cb755" providerId="LiveId" clId="{472725AA-8A44-46D6-9F06-080744B1ADFA}" dt="2022-09-21T17:18:16.002" v="37" actId="47"/>
        <pc:sldMkLst>
          <pc:docMk/>
          <pc:sldMk cId="3589492397" sldId="316"/>
        </pc:sldMkLst>
      </pc:sldChg>
      <pc:sldChg chg="modSp add mod ord">
        <pc:chgData name="Salustiano Rodrigues" userId="b0c2298ca69cb755" providerId="LiveId" clId="{472725AA-8A44-46D6-9F06-080744B1ADFA}" dt="2022-09-21T17:36:01.952" v="252" actId="114"/>
        <pc:sldMkLst>
          <pc:docMk/>
          <pc:sldMk cId="4054689194" sldId="317"/>
        </pc:sldMkLst>
        <pc:spChg chg="mod">
          <ac:chgData name="Salustiano Rodrigues" userId="b0c2298ca69cb755" providerId="LiveId" clId="{472725AA-8A44-46D6-9F06-080744B1ADFA}" dt="2022-09-21T17:35:22.086" v="239"/>
          <ac:spMkLst>
            <pc:docMk/>
            <pc:sldMk cId="4054689194" sldId="317"/>
            <ac:spMk id="2" creationId="{ECC94FDA-C825-43A2-A0A2-0C5CA0FA9BB2}"/>
          </ac:spMkLst>
        </pc:spChg>
        <pc:spChg chg="mod">
          <ac:chgData name="Salustiano Rodrigues" userId="b0c2298ca69cb755" providerId="LiveId" clId="{472725AA-8A44-46D6-9F06-080744B1ADFA}" dt="2022-09-21T17:36:01.952" v="252" actId="114"/>
          <ac:spMkLst>
            <pc:docMk/>
            <pc:sldMk cId="4054689194" sldId="317"/>
            <ac:spMk id="3" creationId="{2DB97DCF-A9FB-4CEA-B6C7-D7C69F3F89A7}"/>
          </ac:spMkLst>
        </pc:spChg>
      </pc:sldChg>
      <pc:sldChg chg="del">
        <pc:chgData name="Salustiano Rodrigues" userId="b0c2298ca69cb755" providerId="LiveId" clId="{472725AA-8A44-46D6-9F06-080744B1ADFA}" dt="2022-09-21T17:18:16.045" v="38" actId="47"/>
        <pc:sldMkLst>
          <pc:docMk/>
          <pc:sldMk cId="4159168496" sldId="317"/>
        </pc:sldMkLst>
      </pc:sldChg>
      <pc:sldChg chg="del">
        <pc:chgData name="Salustiano Rodrigues" userId="b0c2298ca69cb755" providerId="LiveId" clId="{472725AA-8A44-46D6-9F06-080744B1ADFA}" dt="2022-09-21T17:18:16.074" v="39" actId="47"/>
        <pc:sldMkLst>
          <pc:docMk/>
          <pc:sldMk cId="183217072" sldId="318"/>
        </pc:sldMkLst>
      </pc:sldChg>
      <pc:sldChg chg="modSp add mod">
        <pc:chgData name="Salustiano Rodrigues" userId="b0c2298ca69cb755" providerId="LiveId" clId="{472725AA-8A44-46D6-9F06-080744B1ADFA}" dt="2022-09-21T17:47:14.016" v="308" actId="6549"/>
        <pc:sldMkLst>
          <pc:docMk/>
          <pc:sldMk cId="461486992" sldId="318"/>
        </pc:sldMkLst>
        <pc:spChg chg="mod">
          <ac:chgData name="Salustiano Rodrigues" userId="b0c2298ca69cb755" providerId="LiveId" clId="{472725AA-8A44-46D6-9F06-080744B1ADFA}" dt="2022-09-21T17:47:14.016" v="308" actId="6549"/>
          <ac:spMkLst>
            <pc:docMk/>
            <pc:sldMk cId="461486992" sldId="318"/>
            <ac:spMk id="3" creationId="{2DB97DCF-A9FB-4CEA-B6C7-D7C69F3F89A7}"/>
          </ac:spMkLst>
        </pc:spChg>
      </pc:sldChg>
      <pc:sldChg chg="modSp add mod">
        <pc:chgData name="Salustiano Rodrigues" userId="b0c2298ca69cb755" providerId="LiveId" clId="{472725AA-8A44-46D6-9F06-080744B1ADFA}" dt="2022-09-21T17:48:05.804" v="331" actId="113"/>
        <pc:sldMkLst>
          <pc:docMk/>
          <pc:sldMk cId="316312585" sldId="319"/>
        </pc:sldMkLst>
        <pc:spChg chg="mod">
          <ac:chgData name="Salustiano Rodrigues" userId="b0c2298ca69cb755" providerId="LiveId" clId="{472725AA-8A44-46D6-9F06-080744B1ADFA}" dt="2022-09-21T17:48:05.804" v="331" actId="113"/>
          <ac:spMkLst>
            <pc:docMk/>
            <pc:sldMk cId="316312585" sldId="319"/>
            <ac:spMk id="3" creationId="{2DB97DCF-A9FB-4CEA-B6C7-D7C69F3F89A7}"/>
          </ac:spMkLst>
        </pc:spChg>
      </pc:sldChg>
      <pc:sldChg chg="del">
        <pc:chgData name="Salustiano Rodrigues" userId="b0c2298ca69cb755" providerId="LiveId" clId="{472725AA-8A44-46D6-9F06-080744B1ADFA}" dt="2022-09-21T17:18:16.101" v="40" actId="47"/>
        <pc:sldMkLst>
          <pc:docMk/>
          <pc:sldMk cId="451144694" sldId="319"/>
        </pc:sldMkLst>
      </pc:sldChg>
      <pc:sldChg chg="modSp add mod">
        <pc:chgData name="Salustiano Rodrigues" userId="b0c2298ca69cb755" providerId="LiveId" clId="{472725AA-8A44-46D6-9F06-080744B1ADFA}" dt="2022-09-21T17:49:29.635" v="373" actId="20577"/>
        <pc:sldMkLst>
          <pc:docMk/>
          <pc:sldMk cId="664339027" sldId="320"/>
        </pc:sldMkLst>
        <pc:spChg chg="mod">
          <ac:chgData name="Salustiano Rodrigues" userId="b0c2298ca69cb755" providerId="LiveId" clId="{472725AA-8A44-46D6-9F06-080744B1ADFA}" dt="2022-09-21T17:49:29.635" v="373" actId="20577"/>
          <ac:spMkLst>
            <pc:docMk/>
            <pc:sldMk cId="664339027" sldId="320"/>
            <ac:spMk id="3" creationId="{2DB97DCF-A9FB-4CEA-B6C7-D7C69F3F89A7}"/>
          </ac:spMkLst>
        </pc:spChg>
      </pc:sldChg>
      <pc:sldChg chg="del">
        <pc:chgData name="Salustiano Rodrigues" userId="b0c2298ca69cb755" providerId="LiveId" clId="{472725AA-8A44-46D6-9F06-080744B1ADFA}" dt="2022-09-21T17:18:16.143" v="41" actId="47"/>
        <pc:sldMkLst>
          <pc:docMk/>
          <pc:sldMk cId="2350798410" sldId="320"/>
        </pc:sldMkLst>
      </pc:sldChg>
      <pc:sldChg chg="addSp delSp modSp add mod">
        <pc:chgData name="Salustiano Rodrigues" userId="b0c2298ca69cb755" providerId="LiveId" clId="{472725AA-8A44-46D6-9F06-080744B1ADFA}" dt="2022-09-21T17:50:22.448" v="380" actId="1440"/>
        <pc:sldMkLst>
          <pc:docMk/>
          <pc:sldMk cId="1158665850" sldId="321"/>
        </pc:sldMkLst>
        <pc:spChg chg="del">
          <ac:chgData name="Salustiano Rodrigues" userId="b0c2298ca69cb755" providerId="LiveId" clId="{472725AA-8A44-46D6-9F06-080744B1ADFA}" dt="2022-09-21T17:50:10.723" v="375" actId="478"/>
          <ac:spMkLst>
            <pc:docMk/>
            <pc:sldMk cId="1158665850" sldId="321"/>
            <ac:spMk id="3" creationId="{2DB97DCF-A9FB-4CEA-B6C7-D7C69F3F89A7}"/>
          </ac:spMkLst>
        </pc:spChg>
        <pc:spChg chg="add del mod">
          <ac:chgData name="Salustiano Rodrigues" userId="b0c2298ca69cb755" providerId="LiveId" clId="{472725AA-8A44-46D6-9F06-080744B1ADFA}" dt="2022-09-21T17:50:12.433" v="376" actId="22"/>
          <ac:spMkLst>
            <pc:docMk/>
            <pc:sldMk cId="1158665850" sldId="321"/>
            <ac:spMk id="6" creationId="{E9C8466C-50AC-BE69-564C-A13F3B6B4A2A}"/>
          </ac:spMkLst>
        </pc:spChg>
        <pc:picChg chg="add mod ord">
          <ac:chgData name="Salustiano Rodrigues" userId="b0c2298ca69cb755" providerId="LiveId" clId="{472725AA-8A44-46D6-9F06-080744B1ADFA}" dt="2022-09-21T17:50:22.448" v="380" actId="1440"/>
          <ac:picMkLst>
            <pc:docMk/>
            <pc:sldMk cId="1158665850" sldId="321"/>
            <ac:picMk id="8" creationId="{1170DA5C-F8E1-2BA7-776F-6C9313EAB08B}"/>
          </ac:picMkLst>
        </pc:picChg>
      </pc:sldChg>
      <pc:sldChg chg="del">
        <pc:chgData name="Salustiano Rodrigues" userId="b0c2298ca69cb755" providerId="LiveId" clId="{472725AA-8A44-46D6-9F06-080744B1ADFA}" dt="2022-09-21T17:18:16.183" v="42" actId="47"/>
        <pc:sldMkLst>
          <pc:docMk/>
          <pc:sldMk cId="1349690207" sldId="321"/>
        </pc:sldMkLst>
      </pc:sldChg>
      <pc:sldChg chg="del">
        <pc:chgData name="Salustiano Rodrigues" userId="b0c2298ca69cb755" providerId="LiveId" clId="{472725AA-8A44-46D6-9F06-080744B1ADFA}" dt="2022-09-21T17:18:16.212" v="43" actId="47"/>
        <pc:sldMkLst>
          <pc:docMk/>
          <pc:sldMk cId="1788668474" sldId="322"/>
        </pc:sldMkLst>
      </pc:sldChg>
      <pc:sldChg chg="modSp add mod ord">
        <pc:chgData name="Salustiano Rodrigues" userId="b0c2298ca69cb755" providerId="LiveId" clId="{472725AA-8A44-46D6-9F06-080744B1ADFA}" dt="2022-09-21T17:51:37.108" v="395" actId="6549"/>
        <pc:sldMkLst>
          <pc:docMk/>
          <pc:sldMk cId="3563648564" sldId="322"/>
        </pc:sldMkLst>
        <pc:spChg chg="mod">
          <ac:chgData name="Salustiano Rodrigues" userId="b0c2298ca69cb755" providerId="LiveId" clId="{472725AA-8A44-46D6-9F06-080744B1ADFA}" dt="2022-09-21T17:51:37.108" v="395" actId="6549"/>
          <ac:spMkLst>
            <pc:docMk/>
            <pc:sldMk cId="3563648564" sldId="322"/>
            <ac:spMk id="3" creationId="{2DB97DCF-A9FB-4CEA-B6C7-D7C69F3F89A7}"/>
          </ac:spMkLst>
        </pc:spChg>
      </pc:sldChg>
      <pc:sldChg chg="modSp add mod">
        <pc:chgData name="Salustiano Rodrigues" userId="b0c2298ca69cb755" providerId="LiveId" clId="{472725AA-8A44-46D6-9F06-080744B1ADFA}" dt="2022-09-21T17:53:51.940" v="436" actId="20577"/>
        <pc:sldMkLst>
          <pc:docMk/>
          <pc:sldMk cId="733683970" sldId="323"/>
        </pc:sldMkLst>
        <pc:spChg chg="mod">
          <ac:chgData name="Salustiano Rodrigues" userId="b0c2298ca69cb755" providerId="LiveId" clId="{472725AA-8A44-46D6-9F06-080744B1ADFA}" dt="2022-09-21T17:52:59.165" v="422" actId="404"/>
          <ac:spMkLst>
            <pc:docMk/>
            <pc:sldMk cId="733683970" sldId="323"/>
            <ac:spMk id="2" creationId="{ECC94FDA-C825-43A2-A0A2-0C5CA0FA9BB2}"/>
          </ac:spMkLst>
        </pc:spChg>
        <pc:spChg chg="mod">
          <ac:chgData name="Salustiano Rodrigues" userId="b0c2298ca69cb755" providerId="LiveId" clId="{472725AA-8A44-46D6-9F06-080744B1ADFA}" dt="2022-09-21T17:53:51.940" v="436" actId="20577"/>
          <ac:spMkLst>
            <pc:docMk/>
            <pc:sldMk cId="733683970" sldId="323"/>
            <ac:spMk id="3" creationId="{2DB97DCF-A9FB-4CEA-B6C7-D7C69F3F89A7}"/>
          </ac:spMkLst>
        </pc:spChg>
      </pc:sldChg>
      <pc:sldChg chg="del">
        <pc:chgData name="Salustiano Rodrigues" userId="b0c2298ca69cb755" providerId="LiveId" clId="{472725AA-8A44-46D6-9F06-080744B1ADFA}" dt="2022-09-21T17:18:16.283" v="44" actId="47"/>
        <pc:sldMkLst>
          <pc:docMk/>
          <pc:sldMk cId="1300273721" sldId="323"/>
        </pc:sldMkLst>
      </pc:sldChg>
      <pc:sldChg chg="del">
        <pc:chgData name="Salustiano Rodrigues" userId="b0c2298ca69cb755" providerId="LiveId" clId="{472725AA-8A44-46D6-9F06-080744B1ADFA}" dt="2022-09-21T17:18:16.328" v="45" actId="47"/>
        <pc:sldMkLst>
          <pc:docMk/>
          <pc:sldMk cId="280453927" sldId="324"/>
        </pc:sldMkLst>
      </pc:sldChg>
      <pc:sldChg chg="modSp add mod">
        <pc:chgData name="Salustiano Rodrigues" userId="b0c2298ca69cb755" providerId="LiveId" clId="{472725AA-8A44-46D6-9F06-080744B1ADFA}" dt="2022-09-21T17:56:13.875" v="527" actId="20577"/>
        <pc:sldMkLst>
          <pc:docMk/>
          <pc:sldMk cId="3766900172" sldId="324"/>
        </pc:sldMkLst>
        <pc:spChg chg="mod">
          <ac:chgData name="Salustiano Rodrigues" userId="b0c2298ca69cb755" providerId="LiveId" clId="{472725AA-8A44-46D6-9F06-080744B1ADFA}" dt="2022-09-21T17:56:13.875" v="527" actId="20577"/>
          <ac:spMkLst>
            <pc:docMk/>
            <pc:sldMk cId="3766900172" sldId="324"/>
            <ac:spMk id="3" creationId="{2DB97DCF-A9FB-4CEA-B6C7-D7C69F3F89A7}"/>
          </ac:spMkLst>
        </pc:spChg>
      </pc:sldChg>
      <pc:sldChg chg="modSp add mod">
        <pc:chgData name="Salustiano Rodrigues" userId="b0c2298ca69cb755" providerId="LiveId" clId="{472725AA-8A44-46D6-9F06-080744B1ADFA}" dt="2022-09-21T17:58:55.659" v="635" actId="113"/>
        <pc:sldMkLst>
          <pc:docMk/>
          <pc:sldMk cId="788395785" sldId="325"/>
        </pc:sldMkLst>
        <pc:spChg chg="mod">
          <ac:chgData name="Salustiano Rodrigues" userId="b0c2298ca69cb755" providerId="LiveId" clId="{472725AA-8A44-46D6-9F06-080744B1ADFA}" dt="2022-09-21T17:58:55.659" v="635" actId="113"/>
          <ac:spMkLst>
            <pc:docMk/>
            <pc:sldMk cId="788395785" sldId="325"/>
            <ac:spMk id="3" creationId="{2DB97DCF-A9FB-4CEA-B6C7-D7C69F3F89A7}"/>
          </ac:spMkLst>
        </pc:spChg>
      </pc:sldChg>
      <pc:sldChg chg="del">
        <pc:chgData name="Salustiano Rodrigues" userId="b0c2298ca69cb755" providerId="LiveId" clId="{472725AA-8A44-46D6-9F06-080744B1ADFA}" dt="2022-09-21T17:18:16.376" v="46" actId="47"/>
        <pc:sldMkLst>
          <pc:docMk/>
          <pc:sldMk cId="1483419003" sldId="325"/>
        </pc:sldMkLst>
      </pc:sldChg>
      <pc:sldChg chg="modSp add mod">
        <pc:chgData name="Salustiano Rodrigues" userId="b0c2298ca69cb755" providerId="LiveId" clId="{472725AA-8A44-46D6-9F06-080744B1ADFA}" dt="2022-09-21T18:00:57.310" v="658"/>
        <pc:sldMkLst>
          <pc:docMk/>
          <pc:sldMk cId="1130029736" sldId="326"/>
        </pc:sldMkLst>
        <pc:spChg chg="mod">
          <ac:chgData name="Salustiano Rodrigues" userId="b0c2298ca69cb755" providerId="LiveId" clId="{472725AA-8A44-46D6-9F06-080744B1ADFA}" dt="2022-09-21T18:00:00.635" v="642" actId="27636"/>
          <ac:spMkLst>
            <pc:docMk/>
            <pc:sldMk cId="1130029736" sldId="326"/>
            <ac:spMk id="2" creationId="{ECC94FDA-C825-43A2-A0A2-0C5CA0FA9BB2}"/>
          </ac:spMkLst>
        </pc:spChg>
        <pc:spChg chg="mod">
          <ac:chgData name="Salustiano Rodrigues" userId="b0c2298ca69cb755" providerId="LiveId" clId="{472725AA-8A44-46D6-9F06-080744B1ADFA}" dt="2022-09-21T18:00:57.310" v="658"/>
          <ac:spMkLst>
            <pc:docMk/>
            <pc:sldMk cId="1130029736" sldId="326"/>
            <ac:spMk id="3" creationId="{2DB97DCF-A9FB-4CEA-B6C7-D7C69F3F89A7}"/>
          </ac:spMkLst>
        </pc:spChg>
      </pc:sldChg>
      <pc:sldChg chg="del">
        <pc:chgData name="Salustiano Rodrigues" userId="b0c2298ca69cb755" providerId="LiveId" clId="{472725AA-8A44-46D6-9F06-080744B1ADFA}" dt="2022-09-21T17:18:16.413" v="47" actId="47"/>
        <pc:sldMkLst>
          <pc:docMk/>
          <pc:sldMk cId="2872520344" sldId="326"/>
        </pc:sldMkLst>
      </pc:sldChg>
      <pc:sldChg chg="del">
        <pc:chgData name="Salustiano Rodrigues" userId="b0c2298ca69cb755" providerId="LiveId" clId="{472725AA-8A44-46D6-9F06-080744B1ADFA}" dt="2022-09-21T17:18:16.462" v="48" actId="47"/>
        <pc:sldMkLst>
          <pc:docMk/>
          <pc:sldMk cId="1926318043" sldId="327"/>
        </pc:sldMkLst>
      </pc:sldChg>
      <pc:sldChg chg="modSp add mod">
        <pc:chgData name="Salustiano Rodrigues" userId="b0c2298ca69cb755" providerId="LiveId" clId="{472725AA-8A44-46D6-9F06-080744B1ADFA}" dt="2022-09-21T18:05:38.560" v="972" actId="20577"/>
        <pc:sldMkLst>
          <pc:docMk/>
          <pc:sldMk cId="4167226180" sldId="327"/>
        </pc:sldMkLst>
        <pc:spChg chg="mod">
          <ac:chgData name="Salustiano Rodrigues" userId="b0c2298ca69cb755" providerId="LiveId" clId="{472725AA-8A44-46D6-9F06-080744B1ADFA}" dt="2022-09-21T18:05:38.560" v="972" actId="20577"/>
          <ac:spMkLst>
            <pc:docMk/>
            <pc:sldMk cId="4167226180" sldId="327"/>
            <ac:spMk id="3" creationId="{2DB97DCF-A9FB-4CEA-B6C7-D7C69F3F89A7}"/>
          </ac:spMkLst>
        </pc:spChg>
      </pc:sldChg>
      <pc:sldChg chg="del">
        <pc:chgData name="Salustiano Rodrigues" userId="b0c2298ca69cb755" providerId="LiveId" clId="{472725AA-8A44-46D6-9F06-080744B1ADFA}" dt="2022-09-21T17:18:16.850" v="49" actId="47"/>
        <pc:sldMkLst>
          <pc:docMk/>
          <pc:sldMk cId="890690885" sldId="328"/>
        </pc:sldMkLst>
      </pc:sldChg>
      <pc:sldChg chg="del">
        <pc:chgData name="Salustiano Rodrigues" userId="b0c2298ca69cb755" providerId="LiveId" clId="{472725AA-8A44-46D6-9F06-080744B1ADFA}" dt="2022-09-21T17:18:17.102" v="50" actId="47"/>
        <pc:sldMkLst>
          <pc:docMk/>
          <pc:sldMk cId="2930656137" sldId="329"/>
        </pc:sldMkLst>
      </pc:sldChg>
      <pc:sldChg chg="del">
        <pc:chgData name="Salustiano Rodrigues" userId="b0c2298ca69cb755" providerId="LiveId" clId="{472725AA-8A44-46D6-9F06-080744B1ADFA}" dt="2022-09-21T17:18:18.328" v="51" actId="47"/>
        <pc:sldMkLst>
          <pc:docMk/>
          <pc:sldMk cId="639374893" sldId="330"/>
        </pc:sldMkLst>
      </pc:sldChg>
      <pc:sldChg chg="del">
        <pc:chgData name="Salustiano Rodrigues" userId="b0c2298ca69cb755" providerId="LiveId" clId="{472725AA-8A44-46D6-9F06-080744B1ADFA}" dt="2022-09-21T17:18:19.144" v="52" actId="47"/>
        <pc:sldMkLst>
          <pc:docMk/>
          <pc:sldMk cId="4003058513" sldId="331"/>
        </pc:sldMkLst>
      </pc:sldChg>
    </pc:docChg>
  </pc:docChgLst>
  <pc:docChgLst>
    <pc:chgData name="Salustiano Rodrigues" userId="b0c2298ca69cb755" providerId="LiveId" clId="{A7081BF1-45C9-4015-A472-78DE62DA0290}"/>
    <pc:docChg chg="undo custSel addSld delSld modSld sldOrd">
      <pc:chgData name="Salustiano Rodrigues" userId="b0c2298ca69cb755" providerId="LiveId" clId="{A7081BF1-45C9-4015-A472-78DE62DA0290}" dt="2021-03-14T22:09:37.763" v="806" actId="1035"/>
      <pc:docMkLst>
        <pc:docMk/>
      </pc:docMkLst>
      <pc:sldChg chg="modSp mod">
        <pc:chgData name="Salustiano Rodrigues" userId="b0c2298ca69cb755" providerId="LiveId" clId="{A7081BF1-45C9-4015-A472-78DE62DA0290}" dt="2021-03-14T16:49:38.222" v="80" actId="113"/>
        <pc:sldMkLst>
          <pc:docMk/>
          <pc:sldMk cId="989944255" sldId="257"/>
        </pc:sldMkLst>
        <pc:spChg chg="mod">
          <ac:chgData name="Salustiano Rodrigues" userId="b0c2298ca69cb755" providerId="LiveId" clId="{A7081BF1-45C9-4015-A472-78DE62DA0290}" dt="2021-03-14T16:49:38.222" v="80" actId="113"/>
          <ac:spMkLst>
            <pc:docMk/>
            <pc:sldMk cId="989944255" sldId="257"/>
            <ac:spMk id="3" creationId="{34F3DFFE-9DB4-4D2B-97AE-69F59319A975}"/>
          </ac:spMkLst>
        </pc:spChg>
      </pc:sldChg>
      <pc:sldChg chg="addSp modSp mod">
        <pc:chgData name="Salustiano Rodrigues" userId="b0c2298ca69cb755" providerId="LiveId" clId="{A7081BF1-45C9-4015-A472-78DE62DA0290}" dt="2021-03-14T22:01:05.719" v="657" actId="1076"/>
        <pc:sldMkLst>
          <pc:docMk/>
          <pc:sldMk cId="69188762" sldId="258"/>
        </pc:sldMkLst>
        <pc:spChg chg="mod">
          <ac:chgData name="Salustiano Rodrigues" userId="b0c2298ca69cb755" providerId="LiveId" clId="{A7081BF1-45C9-4015-A472-78DE62DA0290}" dt="2021-03-14T17:07:44.145" v="299" actId="114"/>
          <ac:spMkLst>
            <pc:docMk/>
            <pc:sldMk cId="69188762" sldId="258"/>
            <ac:spMk id="2" creationId="{9778B74E-E832-48CB-81F3-DC12BADB09A5}"/>
          </ac:spMkLst>
        </pc:spChg>
        <pc:spChg chg="mod">
          <ac:chgData name="Salustiano Rodrigues" userId="b0c2298ca69cb755" providerId="LiveId" clId="{A7081BF1-45C9-4015-A472-78DE62DA0290}" dt="2021-03-14T17:07:54.354" v="303" actId="20577"/>
          <ac:spMkLst>
            <pc:docMk/>
            <pc:sldMk cId="69188762" sldId="258"/>
            <ac:spMk id="3" creationId="{58E57F2A-7B75-4A9B-A041-3F9744039CB4}"/>
          </ac:spMkLst>
        </pc:spChg>
        <pc:picChg chg="add mod">
          <ac:chgData name="Salustiano Rodrigues" userId="b0c2298ca69cb755" providerId="LiveId" clId="{A7081BF1-45C9-4015-A472-78DE62DA0290}" dt="2021-03-14T22:01:05.719" v="657" actId="1076"/>
          <ac:picMkLst>
            <pc:docMk/>
            <pc:sldMk cId="69188762" sldId="258"/>
            <ac:picMk id="3074" creationId="{5117FCFF-6BD0-4AD0-B23F-722BC3EA8EA3}"/>
          </ac:picMkLst>
        </pc:picChg>
      </pc:sldChg>
      <pc:sldChg chg="del">
        <pc:chgData name="Salustiano Rodrigues" userId="b0c2298ca69cb755" providerId="LiveId" clId="{A7081BF1-45C9-4015-A472-78DE62DA0290}" dt="2021-03-14T17:07:05.836" v="284" actId="47"/>
        <pc:sldMkLst>
          <pc:docMk/>
          <pc:sldMk cId="3260969713" sldId="259"/>
        </pc:sldMkLst>
      </pc:sldChg>
      <pc:sldChg chg="addSp delSp modSp mod setBg">
        <pc:chgData name="Salustiano Rodrigues" userId="b0c2298ca69cb755" providerId="LiveId" clId="{A7081BF1-45C9-4015-A472-78DE62DA0290}" dt="2021-03-14T22:02:37.014" v="674" actId="26606"/>
        <pc:sldMkLst>
          <pc:docMk/>
          <pc:sldMk cId="1098866879" sldId="260"/>
        </pc:sldMkLst>
        <pc:spChg chg="mod">
          <ac:chgData name="Salustiano Rodrigues" userId="b0c2298ca69cb755" providerId="LiveId" clId="{A7081BF1-45C9-4015-A472-78DE62DA0290}" dt="2021-03-14T22:02:37.014" v="674" actId="26606"/>
          <ac:spMkLst>
            <pc:docMk/>
            <pc:sldMk cId="1098866879" sldId="260"/>
            <ac:spMk id="2" creationId="{F032704B-9391-4D39-B03F-9A723C398C9E}"/>
          </ac:spMkLst>
        </pc:spChg>
        <pc:spChg chg="mod">
          <ac:chgData name="Salustiano Rodrigues" userId="b0c2298ca69cb755" providerId="LiveId" clId="{A7081BF1-45C9-4015-A472-78DE62DA0290}" dt="2021-03-14T22:02:37.014" v="674" actId="26606"/>
          <ac:spMkLst>
            <pc:docMk/>
            <pc:sldMk cId="1098866879" sldId="260"/>
            <ac:spMk id="3" creationId="{7605605D-A7D9-4F2F-9E08-78CCF128533B}"/>
          </ac:spMkLst>
        </pc:spChg>
        <pc:spChg chg="add del">
          <ac:chgData name="Salustiano Rodrigues" userId="b0c2298ca69cb755" providerId="LiveId" clId="{A7081BF1-45C9-4015-A472-78DE62DA0290}" dt="2021-03-14T22:02:37.012" v="673" actId="26606"/>
          <ac:spMkLst>
            <pc:docMk/>
            <pc:sldMk cId="1098866879" sldId="260"/>
            <ac:spMk id="12" creationId="{3F4C104D-5F30-4811-9376-566B26E4719A}"/>
          </ac:spMkLst>
        </pc:spChg>
        <pc:spChg chg="add del">
          <ac:chgData name="Salustiano Rodrigues" userId="b0c2298ca69cb755" providerId="LiveId" clId="{A7081BF1-45C9-4015-A472-78DE62DA0290}" dt="2021-03-14T22:02:37.012" v="673" actId="26606"/>
          <ac:spMkLst>
            <pc:docMk/>
            <pc:sldMk cId="1098866879" sldId="260"/>
            <ac:spMk id="14" creationId="{0815E34B-5D02-4E01-A936-E8E1C0AB6F12}"/>
          </ac:spMkLst>
        </pc:spChg>
        <pc:spChg chg="add del">
          <ac:chgData name="Salustiano Rodrigues" userId="b0c2298ca69cb755" providerId="LiveId" clId="{A7081BF1-45C9-4015-A472-78DE62DA0290}" dt="2021-03-14T22:02:37.012" v="673" actId="26606"/>
          <ac:spMkLst>
            <pc:docMk/>
            <pc:sldMk cId="1098866879" sldId="260"/>
            <ac:spMk id="16" creationId="{7DE3414B-B032-4710-A468-D3285E38C5FF}"/>
          </ac:spMkLst>
        </pc:spChg>
        <pc:picChg chg="add del mod">
          <ac:chgData name="Salustiano Rodrigues" userId="b0c2298ca69cb755" providerId="LiveId" clId="{A7081BF1-45C9-4015-A472-78DE62DA0290}" dt="2021-03-14T22:02:13.400" v="664" actId="21"/>
          <ac:picMkLst>
            <pc:docMk/>
            <pc:sldMk cId="1098866879" sldId="260"/>
            <ac:picMk id="5" creationId="{A14756DB-69AD-4DB0-8EEF-7A20FF306AEB}"/>
          </ac:picMkLst>
        </pc:picChg>
        <pc:picChg chg="add mod">
          <ac:chgData name="Salustiano Rodrigues" userId="b0c2298ca69cb755" providerId="LiveId" clId="{A7081BF1-45C9-4015-A472-78DE62DA0290}" dt="2021-03-14T22:02:37.014" v="674" actId="26606"/>
          <ac:picMkLst>
            <pc:docMk/>
            <pc:sldMk cId="1098866879" sldId="260"/>
            <ac:picMk id="7" creationId="{33136821-B349-4EB8-B733-B0FFB9424252}"/>
          </ac:picMkLst>
        </pc:picChg>
      </pc:sldChg>
      <pc:sldChg chg="addSp modSp mod setBg">
        <pc:chgData name="Salustiano Rodrigues" userId="b0c2298ca69cb755" providerId="LiveId" clId="{A7081BF1-45C9-4015-A472-78DE62DA0290}" dt="2021-03-14T22:04:03.667" v="690" actId="1076"/>
        <pc:sldMkLst>
          <pc:docMk/>
          <pc:sldMk cId="2784134373" sldId="261"/>
        </pc:sldMkLst>
        <pc:spChg chg="mod">
          <ac:chgData name="Salustiano Rodrigues" userId="b0c2298ca69cb755" providerId="LiveId" clId="{A7081BF1-45C9-4015-A472-78DE62DA0290}" dt="2021-03-14T22:03:45.448" v="686" actId="26606"/>
          <ac:spMkLst>
            <pc:docMk/>
            <pc:sldMk cId="2784134373" sldId="261"/>
            <ac:spMk id="2" creationId="{63485435-3F01-4B1F-A26C-8E745E9312F2}"/>
          </ac:spMkLst>
        </pc:spChg>
        <pc:spChg chg="mod">
          <ac:chgData name="Salustiano Rodrigues" userId="b0c2298ca69cb755" providerId="LiveId" clId="{A7081BF1-45C9-4015-A472-78DE62DA0290}" dt="2021-03-14T22:03:45.448" v="686" actId="26606"/>
          <ac:spMkLst>
            <pc:docMk/>
            <pc:sldMk cId="2784134373" sldId="261"/>
            <ac:spMk id="3" creationId="{AF7E2E54-043B-46B7-8AFF-F0AD564BAFCB}"/>
          </ac:spMkLst>
        </pc:spChg>
        <pc:picChg chg="add mod">
          <ac:chgData name="Salustiano Rodrigues" userId="b0c2298ca69cb755" providerId="LiveId" clId="{A7081BF1-45C9-4015-A472-78DE62DA0290}" dt="2021-03-14T22:04:03.667" v="690" actId="1076"/>
          <ac:picMkLst>
            <pc:docMk/>
            <pc:sldMk cId="2784134373" sldId="261"/>
            <ac:picMk id="4" creationId="{49639BBD-DFEB-4D98-99A7-EEF1A5D26D6C}"/>
          </ac:picMkLst>
        </pc:picChg>
      </pc:sldChg>
      <pc:sldChg chg="addSp delSp modSp mod delAnim modAnim">
        <pc:chgData name="Salustiano Rodrigues" userId="b0c2298ca69cb755" providerId="LiveId" clId="{A7081BF1-45C9-4015-A472-78DE62DA0290}" dt="2021-03-14T16:52:59.605" v="151" actId="1076"/>
        <pc:sldMkLst>
          <pc:docMk/>
          <pc:sldMk cId="885593534" sldId="262"/>
        </pc:sldMkLst>
        <pc:spChg chg="del">
          <ac:chgData name="Salustiano Rodrigues" userId="b0c2298ca69cb755" providerId="LiveId" clId="{A7081BF1-45C9-4015-A472-78DE62DA0290}" dt="2021-03-14T16:35:13.775" v="0"/>
          <ac:spMkLst>
            <pc:docMk/>
            <pc:sldMk cId="885593534" sldId="262"/>
            <ac:spMk id="3" creationId="{F2EDEAC0-2A06-43C1-96C9-42BACDD6073F}"/>
          </ac:spMkLst>
        </pc:spChg>
        <pc:spChg chg="add mod">
          <ac:chgData name="Salustiano Rodrigues" userId="b0c2298ca69cb755" providerId="LiveId" clId="{A7081BF1-45C9-4015-A472-78DE62DA0290}" dt="2021-03-14T16:44:45.773" v="67" actId="6549"/>
          <ac:spMkLst>
            <pc:docMk/>
            <pc:sldMk cId="885593534" sldId="262"/>
            <ac:spMk id="6" creationId="{162F9F73-21B8-4A5D-BD8D-BC73646478EB}"/>
          </ac:spMkLst>
        </pc:spChg>
        <pc:picChg chg="add del mod">
          <ac:chgData name="Salustiano Rodrigues" userId="b0c2298ca69cb755" providerId="LiveId" clId="{A7081BF1-45C9-4015-A472-78DE62DA0290}" dt="2021-03-14T16:35:20.845" v="2" actId="478"/>
          <ac:picMkLst>
            <pc:docMk/>
            <pc:sldMk cId="885593534" sldId="262"/>
            <ac:picMk id="4" creationId="{5A082F8D-3EBA-4CD3-90FE-56CAEE763491}"/>
          </ac:picMkLst>
        </pc:picChg>
        <pc:picChg chg="add mod">
          <ac:chgData name="Salustiano Rodrigues" userId="b0c2298ca69cb755" providerId="LiveId" clId="{A7081BF1-45C9-4015-A472-78DE62DA0290}" dt="2021-03-14T16:52:59.605" v="151" actId="1076"/>
          <ac:picMkLst>
            <pc:docMk/>
            <pc:sldMk cId="885593534" sldId="262"/>
            <ac:picMk id="8" creationId="{521240A6-E5A9-44A2-8598-57B99E377417}"/>
          </ac:picMkLst>
        </pc:picChg>
        <pc:picChg chg="add mod">
          <ac:chgData name="Salustiano Rodrigues" userId="b0c2298ca69cb755" providerId="LiveId" clId="{A7081BF1-45C9-4015-A472-78DE62DA0290}" dt="2021-03-14T16:52:58.741" v="150" actId="1076"/>
          <ac:picMkLst>
            <pc:docMk/>
            <pc:sldMk cId="885593534" sldId="262"/>
            <ac:picMk id="10" creationId="{FCE444FA-9413-4040-A8D0-7CB9BE57E7BE}"/>
          </ac:picMkLst>
        </pc:picChg>
        <pc:picChg chg="add del mod">
          <ac:chgData name="Salustiano Rodrigues" userId="b0c2298ca69cb755" providerId="LiveId" clId="{A7081BF1-45C9-4015-A472-78DE62DA0290}" dt="2021-03-14T16:52:57.846" v="149" actId="478"/>
          <ac:picMkLst>
            <pc:docMk/>
            <pc:sldMk cId="885593534" sldId="262"/>
            <ac:picMk id="12" creationId="{2FFCB31B-AB6F-4356-98BE-4D4B5158083D}"/>
          </ac:picMkLst>
        </pc:picChg>
      </pc:sldChg>
      <pc:sldChg chg="addSp modSp mod setBg">
        <pc:chgData name="Salustiano Rodrigues" userId="b0c2298ca69cb755" providerId="LiveId" clId="{A7081BF1-45C9-4015-A472-78DE62DA0290}" dt="2021-03-14T22:05:34.497" v="697" actId="26606"/>
        <pc:sldMkLst>
          <pc:docMk/>
          <pc:sldMk cId="833883616" sldId="263"/>
        </pc:sldMkLst>
        <pc:spChg chg="mod">
          <ac:chgData name="Salustiano Rodrigues" userId="b0c2298ca69cb755" providerId="LiveId" clId="{A7081BF1-45C9-4015-A472-78DE62DA0290}" dt="2021-03-14T22:05:34.497" v="697" actId="26606"/>
          <ac:spMkLst>
            <pc:docMk/>
            <pc:sldMk cId="833883616" sldId="263"/>
            <ac:spMk id="2" creationId="{A02C8953-4870-4929-9F4E-4105525348E8}"/>
          </ac:spMkLst>
        </pc:spChg>
        <pc:spChg chg="mod">
          <ac:chgData name="Salustiano Rodrigues" userId="b0c2298ca69cb755" providerId="LiveId" clId="{A7081BF1-45C9-4015-A472-78DE62DA0290}" dt="2021-03-14T22:05:34.497" v="697" actId="26606"/>
          <ac:spMkLst>
            <pc:docMk/>
            <pc:sldMk cId="833883616" sldId="263"/>
            <ac:spMk id="3" creationId="{EFA1310F-85C0-422F-9541-BE21ABC7606B}"/>
          </ac:spMkLst>
        </pc:spChg>
        <pc:picChg chg="add mod">
          <ac:chgData name="Salustiano Rodrigues" userId="b0c2298ca69cb755" providerId="LiveId" clId="{A7081BF1-45C9-4015-A472-78DE62DA0290}" dt="2021-03-14T22:05:34.497" v="697" actId="26606"/>
          <ac:picMkLst>
            <pc:docMk/>
            <pc:sldMk cId="833883616" sldId="263"/>
            <ac:picMk id="7170" creationId="{1B9AEF10-5D00-490B-8C2B-B37E5EF5B750}"/>
          </ac:picMkLst>
        </pc:picChg>
      </pc:sldChg>
      <pc:sldChg chg="addSp delSp modSp mod setBg chgLayout">
        <pc:chgData name="Salustiano Rodrigues" userId="b0c2298ca69cb755" providerId="LiveId" clId="{A7081BF1-45C9-4015-A472-78DE62DA0290}" dt="2021-03-14T22:08:10.123" v="778" actId="27636"/>
        <pc:sldMkLst>
          <pc:docMk/>
          <pc:sldMk cId="3720403962" sldId="264"/>
        </pc:sldMkLst>
        <pc:spChg chg="mod ord">
          <ac:chgData name="Salustiano Rodrigues" userId="b0c2298ca69cb755" providerId="LiveId" clId="{A7081BF1-45C9-4015-A472-78DE62DA0290}" dt="2021-03-14T22:08:04.712" v="771" actId="700"/>
          <ac:spMkLst>
            <pc:docMk/>
            <pc:sldMk cId="3720403962" sldId="264"/>
            <ac:spMk id="2" creationId="{A02C8953-4870-4929-9F4E-4105525348E8}"/>
          </ac:spMkLst>
        </pc:spChg>
        <pc:spChg chg="mod ord">
          <ac:chgData name="Salustiano Rodrigues" userId="b0c2298ca69cb755" providerId="LiveId" clId="{A7081BF1-45C9-4015-A472-78DE62DA0290}" dt="2021-03-14T22:08:10.123" v="778" actId="27636"/>
          <ac:spMkLst>
            <pc:docMk/>
            <pc:sldMk cId="3720403962" sldId="264"/>
            <ac:spMk id="3" creationId="{EFA1310F-85C0-422F-9541-BE21ABC7606B}"/>
          </ac:spMkLst>
        </pc:spChg>
        <pc:spChg chg="add del">
          <ac:chgData name="Salustiano Rodrigues" userId="b0c2298ca69cb755" providerId="LiveId" clId="{A7081BF1-45C9-4015-A472-78DE62DA0290}" dt="2021-03-14T22:06:38.449" v="709" actId="26606"/>
          <ac:spMkLst>
            <pc:docMk/>
            <pc:sldMk cId="3720403962" sldId="264"/>
            <ac:spMk id="73" creationId="{23C7736A-5A08-4021-9AB6-390DFF506AA8}"/>
          </ac:spMkLst>
        </pc:spChg>
        <pc:spChg chg="add del">
          <ac:chgData name="Salustiano Rodrigues" userId="b0c2298ca69cb755" providerId="LiveId" clId="{A7081BF1-45C9-4015-A472-78DE62DA0290}" dt="2021-03-14T22:06:38.449" v="709" actId="26606"/>
          <ac:spMkLst>
            <pc:docMk/>
            <pc:sldMk cId="3720403962" sldId="264"/>
            <ac:spMk id="75" creationId="{433DF4D3-8A35-461A-ABE0-F56B78A1371F}"/>
          </ac:spMkLst>
        </pc:spChg>
        <pc:picChg chg="add del mod">
          <ac:chgData name="Salustiano Rodrigues" userId="b0c2298ca69cb755" providerId="LiveId" clId="{A7081BF1-45C9-4015-A472-78DE62DA0290}" dt="2021-03-14T22:06:19.265" v="701"/>
          <ac:picMkLst>
            <pc:docMk/>
            <pc:sldMk cId="3720403962" sldId="264"/>
            <ac:picMk id="8194" creationId="{A5EA5C72-10F3-4034-8499-2B159CB4B1C6}"/>
          </ac:picMkLst>
        </pc:picChg>
        <pc:picChg chg="add del mod ord">
          <ac:chgData name="Salustiano Rodrigues" userId="b0c2298ca69cb755" providerId="LiveId" clId="{A7081BF1-45C9-4015-A472-78DE62DA0290}" dt="2021-03-14T22:08:01.263" v="770" actId="478"/>
          <ac:picMkLst>
            <pc:docMk/>
            <pc:sldMk cId="3720403962" sldId="264"/>
            <ac:picMk id="8196" creationId="{EB30EB21-75B7-4BDD-9388-582F9B33DD82}"/>
          </ac:picMkLst>
        </pc:picChg>
      </pc:sldChg>
      <pc:sldChg chg="modSp mod">
        <pc:chgData name="Salustiano Rodrigues" userId="b0c2298ca69cb755" providerId="LiveId" clId="{A7081BF1-45C9-4015-A472-78DE62DA0290}" dt="2021-03-14T21:17:19.976" v="434" actId="120"/>
        <pc:sldMkLst>
          <pc:docMk/>
          <pc:sldMk cId="619747503" sldId="265"/>
        </pc:sldMkLst>
        <pc:spChg chg="mod">
          <ac:chgData name="Salustiano Rodrigues" userId="b0c2298ca69cb755" providerId="LiveId" clId="{A7081BF1-45C9-4015-A472-78DE62DA0290}" dt="2021-03-14T21:17:19.976" v="434" actId="120"/>
          <ac:spMkLst>
            <pc:docMk/>
            <pc:sldMk cId="619747503" sldId="265"/>
            <ac:spMk id="2" creationId="{00000000-0000-0000-0000-000000000000}"/>
          </ac:spMkLst>
        </pc:spChg>
      </pc:sldChg>
      <pc:sldChg chg="modSp add mod ord modNotesTx">
        <pc:chgData name="Salustiano Rodrigues" userId="b0c2298ca69cb755" providerId="LiveId" clId="{A7081BF1-45C9-4015-A472-78DE62DA0290}" dt="2021-03-14T22:04:56.695" v="693" actId="12788"/>
        <pc:sldMkLst>
          <pc:docMk/>
          <pc:sldMk cId="4067434626" sldId="266"/>
        </pc:sldMkLst>
        <pc:picChg chg="mod">
          <ac:chgData name="Salustiano Rodrigues" userId="b0c2298ca69cb755" providerId="LiveId" clId="{A7081BF1-45C9-4015-A472-78DE62DA0290}" dt="2021-03-14T22:04:56.695" v="693" actId="12788"/>
          <ac:picMkLst>
            <pc:docMk/>
            <pc:sldMk cId="4067434626" sldId="266"/>
            <ac:picMk id="4" creationId="{5A082F8D-3EBA-4CD3-90FE-56CAEE763491}"/>
          </ac:picMkLst>
        </pc:picChg>
      </pc:sldChg>
      <pc:sldChg chg="addSp modSp add mod ord setBg">
        <pc:chgData name="Salustiano Rodrigues" userId="b0c2298ca69cb755" providerId="LiveId" clId="{A7081BF1-45C9-4015-A472-78DE62DA0290}" dt="2021-03-14T22:02:19.093" v="667" actId="26606"/>
        <pc:sldMkLst>
          <pc:docMk/>
          <pc:sldMk cId="151862601" sldId="267"/>
        </pc:sldMkLst>
        <pc:spChg chg="mod">
          <ac:chgData name="Salustiano Rodrigues" userId="b0c2298ca69cb755" providerId="LiveId" clId="{A7081BF1-45C9-4015-A472-78DE62DA0290}" dt="2021-03-14T22:02:19.093" v="667" actId="26606"/>
          <ac:spMkLst>
            <pc:docMk/>
            <pc:sldMk cId="151862601" sldId="267"/>
            <ac:spMk id="2" creationId="{F032704B-9391-4D39-B03F-9A723C398C9E}"/>
          </ac:spMkLst>
        </pc:spChg>
        <pc:spChg chg="mod">
          <ac:chgData name="Salustiano Rodrigues" userId="b0c2298ca69cb755" providerId="LiveId" clId="{A7081BF1-45C9-4015-A472-78DE62DA0290}" dt="2021-03-14T22:02:19.093" v="667" actId="26606"/>
          <ac:spMkLst>
            <pc:docMk/>
            <pc:sldMk cId="151862601" sldId="267"/>
            <ac:spMk id="3" creationId="{7605605D-A7D9-4F2F-9E08-78CCF128533B}"/>
          </ac:spMkLst>
        </pc:spChg>
        <pc:picChg chg="add mod">
          <ac:chgData name="Salustiano Rodrigues" userId="b0c2298ca69cb755" providerId="LiveId" clId="{A7081BF1-45C9-4015-A472-78DE62DA0290}" dt="2021-03-14T22:02:19.093" v="667" actId="26606"/>
          <ac:picMkLst>
            <pc:docMk/>
            <pc:sldMk cId="151862601" sldId="267"/>
            <ac:picMk id="4" creationId="{56EA3AB8-DF0F-43BA-B5CD-645A65E56AFC}"/>
          </ac:picMkLst>
        </pc:picChg>
      </pc:sldChg>
      <pc:sldChg chg="addSp delSp modSp add mod setBg">
        <pc:chgData name="Salustiano Rodrigues" userId="b0c2298ca69cb755" providerId="LiveId" clId="{A7081BF1-45C9-4015-A472-78DE62DA0290}" dt="2021-03-14T22:03:55.831" v="688" actId="26606"/>
        <pc:sldMkLst>
          <pc:docMk/>
          <pc:sldMk cId="2826404912" sldId="268"/>
        </pc:sldMkLst>
        <pc:spChg chg="mod">
          <ac:chgData name="Salustiano Rodrigues" userId="b0c2298ca69cb755" providerId="LiveId" clId="{A7081BF1-45C9-4015-A472-78DE62DA0290}" dt="2021-03-14T22:03:55.831" v="688" actId="26606"/>
          <ac:spMkLst>
            <pc:docMk/>
            <pc:sldMk cId="2826404912" sldId="268"/>
            <ac:spMk id="2" creationId="{63485435-3F01-4B1F-A26C-8E745E9312F2}"/>
          </ac:spMkLst>
        </pc:spChg>
        <pc:spChg chg="mod">
          <ac:chgData name="Salustiano Rodrigues" userId="b0c2298ca69cb755" providerId="LiveId" clId="{A7081BF1-45C9-4015-A472-78DE62DA0290}" dt="2021-03-14T22:03:55.831" v="688" actId="26606"/>
          <ac:spMkLst>
            <pc:docMk/>
            <pc:sldMk cId="2826404912" sldId="268"/>
            <ac:spMk id="3" creationId="{AF7E2E54-043B-46B7-8AFF-F0AD564BAFCB}"/>
          </ac:spMkLst>
        </pc:spChg>
        <pc:graphicFrameChg chg="add del mod">
          <ac:chgData name="Salustiano Rodrigues" userId="b0c2298ca69cb755" providerId="LiveId" clId="{A7081BF1-45C9-4015-A472-78DE62DA0290}" dt="2021-03-14T16:39:10.101" v="35"/>
          <ac:graphicFrameMkLst>
            <pc:docMk/>
            <pc:sldMk cId="2826404912" sldId="268"/>
            <ac:graphicFrameMk id="4" creationId="{B66F1B96-4D59-46D2-8521-63D597D58F3A}"/>
          </ac:graphicFrameMkLst>
        </pc:graphicFrameChg>
        <pc:picChg chg="add mod">
          <ac:chgData name="Salustiano Rodrigues" userId="b0c2298ca69cb755" providerId="LiveId" clId="{A7081BF1-45C9-4015-A472-78DE62DA0290}" dt="2021-03-14T22:03:55.831" v="688" actId="26606"/>
          <ac:picMkLst>
            <pc:docMk/>
            <pc:sldMk cId="2826404912" sldId="268"/>
            <ac:picMk id="5" creationId="{EEC03CA2-06EA-4734-9A08-0B7479A0BCED}"/>
          </ac:picMkLst>
        </pc:picChg>
        <pc:picChg chg="add del mod">
          <ac:chgData name="Salustiano Rodrigues" userId="b0c2298ca69cb755" providerId="LiveId" clId="{A7081BF1-45C9-4015-A472-78DE62DA0290}" dt="2021-03-14T22:03:51.598" v="687" actId="478"/>
          <ac:picMkLst>
            <pc:docMk/>
            <pc:sldMk cId="2826404912" sldId="268"/>
            <ac:picMk id="7" creationId="{88803560-B40A-406D-BF6D-B8A98D8884AC}"/>
          </ac:picMkLst>
        </pc:picChg>
      </pc:sldChg>
      <pc:sldChg chg="addSp modSp add mod setBg">
        <pc:chgData name="Salustiano Rodrigues" userId="b0c2298ca69cb755" providerId="LiveId" clId="{A7081BF1-45C9-4015-A472-78DE62DA0290}" dt="2021-03-14T22:00:33.492" v="654" actId="26606"/>
        <pc:sldMkLst>
          <pc:docMk/>
          <pc:sldMk cId="4222781518" sldId="269"/>
        </pc:sldMkLst>
        <pc:spChg chg="mod">
          <ac:chgData name="Salustiano Rodrigues" userId="b0c2298ca69cb755" providerId="LiveId" clId="{A7081BF1-45C9-4015-A472-78DE62DA0290}" dt="2021-03-14T22:00:33.492" v="654" actId="26606"/>
          <ac:spMkLst>
            <pc:docMk/>
            <pc:sldMk cId="4222781518" sldId="269"/>
            <ac:spMk id="2" creationId="{3A4F7BD7-1986-46AD-A5F0-5543AEB366D0}"/>
          </ac:spMkLst>
        </pc:spChg>
        <pc:spChg chg="mod">
          <ac:chgData name="Salustiano Rodrigues" userId="b0c2298ca69cb755" providerId="LiveId" clId="{A7081BF1-45C9-4015-A472-78DE62DA0290}" dt="2021-03-14T22:00:33.492" v="654" actId="26606"/>
          <ac:spMkLst>
            <pc:docMk/>
            <pc:sldMk cId="4222781518" sldId="269"/>
            <ac:spMk id="3" creationId="{34F3DFFE-9DB4-4D2B-97AE-69F59319A975}"/>
          </ac:spMkLst>
        </pc:spChg>
        <pc:picChg chg="add mod">
          <ac:chgData name="Salustiano Rodrigues" userId="b0c2298ca69cb755" providerId="LiveId" clId="{A7081BF1-45C9-4015-A472-78DE62DA0290}" dt="2021-03-14T22:00:33.492" v="654" actId="26606"/>
          <ac:picMkLst>
            <pc:docMk/>
            <pc:sldMk cId="4222781518" sldId="269"/>
            <ac:picMk id="2050" creationId="{B33641E9-00B6-418C-997C-6FF5A9418680}"/>
          </ac:picMkLst>
        </pc:picChg>
      </pc:sldChg>
      <pc:sldChg chg="addSp delSp modSp add mod modAnim modNotesTx">
        <pc:chgData name="Salustiano Rodrigues" userId="b0c2298ca69cb755" providerId="LiveId" clId="{A7081BF1-45C9-4015-A472-78DE62DA0290}" dt="2021-03-14T17:06:37.793" v="283" actId="12788"/>
        <pc:sldMkLst>
          <pc:docMk/>
          <pc:sldMk cId="3918630077" sldId="270"/>
        </pc:sldMkLst>
        <pc:spChg chg="del mod">
          <ac:chgData name="Salustiano Rodrigues" userId="b0c2298ca69cb755" providerId="LiveId" clId="{A7081BF1-45C9-4015-A472-78DE62DA0290}" dt="2021-03-14T16:51:56.625" v="114"/>
          <ac:spMkLst>
            <pc:docMk/>
            <pc:sldMk cId="3918630077" sldId="270"/>
            <ac:spMk id="3" creationId="{34F3DFFE-9DB4-4D2B-97AE-69F59319A975}"/>
          </ac:spMkLst>
        </pc:spChg>
        <pc:picChg chg="add mod">
          <ac:chgData name="Salustiano Rodrigues" userId="b0c2298ca69cb755" providerId="LiveId" clId="{A7081BF1-45C9-4015-A472-78DE62DA0290}" dt="2021-03-14T17:06:37.793" v="283" actId="12788"/>
          <ac:picMkLst>
            <pc:docMk/>
            <pc:sldMk cId="3918630077" sldId="270"/>
            <ac:picMk id="4" creationId="{C97D1497-2580-45FF-9D81-57AFB549D468}"/>
          </ac:picMkLst>
        </pc:picChg>
      </pc:sldChg>
      <pc:sldChg chg="addSp delSp modSp add mod delAnim modAnim modNotesTx">
        <pc:chgData name="Salustiano Rodrigues" userId="b0c2298ca69cb755" providerId="LiveId" clId="{A7081BF1-45C9-4015-A472-78DE62DA0290}" dt="2021-03-14T16:59:36.385" v="263"/>
        <pc:sldMkLst>
          <pc:docMk/>
          <pc:sldMk cId="2231789704" sldId="271"/>
        </pc:sldMkLst>
        <pc:spChg chg="add del mod">
          <ac:chgData name="Salustiano Rodrigues" userId="b0c2298ca69cb755" providerId="LiveId" clId="{A7081BF1-45C9-4015-A472-78DE62DA0290}" dt="2021-03-14T16:53:43.597" v="154"/>
          <ac:spMkLst>
            <pc:docMk/>
            <pc:sldMk cId="2231789704" sldId="271"/>
            <ac:spMk id="5" creationId="{089FCC97-6348-426C-886A-3DFD3A8A35BA}"/>
          </ac:spMkLst>
        </pc:spChg>
        <pc:picChg chg="del">
          <ac:chgData name="Salustiano Rodrigues" userId="b0c2298ca69cb755" providerId="LiveId" clId="{A7081BF1-45C9-4015-A472-78DE62DA0290}" dt="2021-03-14T16:53:36.939" v="153" actId="478"/>
          <ac:picMkLst>
            <pc:docMk/>
            <pc:sldMk cId="2231789704" sldId="271"/>
            <ac:picMk id="4" creationId="{5A082F8D-3EBA-4CD3-90FE-56CAEE763491}"/>
          </ac:picMkLst>
        </pc:picChg>
        <pc:picChg chg="add mod">
          <ac:chgData name="Salustiano Rodrigues" userId="b0c2298ca69cb755" providerId="LiveId" clId="{A7081BF1-45C9-4015-A472-78DE62DA0290}" dt="2021-03-14T16:53:58.016" v="157" actId="12788"/>
          <ac:picMkLst>
            <pc:docMk/>
            <pc:sldMk cId="2231789704" sldId="271"/>
            <ac:picMk id="6" creationId="{3F88120F-1426-41EB-8290-925DB632B893}"/>
          </ac:picMkLst>
        </pc:picChg>
      </pc:sldChg>
      <pc:sldChg chg="addSp delSp modSp add mod setBg">
        <pc:chgData name="Salustiano Rodrigues" userId="b0c2298ca69cb755" providerId="LiveId" clId="{A7081BF1-45C9-4015-A472-78DE62DA0290}" dt="2021-03-14T22:04:51.303" v="692" actId="26606"/>
        <pc:sldMkLst>
          <pc:docMk/>
          <pc:sldMk cId="1068422692" sldId="272"/>
        </pc:sldMkLst>
        <pc:spChg chg="mod">
          <ac:chgData name="Salustiano Rodrigues" userId="b0c2298ca69cb755" providerId="LiveId" clId="{A7081BF1-45C9-4015-A472-78DE62DA0290}" dt="2021-03-14T22:04:51.303" v="692" actId="26606"/>
          <ac:spMkLst>
            <pc:docMk/>
            <pc:sldMk cId="1068422692" sldId="272"/>
            <ac:spMk id="2" creationId="{A91D0DCB-5C3C-4F46-8807-0DE35610828D}"/>
          </ac:spMkLst>
        </pc:spChg>
        <pc:spChg chg="mod">
          <ac:chgData name="Salustiano Rodrigues" userId="b0c2298ca69cb755" providerId="LiveId" clId="{A7081BF1-45C9-4015-A472-78DE62DA0290}" dt="2021-03-14T22:04:51.303" v="692" actId="26606"/>
          <ac:spMkLst>
            <pc:docMk/>
            <pc:sldMk cId="1068422692" sldId="272"/>
            <ac:spMk id="6" creationId="{162F9F73-21B8-4A5D-BD8D-BC73646478EB}"/>
          </ac:spMkLst>
        </pc:spChg>
        <pc:picChg chg="del">
          <ac:chgData name="Salustiano Rodrigues" userId="b0c2298ca69cb755" providerId="LiveId" clId="{A7081BF1-45C9-4015-A472-78DE62DA0290}" dt="2021-03-14T16:54:50.241" v="161" actId="478"/>
          <ac:picMkLst>
            <pc:docMk/>
            <pc:sldMk cId="1068422692" sldId="272"/>
            <ac:picMk id="8" creationId="{521240A6-E5A9-44A2-8598-57B99E377417}"/>
          </ac:picMkLst>
        </pc:picChg>
        <pc:picChg chg="del">
          <ac:chgData name="Salustiano Rodrigues" userId="b0c2298ca69cb755" providerId="LiveId" clId="{A7081BF1-45C9-4015-A472-78DE62DA0290}" dt="2021-03-14T16:54:50.909" v="162" actId="478"/>
          <ac:picMkLst>
            <pc:docMk/>
            <pc:sldMk cId="1068422692" sldId="272"/>
            <ac:picMk id="10" creationId="{FCE444FA-9413-4040-A8D0-7CB9BE57E7BE}"/>
          </ac:picMkLst>
        </pc:picChg>
        <pc:picChg chg="add mod">
          <ac:chgData name="Salustiano Rodrigues" userId="b0c2298ca69cb755" providerId="LiveId" clId="{A7081BF1-45C9-4015-A472-78DE62DA0290}" dt="2021-03-14T22:04:51.303" v="692" actId="26606"/>
          <ac:picMkLst>
            <pc:docMk/>
            <pc:sldMk cId="1068422692" sldId="272"/>
            <ac:picMk id="5122" creationId="{9C603F9D-A463-49B8-8221-58A9692A91A7}"/>
          </ac:picMkLst>
        </pc:picChg>
      </pc:sldChg>
      <pc:sldChg chg="addSp modSp add mod setBg">
        <pc:chgData name="Salustiano Rodrigues" userId="b0c2298ca69cb755" providerId="LiveId" clId="{A7081BF1-45C9-4015-A472-78DE62DA0290}" dt="2021-03-14T22:05:12.176" v="695" actId="26606"/>
        <pc:sldMkLst>
          <pc:docMk/>
          <pc:sldMk cId="4172952985" sldId="273"/>
        </pc:sldMkLst>
        <pc:spChg chg="mod">
          <ac:chgData name="Salustiano Rodrigues" userId="b0c2298ca69cb755" providerId="LiveId" clId="{A7081BF1-45C9-4015-A472-78DE62DA0290}" dt="2021-03-14T22:05:12.176" v="695" actId="26606"/>
          <ac:spMkLst>
            <pc:docMk/>
            <pc:sldMk cId="4172952985" sldId="273"/>
            <ac:spMk id="2" creationId="{A91D0DCB-5C3C-4F46-8807-0DE35610828D}"/>
          </ac:spMkLst>
        </pc:spChg>
        <pc:spChg chg="mod">
          <ac:chgData name="Salustiano Rodrigues" userId="b0c2298ca69cb755" providerId="LiveId" clId="{A7081BF1-45C9-4015-A472-78DE62DA0290}" dt="2021-03-14T22:05:12.176" v="695" actId="26606"/>
          <ac:spMkLst>
            <pc:docMk/>
            <pc:sldMk cId="4172952985" sldId="273"/>
            <ac:spMk id="6" creationId="{162F9F73-21B8-4A5D-BD8D-BC73646478EB}"/>
          </ac:spMkLst>
        </pc:spChg>
        <pc:picChg chg="add mod">
          <ac:chgData name="Salustiano Rodrigues" userId="b0c2298ca69cb755" providerId="LiveId" clId="{A7081BF1-45C9-4015-A472-78DE62DA0290}" dt="2021-03-14T22:05:12.176" v="695" actId="26606"/>
          <ac:picMkLst>
            <pc:docMk/>
            <pc:sldMk cId="4172952985" sldId="273"/>
            <ac:picMk id="6146" creationId="{C94CBA1B-DAA5-42F3-BDC9-A2A4F607FC60}"/>
          </ac:picMkLst>
        </pc:picChg>
      </pc:sldChg>
      <pc:sldChg chg="addSp delSp modSp add mod delAnim modAnim modNotesTx">
        <pc:chgData name="Salustiano Rodrigues" userId="b0c2298ca69cb755" providerId="LiveId" clId="{A7081BF1-45C9-4015-A472-78DE62DA0290}" dt="2021-03-14T16:59:49.996" v="267" actId="6549"/>
        <pc:sldMkLst>
          <pc:docMk/>
          <pc:sldMk cId="1523701744" sldId="274"/>
        </pc:sldMkLst>
        <pc:spChg chg="add del mod">
          <ac:chgData name="Salustiano Rodrigues" userId="b0c2298ca69cb755" providerId="LiveId" clId="{A7081BF1-45C9-4015-A472-78DE62DA0290}" dt="2021-03-14T16:58:55.005" v="239"/>
          <ac:spMkLst>
            <pc:docMk/>
            <pc:sldMk cId="1523701744" sldId="274"/>
            <ac:spMk id="4" creationId="{493A3BE6-C3E9-48F4-A0BB-17B3B85192E4}"/>
          </ac:spMkLst>
        </pc:spChg>
        <pc:picChg chg="add mod">
          <ac:chgData name="Salustiano Rodrigues" userId="b0c2298ca69cb755" providerId="LiveId" clId="{A7081BF1-45C9-4015-A472-78DE62DA0290}" dt="2021-03-14T16:59:04.803" v="259" actId="1035"/>
          <ac:picMkLst>
            <pc:docMk/>
            <pc:sldMk cId="1523701744" sldId="274"/>
            <ac:picMk id="5" creationId="{5761B024-9CE4-40C4-BCAD-6371EB51D3B5}"/>
          </ac:picMkLst>
        </pc:picChg>
        <pc:picChg chg="del">
          <ac:chgData name="Salustiano Rodrigues" userId="b0c2298ca69cb755" providerId="LiveId" clId="{A7081BF1-45C9-4015-A472-78DE62DA0290}" dt="2021-03-14T16:58:48.992" v="238" actId="478"/>
          <ac:picMkLst>
            <pc:docMk/>
            <pc:sldMk cId="1523701744" sldId="274"/>
            <ac:picMk id="6" creationId="{3F88120F-1426-41EB-8290-925DB632B893}"/>
          </ac:picMkLst>
        </pc:picChg>
      </pc:sldChg>
      <pc:sldChg chg="addSp delSp modSp add mod modAnim">
        <pc:chgData name="Salustiano Rodrigues" userId="b0c2298ca69cb755" providerId="LiveId" clId="{A7081BF1-45C9-4015-A472-78DE62DA0290}" dt="2021-03-14T22:03:25.879" v="680"/>
        <pc:sldMkLst>
          <pc:docMk/>
          <pc:sldMk cId="3455462085" sldId="275"/>
        </pc:sldMkLst>
        <pc:spChg chg="mod">
          <ac:chgData name="Salustiano Rodrigues" userId="b0c2298ca69cb755" providerId="LiveId" clId="{A7081BF1-45C9-4015-A472-78DE62DA0290}" dt="2021-03-14T22:03:25.879" v="680"/>
          <ac:spMkLst>
            <pc:docMk/>
            <pc:sldMk cId="3455462085" sldId="275"/>
            <ac:spMk id="2" creationId="{63485435-3F01-4B1F-A26C-8E745E9312F2}"/>
          </ac:spMkLst>
        </pc:spChg>
        <pc:spChg chg="del mod">
          <ac:chgData name="Salustiano Rodrigues" userId="b0c2298ca69cb755" providerId="LiveId" clId="{A7081BF1-45C9-4015-A472-78DE62DA0290}" dt="2021-03-14T17:01:07.797" v="272"/>
          <ac:spMkLst>
            <pc:docMk/>
            <pc:sldMk cId="3455462085" sldId="275"/>
            <ac:spMk id="3" creationId="{AF7E2E54-043B-46B7-8AFF-F0AD564BAFCB}"/>
          </ac:spMkLst>
        </pc:spChg>
        <pc:picChg chg="add mod">
          <ac:chgData name="Salustiano Rodrigues" userId="b0c2298ca69cb755" providerId="LiveId" clId="{A7081BF1-45C9-4015-A472-78DE62DA0290}" dt="2021-03-14T17:06:24.738" v="280" actId="12788"/>
          <ac:picMkLst>
            <pc:docMk/>
            <pc:sldMk cId="3455462085" sldId="275"/>
            <ac:picMk id="4" creationId="{96CC9D8D-4ED9-4E28-BE5D-8D23A4DA4CDE}"/>
          </ac:picMkLst>
        </pc:picChg>
        <pc:picChg chg="del">
          <ac:chgData name="Salustiano Rodrigues" userId="b0c2298ca69cb755" providerId="LiveId" clId="{A7081BF1-45C9-4015-A472-78DE62DA0290}" dt="2021-03-14T17:01:00.452" v="270" actId="478"/>
          <ac:picMkLst>
            <pc:docMk/>
            <pc:sldMk cId="3455462085" sldId="275"/>
            <ac:picMk id="5" creationId="{EEC03CA2-06EA-4734-9A08-0B7479A0BCED}"/>
          </ac:picMkLst>
        </pc:picChg>
        <pc:picChg chg="del">
          <ac:chgData name="Salustiano Rodrigues" userId="b0c2298ca69cb755" providerId="LiveId" clId="{A7081BF1-45C9-4015-A472-78DE62DA0290}" dt="2021-03-14T17:00:59.965" v="269" actId="478"/>
          <ac:picMkLst>
            <pc:docMk/>
            <pc:sldMk cId="3455462085" sldId="275"/>
            <ac:picMk id="7" creationId="{88803560-B40A-406D-BF6D-B8A98D8884AC}"/>
          </ac:picMkLst>
        </pc:picChg>
      </pc:sldChg>
      <pc:sldChg chg="addSp delSp modSp add mod delAnim modAnim modNotesTx">
        <pc:chgData name="Salustiano Rodrigues" userId="b0c2298ca69cb755" providerId="LiveId" clId="{A7081BF1-45C9-4015-A472-78DE62DA0290}" dt="2021-03-14T22:03:19.494" v="679"/>
        <pc:sldMkLst>
          <pc:docMk/>
          <pc:sldMk cId="4173416581" sldId="276"/>
        </pc:sldMkLst>
        <pc:spChg chg="mod">
          <ac:chgData name="Salustiano Rodrigues" userId="b0c2298ca69cb755" providerId="LiveId" clId="{A7081BF1-45C9-4015-A472-78DE62DA0290}" dt="2021-03-14T22:03:19.494" v="679"/>
          <ac:spMkLst>
            <pc:docMk/>
            <pc:sldMk cId="4173416581" sldId="276"/>
            <ac:spMk id="2" creationId="{63485435-3F01-4B1F-A26C-8E745E9312F2}"/>
          </ac:spMkLst>
        </pc:spChg>
        <pc:spChg chg="add del mod">
          <ac:chgData name="Salustiano Rodrigues" userId="b0c2298ca69cb755" providerId="LiveId" clId="{A7081BF1-45C9-4015-A472-78DE62DA0290}" dt="2021-03-14T17:04:08.815" v="276"/>
          <ac:spMkLst>
            <pc:docMk/>
            <pc:sldMk cId="4173416581" sldId="276"/>
            <ac:spMk id="5" creationId="{A08767FE-EDA0-43F3-B1EA-B67DBE0B0166}"/>
          </ac:spMkLst>
        </pc:spChg>
        <pc:picChg chg="del">
          <ac:chgData name="Salustiano Rodrigues" userId="b0c2298ca69cb755" providerId="LiveId" clId="{A7081BF1-45C9-4015-A472-78DE62DA0290}" dt="2021-03-14T17:04:03.470" v="275" actId="478"/>
          <ac:picMkLst>
            <pc:docMk/>
            <pc:sldMk cId="4173416581" sldId="276"/>
            <ac:picMk id="4" creationId="{96CC9D8D-4ED9-4E28-BE5D-8D23A4DA4CDE}"/>
          </ac:picMkLst>
        </pc:picChg>
        <pc:picChg chg="add mod">
          <ac:chgData name="Salustiano Rodrigues" userId="b0c2298ca69cb755" providerId="LiveId" clId="{A7081BF1-45C9-4015-A472-78DE62DA0290}" dt="2021-03-14T17:04:14.185" v="279" actId="12788"/>
          <ac:picMkLst>
            <pc:docMk/>
            <pc:sldMk cId="4173416581" sldId="276"/>
            <ac:picMk id="6" creationId="{882E95DE-C200-45A4-98DC-5E72393E2292}"/>
          </ac:picMkLst>
        </pc:picChg>
      </pc:sldChg>
      <pc:sldChg chg="addSp delSp modSp add mod">
        <pc:chgData name="Salustiano Rodrigues" userId="b0c2298ca69cb755" providerId="LiveId" clId="{A7081BF1-45C9-4015-A472-78DE62DA0290}" dt="2021-03-14T22:01:54.037" v="661" actId="478"/>
        <pc:sldMkLst>
          <pc:docMk/>
          <pc:sldMk cId="2203018804" sldId="277"/>
        </pc:sldMkLst>
        <pc:spChg chg="mod">
          <ac:chgData name="Salustiano Rodrigues" userId="b0c2298ca69cb755" providerId="LiveId" clId="{A7081BF1-45C9-4015-A472-78DE62DA0290}" dt="2021-03-14T17:08:39.097" v="317" actId="27636"/>
          <ac:spMkLst>
            <pc:docMk/>
            <pc:sldMk cId="2203018804" sldId="277"/>
            <ac:spMk id="3" creationId="{58E57F2A-7B75-4A9B-A041-3F9744039CB4}"/>
          </ac:spMkLst>
        </pc:spChg>
        <pc:picChg chg="add del mod">
          <ac:chgData name="Salustiano Rodrigues" userId="b0c2298ca69cb755" providerId="LiveId" clId="{A7081BF1-45C9-4015-A472-78DE62DA0290}" dt="2021-03-14T17:09:16.275" v="325" actId="478"/>
          <ac:picMkLst>
            <pc:docMk/>
            <pc:sldMk cId="2203018804" sldId="277"/>
            <ac:picMk id="5" creationId="{D7F70BDF-9015-4B10-867E-53DBCDBDC915}"/>
          </ac:picMkLst>
        </pc:picChg>
        <pc:picChg chg="add del mod">
          <ac:chgData name="Salustiano Rodrigues" userId="b0c2298ca69cb755" providerId="LiveId" clId="{A7081BF1-45C9-4015-A472-78DE62DA0290}" dt="2021-03-14T22:01:54.037" v="661" actId="478"/>
          <ac:picMkLst>
            <pc:docMk/>
            <pc:sldMk cId="2203018804" sldId="277"/>
            <ac:picMk id="4098" creationId="{162AA1D3-ED13-4E40-B2E7-BB2FDFEE3E2B}"/>
          </ac:picMkLst>
        </pc:picChg>
      </pc:sldChg>
      <pc:sldChg chg="addSp delSp modSp add mod">
        <pc:chgData name="Salustiano Rodrigues" userId="b0c2298ca69cb755" providerId="LiveId" clId="{A7081BF1-45C9-4015-A472-78DE62DA0290}" dt="2021-03-14T17:10:11.464" v="346" actId="1035"/>
        <pc:sldMkLst>
          <pc:docMk/>
          <pc:sldMk cId="2566797615" sldId="278"/>
        </pc:sldMkLst>
        <pc:spChg chg="mod">
          <ac:chgData name="Salustiano Rodrigues" userId="b0c2298ca69cb755" providerId="LiveId" clId="{A7081BF1-45C9-4015-A472-78DE62DA0290}" dt="2021-03-14T17:09:27.177" v="332" actId="20577"/>
          <ac:spMkLst>
            <pc:docMk/>
            <pc:sldMk cId="2566797615" sldId="278"/>
            <ac:spMk id="3" creationId="{58E57F2A-7B75-4A9B-A041-3F9744039CB4}"/>
          </ac:spMkLst>
        </pc:spChg>
        <pc:graphicFrameChg chg="add del mod">
          <ac:chgData name="Salustiano Rodrigues" userId="b0c2298ca69cb755" providerId="LiveId" clId="{A7081BF1-45C9-4015-A472-78DE62DA0290}" dt="2021-03-14T17:09:53.404" v="335"/>
          <ac:graphicFrameMkLst>
            <pc:docMk/>
            <pc:sldMk cId="2566797615" sldId="278"/>
            <ac:graphicFrameMk id="6" creationId="{C3C492E0-F3DC-47BF-B4AE-0AE995307B0F}"/>
          </ac:graphicFrameMkLst>
        </pc:graphicFrameChg>
        <pc:picChg chg="add mod">
          <ac:chgData name="Salustiano Rodrigues" userId="b0c2298ca69cb755" providerId="LiveId" clId="{A7081BF1-45C9-4015-A472-78DE62DA0290}" dt="2021-03-14T17:10:06.818" v="343" actId="1440"/>
          <ac:picMkLst>
            <pc:docMk/>
            <pc:sldMk cId="2566797615" sldId="278"/>
            <ac:picMk id="5" creationId="{8EE2BBB2-8B7F-49DC-9D3B-993AB874AF16}"/>
          </ac:picMkLst>
        </pc:picChg>
        <pc:picChg chg="add mod">
          <ac:chgData name="Salustiano Rodrigues" userId="b0c2298ca69cb755" providerId="LiveId" clId="{A7081BF1-45C9-4015-A472-78DE62DA0290}" dt="2021-03-14T17:10:11.464" v="346" actId="1035"/>
          <ac:picMkLst>
            <pc:docMk/>
            <pc:sldMk cId="2566797615" sldId="278"/>
            <ac:picMk id="7" creationId="{D5C317BC-C1B2-4310-BBEE-5A85B96A4FCE}"/>
          </ac:picMkLst>
        </pc:picChg>
      </pc:sldChg>
      <pc:sldChg chg="modSp add mod">
        <pc:chgData name="Salustiano Rodrigues" userId="b0c2298ca69cb755" providerId="LiveId" clId="{A7081BF1-45C9-4015-A472-78DE62DA0290}" dt="2021-03-14T17:15:25.472" v="423" actId="27636"/>
        <pc:sldMkLst>
          <pc:docMk/>
          <pc:sldMk cId="3801079437" sldId="279"/>
        </pc:sldMkLst>
        <pc:spChg chg="mod">
          <ac:chgData name="Salustiano Rodrigues" userId="b0c2298ca69cb755" providerId="LiveId" clId="{A7081BF1-45C9-4015-A472-78DE62DA0290}" dt="2021-03-14T17:11:08.280" v="348"/>
          <ac:spMkLst>
            <pc:docMk/>
            <pc:sldMk cId="3801079437" sldId="279"/>
            <ac:spMk id="2" creationId="{A02C8953-4870-4929-9F4E-4105525348E8}"/>
          </ac:spMkLst>
        </pc:spChg>
        <pc:spChg chg="mod">
          <ac:chgData name="Salustiano Rodrigues" userId="b0c2298ca69cb755" providerId="LiveId" clId="{A7081BF1-45C9-4015-A472-78DE62DA0290}" dt="2021-03-14T17:15:25.472" v="423" actId="27636"/>
          <ac:spMkLst>
            <pc:docMk/>
            <pc:sldMk cId="3801079437" sldId="279"/>
            <ac:spMk id="3" creationId="{EFA1310F-85C0-422F-9541-BE21ABC7606B}"/>
          </ac:spMkLst>
        </pc:spChg>
      </pc:sldChg>
      <pc:sldChg chg="addSp delSp modSp add mod ord">
        <pc:chgData name="Salustiano Rodrigues" userId="b0c2298ca69cb755" providerId="LiveId" clId="{A7081BF1-45C9-4015-A472-78DE62DA0290}" dt="2021-03-14T17:14:53.854" v="413"/>
        <pc:sldMkLst>
          <pc:docMk/>
          <pc:sldMk cId="1017259743" sldId="280"/>
        </pc:sldMkLst>
        <pc:spChg chg="mod">
          <ac:chgData name="Salustiano Rodrigues" userId="b0c2298ca69cb755" providerId="LiveId" clId="{A7081BF1-45C9-4015-A472-78DE62DA0290}" dt="2021-03-14T17:13:37.405" v="398" actId="20577"/>
          <ac:spMkLst>
            <pc:docMk/>
            <pc:sldMk cId="1017259743" sldId="280"/>
            <ac:spMk id="3" creationId="{EFA1310F-85C0-422F-9541-BE21ABC7606B}"/>
          </ac:spMkLst>
        </pc:spChg>
        <pc:graphicFrameChg chg="add del mod">
          <ac:chgData name="Salustiano Rodrigues" userId="b0c2298ca69cb755" providerId="LiveId" clId="{A7081BF1-45C9-4015-A472-78DE62DA0290}" dt="2021-03-14T17:14:22.887" v="407"/>
          <ac:graphicFrameMkLst>
            <pc:docMk/>
            <pc:sldMk cId="1017259743" sldId="280"/>
            <ac:graphicFrameMk id="6" creationId="{09118921-4D4F-4A86-85CB-9550D305342D}"/>
          </ac:graphicFrameMkLst>
        </pc:graphicFrameChg>
        <pc:picChg chg="add mod">
          <ac:chgData name="Salustiano Rodrigues" userId="b0c2298ca69cb755" providerId="LiveId" clId="{A7081BF1-45C9-4015-A472-78DE62DA0290}" dt="2021-03-14T17:14:38.565" v="411" actId="1440"/>
          <ac:picMkLst>
            <pc:docMk/>
            <pc:sldMk cId="1017259743" sldId="280"/>
            <ac:picMk id="5" creationId="{A8BFC9F6-AC36-4E14-98BD-D0AE1704D382}"/>
          </ac:picMkLst>
        </pc:picChg>
        <pc:picChg chg="add mod">
          <ac:chgData name="Salustiano Rodrigues" userId="b0c2298ca69cb755" providerId="LiveId" clId="{A7081BF1-45C9-4015-A472-78DE62DA0290}" dt="2021-03-14T17:14:38.565" v="411" actId="1440"/>
          <ac:picMkLst>
            <pc:docMk/>
            <pc:sldMk cId="1017259743" sldId="280"/>
            <ac:picMk id="7" creationId="{16B6ED41-4BDD-4EF5-94C4-988D92506AB6}"/>
          </ac:picMkLst>
        </pc:picChg>
      </pc:sldChg>
      <pc:sldChg chg="addSp delSp modSp add mod modAnim modNotesTx">
        <pc:chgData name="Salustiano Rodrigues" userId="b0c2298ca69cb755" providerId="LiveId" clId="{A7081BF1-45C9-4015-A472-78DE62DA0290}" dt="2021-03-14T22:09:37.763" v="806" actId="1035"/>
        <pc:sldMkLst>
          <pc:docMk/>
          <pc:sldMk cId="1908604487" sldId="281"/>
        </pc:sldMkLst>
        <pc:spChg chg="del mod">
          <ac:chgData name="Salustiano Rodrigues" userId="b0c2298ca69cb755" providerId="LiveId" clId="{A7081BF1-45C9-4015-A472-78DE62DA0290}" dt="2021-03-14T17:17:23.497" v="426"/>
          <ac:spMkLst>
            <pc:docMk/>
            <pc:sldMk cId="1908604487" sldId="281"/>
            <ac:spMk id="3" creationId="{EFA1310F-85C0-422F-9541-BE21ABC7606B}"/>
          </ac:spMkLst>
        </pc:spChg>
        <pc:picChg chg="add mod">
          <ac:chgData name="Salustiano Rodrigues" userId="b0c2298ca69cb755" providerId="LiveId" clId="{A7081BF1-45C9-4015-A472-78DE62DA0290}" dt="2021-03-14T22:09:37.763" v="806" actId="1035"/>
          <ac:picMkLst>
            <pc:docMk/>
            <pc:sldMk cId="1908604487" sldId="281"/>
            <ac:picMk id="4" creationId="{57E89A7A-DDFA-4970-94A0-EC1E55DAB13A}"/>
          </ac:picMkLst>
        </pc:picChg>
      </pc:sldChg>
      <pc:sldChg chg="addSp delSp modSp add mod modAnim modNotesTx">
        <pc:chgData name="Salustiano Rodrigues" userId="b0c2298ca69cb755" providerId="LiveId" clId="{A7081BF1-45C9-4015-A472-78DE62DA0290}" dt="2021-03-14T22:02:00.327" v="662" actId="12788"/>
        <pc:sldMkLst>
          <pc:docMk/>
          <pc:sldMk cId="1476701539" sldId="282"/>
        </pc:sldMkLst>
        <pc:spChg chg="del mod">
          <ac:chgData name="Salustiano Rodrigues" userId="b0c2298ca69cb755" providerId="LiveId" clId="{A7081BF1-45C9-4015-A472-78DE62DA0290}" dt="2021-03-14T21:19:02.316" v="439"/>
          <ac:spMkLst>
            <pc:docMk/>
            <pc:sldMk cId="1476701539" sldId="282"/>
            <ac:spMk id="3" creationId="{58E57F2A-7B75-4A9B-A041-3F9744039CB4}"/>
          </ac:spMkLst>
        </pc:spChg>
        <pc:picChg chg="add mod">
          <ac:chgData name="Salustiano Rodrigues" userId="b0c2298ca69cb755" providerId="LiveId" clId="{A7081BF1-45C9-4015-A472-78DE62DA0290}" dt="2021-03-14T22:02:00.327" v="662" actId="12788"/>
          <ac:picMkLst>
            <pc:docMk/>
            <pc:sldMk cId="1476701539" sldId="282"/>
            <ac:picMk id="4" creationId="{2A9A1937-7D4A-430E-ADB0-FD716EE4664E}"/>
          </ac:picMkLst>
        </pc:picChg>
        <pc:picChg chg="del">
          <ac:chgData name="Salustiano Rodrigues" userId="b0c2298ca69cb755" providerId="LiveId" clId="{A7081BF1-45C9-4015-A472-78DE62DA0290}" dt="2021-03-14T21:18:46.960" v="436" actId="478"/>
          <ac:picMkLst>
            <pc:docMk/>
            <pc:sldMk cId="1476701539" sldId="282"/>
            <ac:picMk id="5" creationId="{8EE2BBB2-8B7F-49DC-9D3B-993AB874AF16}"/>
          </ac:picMkLst>
        </pc:picChg>
        <pc:picChg chg="del">
          <ac:chgData name="Salustiano Rodrigues" userId="b0c2298ca69cb755" providerId="LiveId" clId="{A7081BF1-45C9-4015-A472-78DE62DA0290}" dt="2021-03-14T21:18:47.464" v="437" actId="478"/>
          <ac:picMkLst>
            <pc:docMk/>
            <pc:sldMk cId="1476701539" sldId="282"/>
            <ac:picMk id="7" creationId="{D5C317BC-C1B2-4310-BBEE-5A85B96A4FCE}"/>
          </ac:picMkLst>
        </pc:picChg>
      </pc:sldChg>
      <pc:sldChg chg="addSp delSp modSp add mod delAnim modAnim modNotesTx">
        <pc:chgData name="Salustiano Rodrigues" userId="b0c2298ca69cb755" providerId="LiveId" clId="{A7081BF1-45C9-4015-A472-78DE62DA0290}" dt="2021-03-14T22:02:06.445" v="663" actId="12788"/>
        <pc:sldMkLst>
          <pc:docMk/>
          <pc:sldMk cId="3433899738" sldId="283"/>
        </pc:sldMkLst>
        <pc:spChg chg="add del mod">
          <ac:chgData name="Salustiano Rodrigues" userId="b0c2298ca69cb755" providerId="LiveId" clId="{A7081BF1-45C9-4015-A472-78DE62DA0290}" dt="2021-03-14T21:19:47.612" v="443"/>
          <ac:spMkLst>
            <pc:docMk/>
            <pc:sldMk cId="3433899738" sldId="283"/>
            <ac:spMk id="5" creationId="{4C94358E-98B4-4A31-9183-493941DF1AE4}"/>
          </ac:spMkLst>
        </pc:spChg>
        <pc:picChg chg="del">
          <ac:chgData name="Salustiano Rodrigues" userId="b0c2298ca69cb755" providerId="LiveId" clId="{A7081BF1-45C9-4015-A472-78DE62DA0290}" dt="2021-03-14T21:19:27.621" v="442" actId="478"/>
          <ac:picMkLst>
            <pc:docMk/>
            <pc:sldMk cId="3433899738" sldId="283"/>
            <ac:picMk id="4" creationId="{2A9A1937-7D4A-430E-ADB0-FD716EE4664E}"/>
          </ac:picMkLst>
        </pc:picChg>
        <pc:picChg chg="add mod">
          <ac:chgData name="Salustiano Rodrigues" userId="b0c2298ca69cb755" providerId="LiveId" clId="{A7081BF1-45C9-4015-A472-78DE62DA0290}" dt="2021-03-14T22:02:06.445" v="663" actId="12788"/>
          <ac:picMkLst>
            <pc:docMk/>
            <pc:sldMk cId="3433899738" sldId="283"/>
            <ac:picMk id="6" creationId="{EA47EB20-4A25-40C6-8E5D-2A75131C5853}"/>
          </ac:picMkLst>
        </pc:picChg>
      </pc:sldChg>
      <pc:sldChg chg="addSp delSp modSp add mod modAnim modNotesTx">
        <pc:chgData name="Salustiano Rodrigues" userId="b0c2298ca69cb755" providerId="LiveId" clId="{A7081BF1-45C9-4015-A472-78DE62DA0290}" dt="2021-03-14T22:02:45.286" v="675" actId="12788"/>
        <pc:sldMkLst>
          <pc:docMk/>
          <pc:sldMk cId="152335199" sldId="284"/>
        </pc:sldMkLst>
        <pc:spChg chg="del mod">
          <ac:chgData name="Salustiano Rodrigues" userId="b0c2298ca69cb755" providerId="LiveId" clId="{A7081BF1-45C9-4015-A472-78DE62DA0290}" dt="2021-03-14T21:21:36.306" v="449"/>
          <ac:spMkLst>
            <pc:docMk/>
            <pc:sldMk cId="152335199" sldId="284"/>
            <ac:spMk id="3" creationId="{7605605D-A7D9-4F2F-9E08-78CCF128533B}"/>
          </ac:spMkLst>
        </pc:spChg>
        <pc:picChg chg="add mod">
          <ac:chgData name="Salustiano Rodrigues" userId="b0c2298ca69cb755" providerId="LiveId" clId="{A7081BF1-45C9-4015-A472-78DE62DA0290}" dt="2021-03-14T22:02:45.286" v="675" actId="12788"/>
          <ac:picMkLst>
            <pc:docMk/>
            <pc:sldMk cId="152335199" sldId="284"/>
            <ac:picMk id="4" creationId="{71A503FF-24B1-4198-941D-D9F22965BDDA}"/>
          </ac:picMkLst>
        </pc:picChg>
        <pc:picChg chg="del">
          <ac:chgData name="Salustiano Rodrigues" userId="b0c2298ca69cb755" providerId="LiveId" clId="{A7081BF1-45C9-4015-A472-78DE62DA0290}" dt="2021-03-14T21:20:03.188" v="446" actId="478"/>
          <ac:picMkLst>
            <pc:docMk/>
            <pc:sldMk cId="152335199" sldId="284"/>
            <ac:picMk id="5" creationId="{A14756DB-69AD-4DB0-8EEF-7A20FF306AEB}"/>
          </ac:picMkLst>
        </pc:picChg>
        <pc:picChg chg="del">
          <ac:chgData name="Salustiano Rodrigues" userId="b0c2298ca69cb755" providerId="LiveId" clId="{A7081BF1-45C9-4015-A472-78DE62DA0290}" dt="2021-03-14T21:20:03.964" v="447" actId="478"/>
          <ac:picMkLst>
            <pc:docMk/>
            <pc:sldMk cId="152335199" sldId="284"/>
            <ac:picMk id="7" creationId="{33136821-B349-4EB8-B733-B0FFB9424252}"/>
          </ac:picMkLst>
        </pc:picChg>
      </pc:sldChg>
      <pc:sldChg chg="modSp add mod">
        <pc:chgData name="Salustiano Rodrigues" userId="b0c2298ca69cb755" providerId="LiveId" clId="{A7081BF1-45C9-4015-A472-78DE62DA0290}" dt="2021-03-14T21:42:31.372" v="483" actId="113"/>
        <pc:sldMkLst>
          <pc:docMk/>
          <pc:sldMk cId="2845798267" sldId="285"/>
        </pc:sldMkLst>
        <pc:spChg chg="mod">
          <ac:chgData name="Salustiano Rodrigues" userId="b0c2298ca69cb755" providerId="LiveId" clId="{A7081BF1-45C9-4015-A472-78DE62DA0290}" dt="2021-03-14T21:42:31.372" v="483" actId="113"/>
          <ac:spMkLst>
            <pc:docMk/>
            <pc:sldMk cId="2845798267" sldId="285"/>
            <ac:spMk id="3" creationId="{EFA1310F-85C0-422F-9541-BE21ABC7606B}"/>
          </ac:spMkLst>
        </pc:spChg>
      </pc:sldChg>
      <pc:sldChg chg="addSp delSp modSp add mod delAnim modAnim modNotesTx">
        <pc:chgData name="Salustiano Rodrigues" userId="b0c2298ca69cb755" providerId="LiveId" clId="{A7081BF1-45C9-4015-A472-78DE62DA0290}" dt="2021-03-14T21:44:59.793" v="490"/>
        <pc:sldMkLst>
          <pc:docMk/>
          <pc:sldMk cId="816119991" sldId="286"/>
        </pc:sldMkLst>
        <pc:spChg chg="del mod">
          <ac:chgData name="Salustiano Rodrigues" userId="b0c2298ca69cb755" providerId="LiveId" clId="{A7081BF1-45C9-4015-A472-78DE62DA0290}" dt="2021-03-14T21:44:08.713" v="486"/>
          <ac:spMkLst>
            <pc:docMk/>
            <pc:sldMk cId="816119991" sldId="286"/>
            <ac:spMk id="3" creationId="{EFA1310F-85C0-422F-9541-BE21ABC7606B}"/>
          </ac:spMkLst>
        </pc:spChg>
        <pc:spChg chg="add del mod">
          <ac:chgData name="Salustiano Rodrigues" userId="b0c2298ca69cb755" providerId="LiveId" clId="{A7081BF1-45C9-4015-A472-78DE62DA0290}" dt="2021-03-14T21:44:58.184" v="489"/>
          <ac:spMkLst>
            <pc:docMk/>
            <pc:sldMk cId="816119991" sldId="286"/>
            <ac:spMk id="6" creationId="{5015DAD6-E0AF-42C8-9C40-28AA381986CE}"/>
          </ac:spMkLst>
        </pc:spChg>
        <pc:picChg chg="add del mod">
          <ac:chgData name="Salustiano Rodrigues" userId="b0c2298ca69cb755" providerId="LiveId" clId="{A7081BF1-45C9-4015-A472-78DE62DA0290}" dt="2021-03-14T21:44:51.914" v="488" actId="478"/>
          <ac:picMkLst>
            <pc:docMk/>
            <pc:sldMk cId="816119991" sldId="286"/>
            <ac:picMk id="4" creationId="{5D0D4D75-C09E-40F7-82D2-7189FF0443C9}"/>
          </ac:picMkLst>
        </pc:picChg>
        <pc:picChg chg="add mod">
          <ac:chgData name="Salustiano Rodrigues" userId="b0c2298ca69cb755" providerId="LiveId" clId="{A7081BF1-45C9-4015-A472-78DE62DA0290}" dt="2021-03-14T21:44:58.184" v="489"/>
          <ac:picMkLst>
            <pc:docMk/>
            <pc:sldMk cId="816119991" sldId="286"/>
            <ac:picMk id="7" creationId="{D67274A0-FECC-4A8E-981C-ADF0F9DF2ECD}"/>
          </ac:picMkLst>
        </pc:picChg>
      </pc:sldChg>
      <pc:sldChg chg="addSp delSp modSp new mod delAnim modAnim modNotesTx">
        <pc:chgData name="Salustiano Rodrigues" userId="b0c2298ca69cb755" providerId="LiveId" clId="{A7081BF1-45C9-4015-A472-78DE62DA0290}" dt="2021-03-14T22:09:27.549" v="792" actId="12788"/>
        <pc:sldMkLst>
          <pc:docMk/>
          <pc:sldMk cId="2527095544" sldId="287"/>
        </pc:sldMkLst>
        <pc:spChg chg="mod">
          <ac:chgData name="Salustiano Rodrigues" userId="b0c2298ca69cb755" providerId="LiveId" clId="{A7081BF1-45C9-4015-A472-78DE62DA0290}" dt="2021-03-14T21:52:08.785" v="575" actId="20577"/>
          <ac:spMkLst>
            <pc:docMk/>
            <pc:sldMk cId="2527095544" sldId="287"/>
            <ac:spMk id="2" creationId="{9633E97F-C3F0-4721-9994-DBEA3B6869C0}"/>
          </ac:spMkLst>
        </pc:spChg>
        <pc:spChg chg="del">
          <ac:chgData name="Salustiano Rodrigues" userId="b0c2298ca69cb755" providerId="LiveId" clId="{A7081BF1-45C9-4015-A472-78DE62DA0290}" dt="2021-03-14T21:50:49.609" v="530"/>
          <ac:spMkLst>
            <pc:docMk/>
            <pc:sldMk cId="2527095544" sldId="287"/>
            <ac:spMk id="3" creationId="{DA9610BF-E832-4928-86FC-94A8518F5EDD}"/>
          </ac:spMkLst>
        </pc:spChg>
        <pc:spChg chg="add del mod">
          <ac:chgData name="Salustiano Rodrigues" userId="b0c2298ca69cb755" providerId="LiveId" clId="{A7081BF1-45C9-4015-A472-78DE62DA0290}" dt="2021-03-14T21:51:51.107" v="549"/>
          <ac:spMkLst>
            <pc:docMk/>
            <pc:sldMk cId="2527095544" sldId="287"/>
            <ac:spMk id="6" creationId="{1A2636E7-8267-4C08-B01C-453F969EF879}"/>
          </ac:spMkLst>
        </pc:spChg>
        <pc:picChg chg="add del mod">
          <ac:chgData name="Salustiano Rodrigues" userId="b0c2298ca69cb755" providerId="LiveId" clId="{A7081BF1-45C9-4015-A472-78DE62DA0290}" dt="2021-03-14T21:51:16.450" v="548" actId="478"/>
          <ac:picMkLst>
            <pc:docMk/>
            <pc:sldMk cId="2527095544" sldId="287"/>
            <ac:picMk id="4" creationId="{0E361DA0-890C-4CA9-9E7C-38E2AAE703C2}"/>
          </ac:picMkLst>
        </pc:picChg>
        <pc:picChg chg="add mod">
          <ac:chgData name="Salustiano Rodrigues" userId="b0c2298ca69cb755" providerId="LiveId" clId="{A7081BF1-45C9-4015-A472-78DE62DA0290}" dt="2021-03-14T22:09:27.549" v="792" actId="12788"/>
          <ac:picMkLst>
            <pc:docMk/>
            <pc:sldMk cId="2527095544" sldId="287"/>
            <ac:picMk id="7" creationId="{6D2A7B6E-1B64-4747-974C-91B8E0B4B660}"/>
          </ac:picMkLst>
        </pc:picChg>
      </pc:sldChg>
      <pc:sldChg chg="modSp add mod">
        <pc:chgData name="Salustiano Rodrigues" userId="b0c2298ca69cb755" providerId="LiveId" clId="{A7081BF1-45C9-4015-A472-78DE62DA0290}" dt="2021-03-14T22:09:32.058" v="793" actId="12788"/>
        <pc:sldMkLst>
          <pc:docMk/>
          <pc:sldMk cId="2208556123" sldId="288"/>
        </pc:sldMkLst>
        <pc:picChg chg="mod">
          <ac:chgData name="Salustiano Rodrigues" userId="b0c2298ca69cb755" providerId="LiveId" clId="{A7081BF1-45C9-4015-A472-78DE62DA0290}" dt="2021-03-14T22:09:32.058" v="793" actId="12788"/>
          <ac:picMkLst>
            <pc:docMk/>
            <pc:sldMk cId="2208556123" sldId="288"/>
            <ac:picMk id="4" creationId="{0E361DA0-890C-4CA9-9E7C-38E2AAE703C2}"/>
          </ac:picMkLst>
        </pc:picChg>
      </pc:sldChg>
      <pc:sldChg chg="addSp delSp modSp new mod setBg setClrOvrMap">
        <pc:chgData name="Salustiano Rodrigues" userId="b0c2298ca69cb755" providerId="LiveId" clId="{A7081BF1-45C9-4015-A472-78DE62DA0290}" dt="2021-03-14T22:00:08.734" v="651"/>
        <pc:sldMkLst>
          <pc:docMk/>
          <pc:sldMk cId="2709367394" sldId="289"/>
        </pc:sldMkLst>
        <pc:spChg chg="mod">
          <ac:chgData name="Salustiano Rodrigues" userId="b0c2298ca69cb755" providerId="LiveId" clId="{A7081BF1-45C9-4015-A472-78DE62DA0290}" dt="2021-03-14T22:00:04.806" v="648" actId="26606"/>
          <ac:spMkLst>
            <pc:docMk/>
            <pc:sldMk cId="2709367394" sldId="289"/>
            <ac:spMk id="2" creationId="{ECC94FDA-C825-43A2-A0A2-0C5CA0FA9BB2}"/>
          </ac:spMkLst>
        </pc:spChg>
        <pc:spChg chg="mod ord">
          <ac:chgData name="Salustiano Rodrigues" userId="b0c2298ca69cb755" providerId="LiveId" clId="{A7081BF1-45C9-4015-A472-78DE62DA0290}" dt="2021-03-14T22:00:04.806" v="648" actId="26606"/>
          <ac:spMkLst>
            <pc:docMk/>
            <pc:sldMk cId="2709367394" sldId="289"/>
            <ac:spMk id="3" creationId="{2DB97DCF-A9FB-4CEA-B6C7-D7C69F3F89A7}"/>
          </ac:spMkLst>
        </pc:spChg>
        <pc:spChg chg="add del">
          <ac:chgData name="Salustiano Rodrigues" userId="b0c2298ca69cb755" providerId="LiveId" clId="{A7081BF1-45C9-4015-A472-78DE62DA0290}" dt="2021-03-14T22:00:04.806" v="648" actId="26606"/>
          <ac:spMkLst>
            <pc:docMk/>
            <pc:sldMk cId="2709367394" sldId="289"/>
            <ac:spMk id="71" creationId="{B2EC7880-C5D9-40A8-A6B0-3198AD07AD1B}"/>
          </ac:spMkLst>
        </pc:spChg>
        <pc:spChg chg="add del">
          <ac:chgData name="Salustiano Rodrigues" userId="b0c2298ca69cb755" providerId="LiveId" clId="{A7081BF1-45C9-4015-A472-78DE62DA0290}" dt="2021-03-14T21:59:57.566" v="643" actId="26606"/>
          <ac:spMkLst>
            <pc:docMk/>
            <pc:sldMk cId="2709367394" sldId="289"/>
            <ac:spMk id="135" creationId="{E491B121-12B5-4977-A064-636AB0B9B0BD}"/>
          </ac:spMkLst>
        </pc:spChg>
        <pc:spChg chg="add del">
          <ac:chgData name="Salustiano Rodrigues" userId="b0c2298ca69cb755" providerId="LiveId" clId="{A7081BF1-45C9-4015-A472-78DE62DA0290}" dt="2021-03-14T21:59:57.566" v="643" actId="26606"/>
          <ac:spMkLst>
            <pc:docMk/>
            <pc:sldMk cId="2709367394" sldId="289"/>
            <ac:spMk id="137" creationId="{2ED05F70-AB3E-4472-B26B-EFE6A5A59BC8}"/>
          </ac:spMkLst>
        </pc:spChg>
        <pc:spChg chg="add del">
          <ac:chgData name="Salustiano Rodrigues" userId="b0c2298ca69cb755" providerId="LiveId" clId="{A7081BF1-45C9-4015-A472-78DE62DA0290}" dt="2021-03-14T21:59:57.566" v="643" actId="26606"/>
          <ac:spMkLst>
            <pc:docMk/>
            <pc:sldMk cId="2709367394" sldId="289"/>
            <ac:spMk id="139" creationId="{21F6BE39-9E37-45F0-B10C-92305CFB7C77}"/>
          </ac:spMkLst>
        </pc:spChg>
        <pc:spChg chg="add del">
          <ac:chgData name="Salustiano Rodrigues" userId="b0c2298ca69cb755" providerId="LiveId" clId="{A7081BF1-45C9-4015-A472-78DE62DA0290}" dt="2021-03-14T21:59:59.867" v="645" actId="26606"/>
          <ac:spMkLst>
            <pc:docMk/>
            <pc:sldMk cId="2709367394" sldId="289"/>
            <ac:spMk id="165" creationId="{AA5CD610-ED7C-4CED-A9A1-174432C88AF8}"/>
          </ac:spMkLst>
        </pc:spChg>
        <pc:spChg chg="add del">
          <ac:chgData name="Salustiano Rodrigues" userId="b0c2298ca69cb755" providerId="LiveId" clId="{A7081BF1-45C9-4015-A472-78DE62DA0290}" dt="2021-03-14T21:59:59.867" v="645" actId="26606"/>
          <ac:spMkLst>
            <pc:docMk/>
            <pc:sldMk cId="2709367394" sldId="289"/>
            <ac:spMk id="167" creationId="{0C4379BF-8C7A-480A-BC36-DA55D92A9356}"/>
          </ac:spMkLst>
        </pc:spChg>
        <pc:spChg chg="add del">
          <ac:chgData name="Salustiano Rodrigues" userId="b0c2298ca69cb755" providerId="LiveId" clId="{A7081BF1-45C9-4015-A472-78DE62DA0290}" dt="2021-03-14T21:59:59.867" v="645" actId="26606"/>
          <ac:spMkLst>
            <pc:docMk/>
            <pc:sldMk cId="2709367394" sldId="289"/>
            <ac:spMk id="1028" creationId="{1A44C337-3893-4B29-A265-B1329150B6AA}"/>
          </ac:spMkLst>
        </pc:spChg>
        <pc:grpChg chg="add del">
          <ac:chgData name="Salustiano Rodrigues" userId="b0c2298ca69cb755" providerId="LiveId" clId="{A7081BF1-45C9-4015-A472-78DE62DA0290}" dt="2021-03-14T21:59:59.867" v="645" actId="26606"/>
          <ac:grpSpMkLst>
            <pc:docMk/>
            <pc:sldMk cId="2709367394" sldId="289"/>
            <ac:grpSpMk id="151" creationId="{AF44CA9C-80E8-44E1-A79C-D6EBFC73BCA0}"/>
          </ac:grpSpMkLst>
        </pc:grpChg>
        <pc:grpChg chg="add del">
          <ac:chgData name="Salustiano Rodrigues" userId="b0c2298ca69cb755" providerId="LiveId" clId="{A7081BF1-45C9-4015-A472-78DE62DA0290}" dt="2021-03-14T21:59:59.867" v="645" actId="26606"/>
          <ac:grpSpMkLst>
            <pc:docMk/>
            <pc:sldMk cId="2709367394" sldId="289"/>
            <ac:grpSpMk id="1029" creationId="{81E0B358-1267-4844-8B3D-B7A279B4175A}"/>
          </ac:grpSpMkLst>
        </pc:grpChg>
        <pc:picChg chg="add del mod">
          <ac:chgData name="Salustiano Rodrigues" userId="b0c2298ca69cb755" providerId="LiveId" clId="{A7081BF1-45C9-4015-A472-78DE62DA0290}" dt="2021-03-14T22:00:08.734" v="651"/>
          <ac:picMkLst>
            <pc:docMk/>
            <pc:sldMk cId="2709367394" sldId="289"/>
            <ac:picMk id="1026" creationId="{DC31131D-2454-47EF-BB40-D90A1DABB7B3}"/>
          </ac:picMkLst>
        </pc:picChg>
      </pc:sldChg>
      <pc:sldChg chg="modSp add mod">
        <pc:chgData name="Salustiano Rodrigues" userId="b0c2298ca69cb755" providerId="LiveId" clId="{A7081BF1-45C9-4015-A472-78DE62DA0290}" dt="2021-03-14T21:58:49.233" v="635" actId="6549"/>
        <pc:sldMkLst>
          <pc:docMk/>
          <pc:sldMk cId="1648900729" sldId="290"/>
        </pc:sldMkLst>
        <pc:spChg chg="mod">
          <ac:chgData name="Salustiano Rodrigues" userId="b0c2298ca69cb755" providerId="LiveId" clId="{A7081BF1-45C9-4015-A472-78DE62DA0290}" dt="2021-03-14T21:58:49.233" v="635" actId="6549"/>
          <ac:spMkLst>
            <pc:docMk/>
            <pc:sldMk cId="1648900729" sldId="290"/>
            <ac:spMk id="3" creationId="{2DB97DCF-A9FB-4CEA-B6C7-D7C69F3F89A7}"/>
          </ac:spMkLst>
        </pc:spChg>
      </pc:sldChg>
      <pc:sldChg chg="modSp add del mod">
        <pc:chgData name="Salustiano Rodrigues" userId="b0c2298ca69cb755" providerId="LiveId" clId="{A7081BF1-45C9-4015-A472-78DE62DA0290}" dt="2021-03-14T21:58:43.740" v="634" actId="47"/>
        <pc:sldMkLst>
          <pc:docMk/>
          <pc:sldMk cId="1815144037" sldId="291"/>
        </pc:sldMkLst>
        <pc:spChg chg="mod">
          <ac:chgData name="Salustiano Rodrigues" userId="b0c2298ca69cb755" providerId="LiveId" clId="{A7081BF1-45C9-4015-A472-78DE62DA0290}" dt="2021-03-14T21:58:34.645" v="628" actId="21"/>
          <ac:spMkLst>
            <pc:docMk/>
            <pc:sldMk cId="1815144037" sldId="291"/>
            <ac:spMk id="3" creationId="{2DB97DCF-A9FB-4CEA-B6C7-D7C69F3F89A7}"/>
          </ac:spMkLst>
        </pc:spChg>
      </pc:sldChg>
      <pc:sldChg chg="addSp delSp modSp add mod modClrScheme chgLayout">
        <pc:chgData name="Salustiano Rodrigues" userId="b0c2298ca69cb755" providerId="LiveId" clId="{A7081BF1-45C9-4015-A472-78DE62DA0290}" dt="2021-03-14T22:09:17.989" v="791" actId="1076"/>
        <pc:sldMkLst>
          <pc:docMk/>
          <pc:sldMk cId="1913641221" sldId="291"/>
        </pc:sldMkLst>
        <pc:spChg chg="mod ord">
          <ac:chgData name="Salustiano Rodrigues" userId="b0c2298ca69cb755" providerId="LiveId" clId="{A7081BF1-45C9-4015-A472-78DE62DA0290}" dt="2021-03-14T22:09:12.342" v="788" actId="26606"/>
          <ac:spMkLst>
            <pc:docMk/>
            <pc:sldMk cId="1913641221" sldId="291"/>
            <ac:spMk id="2" creationId="{A02C8953-4870-4929-9F4E-4105525348E8}"/>
          </ac:spMkLst>
        </pc:spChg>
        <pc:spChg chg="del mod">
          <ac:chgData name="Salustiano Rodrigues" userId="b0c2298ca69cb755" providerId="LiveId" clId="{A7081BF1-45C9-4015-A472-78DE62DA0290}" dt="2021-03-14T22:08:18.041" v="782"/>
          <ac:spMkLst>
            <pc:docMk/>
            <pc:sldMk cId="1913641221" sldId="291"/>
            <ac:spMk id="3" creationId="{EFA1310F-85C0-422F-9541-BE21ABC7606B}"/>
          </ac:spMkLst>
        </pc:spChg>
        <pc:spChg chg="add del mod ord">
          <ac:chgData name="Salustiano Rodrigues" userId="b0c2298ca69cb755" providerId="LiveId" clId="{A7081BF1-45C9-4015-A472-78DE62DA0290}" dt="2021-03-14T22:09:06.174" v="786" actId="700"/>
          <ac:spMkLst>
            <pc:docMk/>
            <pc:sldMk cId="1913641221" sldId="291"/>
            <ac:spMk id="4" creationId="{844AA655-964F-442A-88C8-27ABF88B0A34}"/>
          </ac:spMkLst>
        </pc:spChg>
        <pc:spChg chg="add del">
          <ac:chgData name="Salustiano Rodrigues" userId="b0c2298ca69cb755" providerId="LiveId" clId="{A7081BF1-45C9-4015-A472-78DE62DA0290}" dt="2021-03-14T22:09:12.342" v="788" actId="26606"/>
          <ac:spMkLst>
            <pc:docMk/>
            <pc:sldMk cId="1913641221" sldId="291"/>
            <ac:spMk id="9224" creationId="{8F823A51-E3F6-4FFB-906B-4F7A5BF0160C}"/>
          </ac:spMkLst>
        </pc:spChg>
        <pc:picChg chg="add mod ord">
          <ac:chgData name="Salustiano Rodrigues" userId="b0c2298ca69cb755" providerId="LiveId" clId="{A7081BF1-45C9-4015-A472-78DE62DA0290}" dt="2021-03-14T22:09:15.189" v="790" actId="1076"/>
          <ac:picMkLst>
            <pc:docMk/>
            <pc:sldMk cId="1913641221" sldId="291"/>
            <ac:picMk id="9218" creationId="{7680EA0C-059A-4FE0-9050-3F212D51D147}"/>
          </ac:picMkLst>
        </pc:picChg>
        <pc:picChg chg="add mod">
          <ac:chgData name="Salustiano Rodrigues" userId="b0c2298ca69cb755" providerId="LiveId" clId="{A7081BF1-45C9-4015-A472-78DE62DA0290}" dt="2021-03-14T22:09:17.989" v="791" actId="1076"/>
          <ac:picMkLst>
            <pc:docMk/>
            <pc:sldMk cId="1913641221" sldId="291"/>
            <ac:picMk id="9220" creationId="{C3755192-E87A-4FCF-8A6D-8ACB5FFD6BB9}"/>
          </ac:picMkLst>
        </pc:picChg>
      </pc:sldChg>
      <pc:sldChg chg="add del">
        <pc:chgData name="Salustiano Rodrigues" userId="b0c2298ca69cb755" providerId="LiveId" clId="{A7081BF1-45C9-4015-A472-78DE62DA0290}" dt="2021-03-14T22:03:37.944" v="683"/>
        <pc:sldMkLst>
          <pc:docMk/>
          <pc:sldMk cId="2410537460"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CA9041-49FD-4CDE-9585-BB3022D5846A}" type="datetimeFigureOut">
              <a:rPr lang="pt-BR" smtClean="0"/>
              <a:t>09/11/2022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250AA-F6E6-49C5-9A70-E5BC3A121122}" type="slidenum">
              <a:rPr lang="pt-BR" smtClean="0"/>
              <a:t>‹nº›</a:t>
            </a:fld>
            <a:endParaRPr lang="pt-BR"/>
          </a:p>
        </p:txBody>
      </p:sp>
    </p:spTree>
    <p:extLst>
      <p:ext uri="{BB962C8B-B14F-4D97-AF65-F5344CB8AC3E}">
        <p14:creationId xmlns:p14="http://schemas.microsoft.com/office/powerpoint/2010/main" val="3591157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B1A7373D-541A-F846-B3A2-3B03D910DB51}" type="slidenum">
              <a:rPr lang="pt-BR" smtClean="0"/>
              <a:t>1</a:t>
            </a:fld>
            <a:endParaRPr lang="pt-BR"/>
          </a:p>
        </p:txBody>
      </p:sp>
    </p:spTree>
    <p:extLst>
      <p:ext uri="{BB962C8B-B14F-4D97-AF65-F5344CB8AC3E}">
        <p14:creationId xmlns:p14="http://schemas.microsoft.com/office/powerpoint/2010/main" val="331872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8BC842E-A3A8-4EF7-A156-DBCAD7BF0E16}"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352423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9B23D14-80CB-416E-821C-ECFDC518DC09}"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978886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CFC3F0D-D4E5-4FEF-B3A7-C295ACC2A71D}"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415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EE3D2578-AD17-4195-AA61-5496C8E9482B}"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11027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9BDC70BD-1ACE-40E6-864C-45F4C582A36E}"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9529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E6863241-3B7C-4DC9-B6AD-F36377F3F4FE}"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070531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486B3E8-D446-468A-BF34-DCB0E6A44C0C}"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74761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74B6F07-8D7F-4A90-AD5F-67210F9C0EA8}"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484310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A627A8A-758C-4E67-BF04-FF898BBC62D6}"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55181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5947B706-0D7D-47C2-A7D5-07F53F630845}" type="datetime1">
              <a:rPr lang="pt-BR" smtClean="0"/>
              <a:t>09/11/2022</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96138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0CF47915-DF32-4EFD-8D97-2E0F1A028587}"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75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ACA41664-0745-40EE-BE22-8D46F55CAFC9}" type="datetime1">
              <a:rPr lang="pt-BR" smtClean="0"/>
              <a:t>09/11/2022</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2870122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EA35D3-9CF3-41BC-9711-0C2D9A34CAA1}" type="datetime1">
              <a:rPr lang="pt-BR" smtClean="0"/>
              <a:t>09/11/2022</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56290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346D5-4CD5-4516-BF62-3EA34A79D175}" type="datetime1">
              <a:rPr lang="pt-BR" smtClean="0"/>
              <a:t>09/11/2022</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655042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C0DDA7D-172E-48D4-97C1-A7058F194569}"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13363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7710FEB-82DB-422B-82E1-8E89499C88DC}" type="datetime1">
              <a:rPr lang="pt-BR" smtClean="0"/>
              <a:t>09/11/2022</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85C9ED6-2611-4D65-9A7E-2C95AB5B3A48}" type="slidenum">
              <a:rPr lang="pt-BR" smtClean="0"/>
              <a:t>‹nº›</a:t>
            </a:fld>
            <a:endParaRPr lang="pt-BR"/>
          </a:p>
        </p:txBody>
      </p:sp>
    </p:spTree>
    <p:extLst>
      <p:ext uri="{BB962C8B-B14F-4D97-AF65-F5344CB8AC3E}">
        <p14:creationId xmlns:p14="http://schemas.microsoft.com/office/powerpoint/2010/main" val="3258911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0B821B1-8C7A-45AA-9988-2DCBAAD40F88}" type="datetime1">
              <a:rPr lang="pt-BR" smtClean="0"/>
              <a:t>09/11/2022</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85C9ED6-2611-4D65-9A7E-2C95AB5B3A48}" type="slidenum">
              <a:rPr lang="pt-BR" smtClean="0"/>
              <a:t>‹nº›</a:t>
            </a:fld>
            <a:endParaRPr lang="pt-BR"/>
          </a:p>
        </p:txBody>
      </p:sp>
    </p:spTree>
    <p:extLst>
      <p:ext uri="{BB962C8B-B14F-4D97-AF65-F5344CB8AC3E}">
        <p14:creationId xmlns:p14="http://schemas.microsoft.com/office/powerpoint/2010/main" val="987335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6D356F1A-690D-401E-8CF3-E4686CDFE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63" name="Group 62">
            <a:extLst>
              <a:ext uri="{FF2B5EF4-FFF2-40B4-BE49-F238E27FC236}">
                <a16:creationId xmlns:a16="http://schemas.microsoft.com/office/drawing/2014/main" id="{F398A7BA-9279-4363-9D59-238782AB6B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57608" y="228600"/>
            <a:ext cx="2851523" cy="6638625"/>
            <a:chOff x="2487613" y="285750"/>
            <a:chExt cx="2428875" cy="5654676"/>
          </a:xfrm>
        </p:grpSpPr>
        <p:sp>
          <p:nvSpPr>
            <p:cNvPr id="64" name="Freeform 11">
              <a:extLst>
                <a:ext uri="{FF2B5EF4-FFF2-40B4-BE49-F238E27FC236}">
                  <a16:creationId xmlns:a16="http://schemas.microsoft.com/office/drawing/2014/main" id="{8ACCBEEF-7085-4833-8335-E4613C0A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5" name="Freeform 12">
              <a:extLst>
                <a:ext uri="{FF2B5EF4-FFF2-40B4-BE49-F238E27FC236}">
                  <a16:creationId xmlns:a16="http://schemas.microsoft.com/office/drawing/2014/main" id="{B39C0EC5-6C91-409A-AB3F-D66AF23E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66" name="Freeform 13">
              <a:extLst>
                <a:ext uri="{FF2B5EF4-FFF2-40B4-BE49-F238E27FC236}">
                  <a16:creationId xmlns:a16="http://schemas.microsoft.com/office/drawing/2014/main" id="{4D4A9340-30CF-474C-AC93-3E9048DFE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67" name="Freeform 14">
              <a:extLst>
                <a:ext uri="{FF2B5EF4-FFF2-40B4-BE49-F238E27FC236}">
                  <a16:creationId xmlns:a16="http://schemas.microsoft.com/office/drawing/2014/main" id="{C2D90565-D660-46B2-B574-5A6E37C8B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68" name="Freeform 15">
              <a:extLst>
                <a:ext uri="{FF2B5EF4-FFF2-40B4-BE49-F238E27FC236}">
                  <a16:creationId xmlns:a16="http://schemas.microsoft.com/office/drawing/2014/main" id="{4ADDF1F8-3D32-49F9-8A53-B01C2D92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69" name="Freeform 16">
              <a:extLst>
                <a:ext uri="{FF2B5EF4-FFF2-40B4-BE49-F238E27FC236}">
                  <a16:creationId xmlns:a16="http://schemas.microsoft.com/office/drawing/2014/main" id="{DD712377-DF82-454C-8AF4-CA6811292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0" name="Freeform 17">
              <a:extLst>
                <a:ext uri="{FF2B5EF4-FFF2-40B4-BE49-F238E27FC236}">
                  <a16:creationId xmlns:a16="http://schemas.microsoft.com/office/drawing/2014/main" id="{694E1871-CC0E-4704-902D-A324F58E4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1" name="Freeform 18">
              <a:extLst>
                <a:ext uri="{FF2B5EF4-FFF2-40B4-BE49-F238E27FC236}">
                  <a16:creationId xmlns:a16="http://schemas.microsoft.com/office/drawing/2014/main" id="{6CEE1CA2-8DDF-468B-B5E5-B584B84BD6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72" name="Freeform 19">
              <a:extLst>
                <a:ext uri="{FF2B5EF4-FFF2-40B4-BE49-F238E27FC236}">
                  <a16:creationId xmlns:a16="http://schemas.microsoft.com/office/drawing/2014/main" id="{AAA4172B-3921-482A-ABEF-E70C9242A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73" name="Freeform 20">
              <a:extLst>
                <a:ext uri="{FF2B5EF4-FFF2-40B4-BE49-F238E27FC236}">
                  <a16:creationId xmlns:a16="http://schemas.microsoft.com/office/drawing/2014/main" id="{6D277B64-E367-442D-B59F-993A45856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74" name="Freeform 21">
              <a:extLst>
                <a:ext uri="{FF2B5EF4-FFF2-40B4-BE49-F238E27FC236}">
                  <a16:creationId xmlns:a16="http://schemas.microsoft.com/office/drawing/2014/main" id="{B4BA4199-8677-44FF-BD30-63130A0F5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75" name="Freeform 22">
              <a:extLst>
                <a:ext uri="{FF2B5EF4-FFF2-40B4-BE49-F238E27FC236}">
                  <a16:creationId xmlns:a16="http://schemas.microsoft.com/office/drawing/2014/main" id="{A890CEB5-09DD-4185-9405-A39BA6405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77" name="Group 76">
            <a:extLst>
              <a:ext uri="{FF2B5EF4-FFF2-40B4-BE49-F238E27FC236}">
                <a16:creationId xmlns:a16="http://schemas.microsoft.com/office/drawing/2014/main" id="{3B88DAD3-AF6F-4D6C-8512-7239A69A4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84823" y="-786"/>
            <a:ext cx="2356675" cy="6854040"/>
            <a:chOff x="6627813" y="194833"/>
            <a:chExt cx="1952625" cy="5678918"/>
          </a:xfrm>
        </p:grpSpPr>
        <p:sp>
          <p:nvSpPr>
            <p:cNvPr id="78" name="Freeform 27">
              <a:extLst>
                <a:ext uri="{FF2B5EF4-FFF2-40B4-BE49-F238E27FC236}">
                  <a16:creationId xmlns:a16="http://schemas.microsoft.com/office/drawing/2014/main" id="{1BA39A29-3A4E-4822-A540-9AD6ACCBA9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79" name="Freeform 28">
              <a:extLst>
                <a:ext uri="{FF2B5EF4-FFF2-40B4-BE49-F238E27FC236}">
                  <a16:creationId xmlns:a16="http://schemas.microsoft.com/office/drawing/2014/main" id="{B2ACACE6-15B3-4FAF-AA08-E1006B3FD5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0" name="Freeform 29">
              <a:extLst>
                <a:ext uri="{FF2B5EF4-FFF2-40B4-BE49-F238E27FC236}">
                  <a16:creationId xmlns:a16="http://schemas.microsoft.com/office/drawing/2014/main" id="{1F9A4D9A-69F4-4FEC-B0DE-DD76F476E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1" name="Freeform 30">
              <a:extLst>
                <a:ext uri="{FF2B5EF4-FFF2-40B4-BE49-F238E27FC236}">
                  <a16:creationId xmlns:a16="http://schemas.microsoft.com/office/drawing/2014/main" id="{E92DC9B5-F16D-4C41-824C-822DE7AA0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82" name="Freeform 31">
              <a:extLst>
                <a:ext uri="{FF2B5EF4-FFF2-40B4-BE49-F238E27FC236}">
                  <a16:creationId xmlns:a16="http://schemas.microsoft.com/office/drawing/2014/main" id="{E737D559-8865-4000-A777-792FF6754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83" name="Freeform 32">
              <a:extLst>
                <a:ext uri="{FF2B5EF4-FFF2-40B4-BE49-F238E27FC236}">
                  <a16:creationId xmlns:a16="http://schemas.microsoft.com/office/drawing/2014/main" id="{B1C2147A-442E-40A4-8A97-FF053B9D2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84" name="Freeform 33">
              <a:extLst>
                <a:ext uri="{FF2B5EF4-FFF2-40B4-BE49-F238E27FC236}">
                  <a16:creationId xmlns:a16="http://schemas.microsoft.com/office/drawing/2014/main" id="{B138F17C-6D47-4F1B-BE44-4A47FBCFF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85" name="Freeform 34">
              <a:extLst>
                <a:ext uri="{FF2B5EF4-FFF2-40B4-BE49-F238E27FC236}">
                  <a16:creationId xmlns:a16="http://schemas.microsoft.com/office/drawing/2014/main" id="{1BCD5498-C801-426F-9CDD-B84178E72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86" name="Freeform 35">
              <a:extLst>
                <a:ext uri="{FF2B5EF4-FFF2-40B4-BE49-F238E27FC236}">
                  <a16:creationId xmlns:a16="http://schemas.microsoft.com/office/drawing/2014/main" id="{6DB0639C-39E0-4218-B7D1-0408D870F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87" name="Freeform 36">
              <a:extLst>
                <a:ext uri="{FF2B5EF4-FFF2-40B4-BE49-F238E27FC236}">
                  <a16:creationId xmlns:a16="http://schemas.microsoft.com/office/drawing/2014/main" id="{72715634-CCEA-4B5D-94D7-E2C090EA1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88" name="Freeform 37">
              <a:extLst>
                <a:ext uri="{FF2B5EF4-FFF2-40B4-BE49-F238E27FC236}">
                  <a16:creationId xmlns:a16="http://schemas.microsoft.com/office/drawing/2014/main" id="{6BE08C78-1349-4408-8CE2-ED20F3244D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89" name="Freeform 38">
              <a:extLst>
                <a:ext uri="{FF2B5EF4-FFF2-40B4-BE49-F238E27FC236}">
                  <a16:creationId xmlns:a16="http://schemas.microsoft.com/office/drawing/2014/main" id="{642D5BF8-EF6C-43FC-947B-6986882110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2" name="Título 1"/>
          <p:cNvSpPr>
            <a:spLocks noGrp="1"/>
          </p:cNvSpPr>
          <p:nvPr>
            <p:ph type="ctrTitle"/>
          </p:nvPr>
        </p:nvSpPr>
        <p:spPr>
          <a:xfrm>
            <a:off x="5825065" y="2514600"/>
            <a:ext cx="6216879" cy="2262781"/>
          </a:xfrm>
        </p:spPr>
        <p:txBody>
          <a:bodyPr>
            <a:normAutofit/>
          </a:bodyPr>
          <a:lstStyle/>
          <a:p>
            <a:pPr>
              <a:lnSpc>
                <a:spcPct val="90000"/>
              </a:lnSpc>
            </a:pPr>
            <a:r>
              <a:rPr lang="pt-BR" sz="3600" b="1" dirty="0"/>
              <a:t>Tópicos de Big Data em Python</a:t>
            </a:r>
            <a:br>
              <a:rPr lang="pt-BR" sz="2400" dirty="0"/>
            </a:br>
            <a:br>
              <a:rPr lang="pt-BR" sz="2400" dirty="0"/>
            </a:br>
            <a:br>
              <a:rPr lang="pt-BR" sz="2400" dirty="0"/>
            </a:br>
            <a:r>
              <a:rPr lang="pt-BR" sz="2400" dirty="0"/>
              <a:t>Arquitetura do Hadoop</a:t>
            </a:r>
          </a:p>
        </p:txBody>
      </p:sp>
      <p:sp>
        <p:nvSpPr>
          <p:cNvPr id="91" name="Rectangle 90">
            <a:extLst>
              <a:ext uri="{FF2B5EF4-FFF2-40B4-BE49-F238E27FC236}">
                <a16:creationId xmlns:a16="http://schemas.microsoft.com/office/drawing/2014/main" id="{8841A10E-0F0E-4596-8888-870D70925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57599"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3" name="Freeform 33">
            <a:extLst>
              <a:ext uri="{FF2B5EF4-FFF2-40B4-BE49-F238E27FC236}">
                <a16:creationId xmlns:a16="http://schemas.microsoft.com/office/drawing/2014/main" id="{29B1E55C-E51F-4093-A2A8-137C3E901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657599"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pic>
        <p:nvPicPr>
          <p:cNvPr id="57" name="Picture 56" descr="Ilustração 3D de um cubo abstrato azul e dourado">
            <a:extLst>
              <a:ext uri="{FF2B5EF4-FFF2-40B4-BE49-F238E27FC236}">
                <a16:creationId xmlns:a16="http://schemas.microsoft.com/office/drawing/2014/main" id="{28BA904F-DA88-3148-577D-54D7F761DC28}"/>
              </a:ext>
            </a:extLst>
          </p:cNvPr>
          <p:cNvPicPr>
            <a:picLocks noChangeAspect="1"/>
          </p:cNvPicPr>
          <p:nvPr/>
        </p:nvPicPr>
        <p:blipFill rotWithShape="1">
          <a:blip r:embed="rId3"/>
          <a:srcRect l="25462" r="42333"/>
          <a:stretch/>
        </p:blipFill>
        <p:spPr>
          <a:xfrm>
            <a:off x="-2650" y="10"/>
            <a:ext cx="3681047" cy="6857990"/>
          </a:xfrm>
          <a:prstGeom prst="rect">
            <a:avLst/>
          </a:prstGeom>
        </p:spPr>
      </p:pic>
      <p:sp>
        <p:nvSpPr>
          <p:cNvPr id="4" name="Espaço Reservado para Número de Slide 3">
            <a:extLst>
              <a:ext uri="{FF2B5EF4-FFF2-40B4-BE49-F238E27FC236}">
                <a16:creationId xmlns:a16="http://schemas.microsoft.com/office/drawing/2014/main" id="{042F9476-6ED3-DDA0-4C47-58E9FD42E9C0}"/>
              </a:ext>
            </a:extLst>
          </p:cNvPr>
          <p:cNvSpPr>
            <a:spLocks noGrp="1"/>
          </p:cNvSpPr>
          <p:nvPr>
            <p:ph type="sldNum" sz="quarter" idx="12"/>
          </p:nvPr>
        </p:nvSpPr>
        <p:spPr>
          <a:xfrm>
            <a:off x="4009132" y="4528939"/>
            <a:ext cx="779767" cy="365125"/>
          </a:xfrm>
        </p:spPr>
        <p:txBody>
          <a:bodyPr/>
          <a:lstStyle/>
          <a:p>
            <a:fld id="{F85C9ED6-2611-4D65-9A7E-2C95AB5B3A48}" type="slidenum">
              <a:rPr lang="pt-BR" smtClean="0"/>
              <a:t>1</a:t>
            </a:fld>
            <a:endParaRPr lang="pt-BR" dirty="0"/>
          </a:p>
        </p:txBody>
      </p:sp>
    </p:spTree>
    <p:extLst>
      <p:ext uri="{BB962C8B-B14F-4D97-AF65-F5344CB8AC3E}">
        <p14:creationId xmlns:p14="http://schemas.microsoft.com/office/powerpoint/2010/main" val="619747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advClick="0">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 tecnologia Hadoop possui um sistema de cluster que funciona basicamente como uma arquitetura mestre-escravo. Essa estrutura permite armazenar e processar grandes volumes de dados em paralelo.</a:t>
            </a:r>
          </a:p>
          <a:p>
            <a:pPr algn="just"/>
            <a:endParaRPr lang="pt-BR" dirty="0"/>
          </a:p>
          <a:p>
            <a:pPr algn="just"/>
            <a:r>
              <a:rPr lang="pt-BR" dirty="0"/>
              <a:t>As grandes empresas da internet, como Facebook, Yahoo, Google, Twitter e LinkedIn, entre outras, usam o Hadoop pela natureza de suas aplicações, ou seja, pelos diferentes tipos de dados. Esses dados podem ser:</a:t>
            </a:r>
          </a:p>
          <a:p>
            <a:pPr lvl="1" algn="just"/>
            <a:r>
              <a:rPr lang="pt-BR" b="1" dirty="0"/>
              <a:t>Estruturados</a:t>
            </a:r>
            <a:r>
              <a:rPr lang="pt-BR" dirty="0"/>
              <a:t>, como tabelas e planilhas;</a:t>
            </a:r>
          </a:p>
          <a:p>
            <a:pPr lvl="1" algn="just"/>
            <a:r>
              <a:rPr lang="pt-BR" b="1" dirty="0"/>
              <a:t>Não estruturados</a:t>
            </a:r>
            <a:r>
              <a:rPr lang="pt-BR" dirty="0"/>
              <a:t>, como logs, corpo de e-mails e texto de blogs;</a:t>
            </a:r>
          </a:p>
          <a:p>
            <a:pPr lvl="1" algn="just"/>
            <a:r>
              <a:rPr lang="pt-BR" b="1" dirty="0"/>
              <a:t>Semiestruturados</a:t>
            </a:r>
            <a:r>
              <a:rPr lang="pt-BR" dirty="0"/>
              <a:t>, como metadados de arquivos de mídia, XML e HTML.</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10</a:t>
            </a:fld>
            <a:endParaRPr lang="pt-BR"/>
          </a:p>
        </p:txBody>
      </p:sp>
    </p:spTree>
    <p:extLst>
      <p:ext uri="{BB962C8B-B14F-4D97-AF65-F5344CB8AC3E}">
        <p14:creationId xmlns:p14="http://schemas.microsoft.com/office/powerpoint/2010/main" val="46148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Essas aplicações possuem todas as características dos </a:t>
            </a:r>
            <a:r>
              <a:rPr lang="pt-BR" b="1" dirty="0"/>
              <a:t>5V’s</a:t>
            </a:r>
            <a:r>
              <a:rPr lang="pt-BR" dirty="0"/>
              <a:t> de aplicações de Big Data. Isso ajudou bastante na divulgação e no aperfeiçoamento do framework </a:t>
            </a:r>
            <a:r>
              <a:rPr lang="pt-BR" b="1" dirty="0"/>
              <a:t>Hadoop</a:t>
            </a:r>
            <a:r>
              <a:rPr lang="pt-BR" dirty="0"/>
              <a:t> ao longo dos anos. </a:t>
            </a:r>
          </a:p>
          <a:p>
            <a:pPr algn="just"/>
            <a:endParaRPr lang="pt-BR" dirty="0"/>
          </a:p>
          <a:p>
            <a:pPr algn="just"/>
            <a:r>
              <a:rPr lang="pt-BR" dirty="0"/>
              <a:t>Além disso, muitas organizações de grande porte, de modo geral, como empresas governamentais e prestadores de serviços financeiros e de saúde, por exemplo, também utilizam o </a:t>
            </a:r>
            <a:r>
              <a:rPr lang="pt-BR" b="1" dirty="0"/>
              <a:t>Hadoop</a:t>
            </a:r>
            <a:r>
              <a:rPr lang="pt-BR" dirty="0"/>
              <a:t>.</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11</a:t>
            </a:fld>
            <a:endParaRPr lang="pt-BR"/>
          </a:p>
        </p:txBody>
      </p:sp>
    </p:spTree>
    <p:extLst>
      <p:ext uri="{BB962C8B-B14F-4D97-AF65-F5344CB8AC3E}">
        <p14:creationId xmlns:p14="http://schemas.microsoft.com/office/powerpoint/2010/main" val="316312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 arquitetura do Hadoop é formada por quatros componentes principais:</a:t>
            </a:r>
          </a:p>
          <a:p>
            <a:pPr lvl="1" algn="just"/>
            <a:r>
              <a:rPr lang="pt-BR" b="1" dirty="0"/>
              <a:t>MapReduce</a:t>
            </a:r>
            <a:r>
              <a:rPr lang="pt-BR" dirty="0"/>
              <a:t> (modelo de programação paralela);</a:t>
            </a:r>
          </a:p>
          <a:p>
            <a:pPr lvl="1" algn="just"/>
            <a:r>
              <a:rPr lang="pt-BR" b="1" dirty="0"/>
              <a:t>HDFS</a:t>
            </a:r>
            <a:r>
              <a:rPr lang="pt-BR" dirty="0"/>
              <a:t> (sistema de arquivos distribuídos do Hadoop);</a:t>
            </a:r>
          </a:p>
          <a:p>
            <a:pPr lvl="1" algn="just"/>
            <a:r>
              <a:rPr lang="pt-BR" b="1" dirty="0"/>
              <a:t>YARN</a:t>
            </a:r>
            <a:r>
              <a:rPr lang="pt-BR" dirty="0"/>
              <a:t> (</a:t>
            </a:r>
            <a:r>
              <a:rPr lang="pt-BR" i="1" dirty="0" err="1"/>
              <a:t>Yet</a:t>
            </a:r>
            <a:r>
              <a:rPr lang="pt-BR" i="1" dirty="0"/>
              <a:t> </a:t>
            </a:r>
            <a:r>
              <a:rPr lang="pt-BR" i="1" dirty="0" err="1"/>
              <a:t>Another</a:t>
            </a:r>
            <a:r>
              <a:rPr lang="pt-BR" i="1" dirty="0"/>
              <a:t> Resource </a:t>
            </a:r>
            <a:r>
              <a:rPr lang="pt-BR" i="1" dirty="0" err="1"/>
              <a:t>Negociator</a:t>
            </a:r>
            <a:r>
              <a:rPr lang="pt-BR" dirty="0"/>
              <a:t>);</a:t>
            </a:r>
          </a:p>
          <a:p>
            <a:pPr lvl="1" algn="just"/>
            <a:r>
              <a:rPr lang="pt-BR" b="1" dirty="0"/>
              <a:t>Utilitários comuns do Hadoop</a:t>
            </a:r>
            <a:r>
              <a:rPr lang="pt-BR" dirty="0"/>
              <a:t> (</a:t>
            </a:r>
            <a:r>
              <a:rPr lang="pt-BR" i="1" dirty="0"/>
              <a:t>Hadoop Common</a:t>
            </a:r>
            <a:r>
              <a:rPr lang="pt-BR" dirty="0"/>
              <a:t>);</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12</a:t>
            </a:fld>
            <a:endParaRPr lang="pt-BR"/>
          </a:p>
        </p:txBody>
      </p:sp>
    </p:spTree>
    <p:extLst>
      <p:ext uri="{BB962C8B-B14F-4D97-AF65-F5344CB8AC3E}">
        <p14:creationId xmlns:p14="http://schemas.microsoft.com/office/powerpoint/2010/main" val="66433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13</a:t>
            </a:fld>
            <a:endParaRPr lang="pt-BR"/>
          </a:p>
        </p:txBody>
      </p:sp>
      <p:pic>
        <p:nvPicPr>
          <p:cNvPr id="8" name="Espaço Reservado para Conteúdo 7">
            <a:extLst>
              <a:ext uri="{FF2B5EF4-FFF2-40B4-BE49-F238E27FC236}">
                <a16:creationId xmlns:a16="http://schemas.microsoft.com/office/drawing/2014/main" id="{1170DA5C-F8E1-2BA7-776F-6C9313EAB08B}"/>
              </a:ext>
            </a:extLst>
          </p:cNvPr>
          <p:cNvPicPr>
            <a:picLocks noGrp="1" noChangeAspect="1"/>
          </p:cNvPicPr>
          <p:nvPr>
            <p:ph idx="1"/>
          </p:nvPr>
        </p:nvPicPr>
        <p:blipFill>
          <a:blip r:embed="rId2"/>
          <a:stretch>
            <a:fillRect/>
          </a:stretch>
        </p:blipFill>
        <p:spPr>
          <a:xfrm>
            <a:off x="3397364" y="1712259"/>
            <a:ext cx="5397273" cy="48196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58665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Ainda sobre a arquitetura do </a:t>
            </a:r>
            <a:r>
              <a:rPr lang="pt-BR" b="1" dirty="0"/>
              <a:t>Hadoop</a:t>
            </a:r>
            <a:r>
              <a:rPr lang="pt-BR" dirty="0"/>
              <a:t>, quando usamos o termo “</a:t>
            </a:r>
            <a:r>
              <a:rPr lang="pt-BR" b="1" i="1" dirty="0"/>
              <a:t>cluster</a:t>
            </a:r>
            <a:r>
              <a:rPr lang="pt-BR" dirty="0"/>
              <a:t>”, estamos nos referindo a um único nó do tipo mestre (</a:t>
            </a:r>
            <a:r>
              <a:rPr lang="pt-BR" i="1" dirty="0"/>
              <a:t>master</a:t>
            </a:r>
            <a:r>
              <a:rPr lang="pt-BR" dirty="0"/>
              <a:t>) com vários nós escravos (</a:t>
            </a:r>
            <a:r>
              <a:rPr lang="pt-BR" i="1" dirty="0"/>
              <a:t>slave</a:t>
            </a:r>
            <a:r>
              <a:rPr lang="pt-BR" dirty="0"/>
              <a:t>). </a:t>
            </a:r>
          </a:p>
          <a:p>
            <a:pPr algn="just"/>
            <a:endParaRPr lang="pt-BR" dirty="0"/>
          </a:p>
          <a:p>
            <a:pPr algn="just"/>
            <a:r>
              <a:rPr lang="pt-BR" dirty="0"/>
              <a:t>O nó mestre inclui rastreador de trabalhos (</a:t>
            </a:r>
            <a:r>
              <a:rPr lang="pt-BR" i="1" dirty="0"/>
              <a:t>job tracker</a:t>
            </a:r>
            <a:r>
              <a:rPr lang="pt-BR" dirty="0"/>
              <a:t>), rastreador de tarefas (</a:t>
            </a:r>
            <a:r>
              <a:rPr lang="pt-BR" i="1" dirty="0"/>
              <a:t>task trackers</a:t>
            </a:r>
            <a:r>
              <a:rPr lang="pt-BR" dirty="0"/>
              <a:t>), Name Node e Data Node. Os nós escravos, por sua vez, possuem Data Node e Task Tracker. </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14</a:t>
            </a:fld>
            <a:endParaRPr lang="pt-BR"/>
          </a:p>
        </p:txBody>
      </p:sp>
    </p:spTree>
    <p:extLst>
      <p:ext uri="{BB962C8B-B14F-4D97-AF65-F5344CB8AC3E}">
        <p14:creationId xmlns:p14="http://schemas.microsoft.com/office/powerpoint/2010/main" val="3563648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MapReduce</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Para realizar o processamento paralelo dos dados, o Hadoop utiliza um mecanismo chamado de </a:t>
            </a:r>
            <a:r>
              <a:rPr lang="pt-BR" i="1" dirty="0"/>
              <a:t>MapReduce</a:t>
            </a:r>
            <a:r>
              <a:rPr lang="pt-BR" dirty="0"/>
              <a:t>. Trata-se de uma estrutura que trabalha com duas etapas distintas.</a:t>
            </a:r>
          </a:p>
          <a:p>
            <a:pPr lvl="1" algn="just"/>
            <a:r>
              <a:rPr lang="pt-BR" b="1" dirty="0"/>
              <a:t>Mapeamento dos dados</a:t>
            </a:r>
          </a:p>
          <a:p>
            <a:pPr lvl="2" algn="just"/>
            <a:r>
              <a:rPr lang="pt-BR" dirty="0"/>
              <a:t>Essa etapa coleta os dados de entrada e os converte em um conjunto de dados que pode ser processado como um par do tipo valor e chave.</a:t>
            </a:r>
          </a:p>
          <a:p>
            <a:pPr lvl="1" algn="just"/>
            <a:r>
              <a:rPr lang="pt-BR" b="1" dirty="0"/>
              <a:t>Redução dos dados</a:t>
            </a:r>
          </a:p>
          <a:p>
            <a:pPr lvl="2" algn="just"/>
            <a:r>
              <a:rPr lang="pt-BR" dirty="0"/>
              <a:t>O resultado da fase de mapeamento é consumido pela tarefa de redução. Em seguida, os dados são processados até se atingir o objetivo da aplicação.</a:t>
            </a:r>
          </a:p>
          <a:p>
            <a:pPr algn="just"/>
            <a:r>
              <a:rPr lang="pt-BR" dirty="0"/>
              <a:t>O </a:t>
            </a:r>
            <a:r>
              <a:rPr lang="pt-BR" i="1" dirty="0"/>
              <a:t>MapReduce</a:t>
            </a:r>
            <a:r>
              <a:rPr lang="pt-BR" dirty="0"/>
              <a:t> é a base fundamental para que o Hadoop possa ter um bom desempenho computacional. Quando se trabalha com aplicações de Big Data, não há como aplicar o processamento serial.</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15</a:t>
            </a:fld>
            <a:endParaRPr lang="pt-BR"/>
          </a:p>
        </p:txBody>
      </p:sp>
    </p:spTree>
    <p:extLst>
      <p:ext uri="{BB962C8B-B14F-4D97-AF65-F5344CB8AC3E}">
        <p14:creationId xmlns:p14="http://schemas.microsoft.com/office/powerpoint/2010/main" val="733683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MapReduce</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lnSpcReduction="10000"/>
          </a:bodyPr>
          <a:lstStyle/>
          <a:p>
            <a:pPr algn="just"/>
            <a:r>
              <a:rPr lang="pt-BR" b="1" dirty="0"/>
              <a:t>Fase de mapeamento</a:t>
            </a:r>
          </a:p>
          <a:p>
            <a:pPr lvl="1" algn="just"/>
            <a:r>
              <a:rPr lang="pt-BR" dirty="0"/>
              <a:t>A entrada da fase de mapeamento é um conjunto de dados passado para a função Map. Essa função divide esses blocos de dados em tuplas, que são pares do tipo valor e chave. Tais pares são enviados para a fase de redução após a de mapeamento, que é dividida nas seguintes etapas:</a:t>
            </a:r>
          </a:p>
          <a:p>
            <a:pPr lvl="2" algn="just"/>
            <a:r>
              <a:rPr lang="pt-BR" b="1" dirty="0"/>
              <a:t>Leitor de registros</a:t>
            </a:r>
            <a:r>
              <a:rPr lang="pt-BR" dirty="0"/>
              <a:t>: Divide os dados de entrada em pares de chave e valor para serem enviados como entrada para o mapeador. A chave a que nos referimos possui informações de localização, enquanto o valor são os dados associados a ela.</a:t>
            </a:r>
          </a:p>
          <a:p>
            <a:pPr lvl="2" algn="just"/>
            <a:r>
              <a:rPr lang="pt-BR" b="1" dirty="0"/>
              <a:t>Mapeador</a:t>
            </a:r>
            <a:r>
              <a:rPr lang="pt-BR" dirty="0"/>
              <a:t>: Função definida pelo usuário que faz o processamento das tuplas obtidas do leitor de registros. Essa função não gera nenhum par do tipo chave-valor.</a:t>
            </a:r>
          </a:p>
          <a:p>
            <a:pPr lvl="2" algn="just"/>
            <a:r>
              <a:rPr lang="pt-BR" b="1" dirty="0"/>
              <a:t>Combinador</a:t>
            </a:r>
            <a:r>
              <a:rPr lang="pt-BR" dirty="0"/>
              <a:t>: É usado entre o mapeador e o redutor para reduzir o volume de transferência de dados entre ambos.</a:t>
            </a:r>
          </a:p>
          <a:p>
            <a:pPr lvl="2" algn="just"/>
            <a:r>
              <a:rPr lang="pt-BR" b="1" dirty="0"/>
              <a:t>Particionador</a:t>
            </a:r>
            <a:r>
              <a:rPr lang="pt-BR" dirty="0"/>
              <a:t>: Tem duas funções principais: buscar pares de chave-valor gerados nas fases do mapeador e gerar os fragmentos correspondentes a cada redutor.</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16</a:t>
            </a:fld>
            <a:endParaRPr lang="pt-BR"/>
          </a:p>
        </p:txBody>
      </p:sp>
    </p:spTree>
    <p:extLst>
      <p:ext uri="{BB962C8B-B14F-4D97-AF65-F5344CB8AC3E}">
        <p14:creationId xmlns:p14="http://schemas.microsoft.com/office/powerpoint/2010/main" val="376690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MapReduce</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lnSpcReduction="10000"/>
          </a:bodyPr>
          <a:lstStyle/>
          <a:p>
            <a:pPr algn="just"/>
            <a:r>
              <a:rPr lang="pt-BR" b="1" dirty="0"/>
              <a:t>Fase de redução</a:t>
            </a:r>
          </a:p>
          <a:p>
            <a:pPr lvl="1" algn="just"/>
            <a:r>
              <a:rPr lang="pt-BR" dirty="0"/>
              <a:t>A função </a:t>
            </a:r>
            <a:r>
              <a:rPr lang="pt-BR" i="1" dirty="0"/>
              <a:t>reduce</a:t>
            </a:r>
            <a:r>
              <a:rPr lang="pt-BR" dirty="0"/>
              <a:t> combina as tuplas geradas pela fase de mapeamento e aplica as operações necessárias para processar os dados, que, em seguida, são enviados para o nó de saída final.</a:t>
            </a:r>
          </a:p>
          <a:p>
            <a:pPr lvl="1" algn="just"/>
            <a:r>
              <a:rPr lang="pt-BR" dirty="0"/>
              <a:t>O processamento dos dados é sempre feito na fase de redução. Ela é dividida nas seguintes etapas:</a:t>
            </a:r>
          </a:p>
          <a:p>
            <a:pPr lvl="2" algn="just"/>
            <a:r>
              <a:rPr lang="pt-BR" b="1" dirty="0"/>
              <a:t>Embaralhamento e classificação</a:t>
            </a:r>
            <a:r>
              <a:rPr lang="pt-BR" dirty="0"/>
              <a:t>: O processo em que o mapeador gera os pares intermediários chave-valor e os transfere para a fase de redução é conhecido como embaralhamento (é bastante comum usar o termo em inglês </a:t>
            </a:r>
            <a:r>
              <a:rPr lang="pt-BR" dirty="0" err="1"/>
              <a:t>shuffle</a:t>
            </a:r>
            <a:r>
              <a:rPr lang="pt-BR" dirty="0"/>
              <a:t>). Por meio da aplicação do processo de embaralhamento, o sistema pode classificar os dados com o uso de seus pares chave-valor.</a:t>
            </a:r>
          </a:p>
          <a:p>
            <a:pPr lvl="2" algn="just"/>
            <a:r>
              <a:rPr lang="pt-BR" b="1" dirty="0"/>
              <a:t>Redução</a:t>
            </a:r>
            <a:r>
              <a:rPr lang="pt-BR" dirty="0"/>
              <a:t>: Essa tarefa agrupa as tuplas geradas a partir do mapeamento e, em seguida, aplica os processos de classificação e agregação nesses pares de chaves e valores.</a:t>
            </a:r>
          </a:p>
          <a:p>
            <a:pPr lvl="2" algn="just"/>
            <a:r>
              <a:rPr lang="pt-BR" b="1" dirty="0"/>
              <a:t>Gravação de saída</a:t>
            </a:r>
            <a:r>
              <a:rPr lang="pt-BR" dirty="0"/>
              <a:t>: Quando todas as operações são executadas, os pares de chaves e valores são gravados em arquivo. Cada registro é gravado em uma nova linha, e a chave e o valor são separados por espaço.</a:t>
            </a:r>
          </a:p>
          <a:p>
            <a:pPr lvl="2" algn="just"/>
            <a:endParaRPr lang="pt-BR" dirty="0"/>
          </a:p>
          <a:p>
            <a:pPr lvl="2" algn="just"/>
            <a:endParaRPr lang="pt-BR" dirty="0"/>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17</a:t>
            </a:fld>
            <a:endParaRPr lang="pt-BR"/>
          </a:p>
        </p:txBody>
      </p:sp>
    </p:spTree>
    <p:extLst>
      <p:ext uri="{BB962C8B-B14F-4D97-AF65-F5344CB8AC3E}">
        <p14:creationId xmlns:p14="http://schemas.microsoft.com/office/powerpoint/2010/main" val="78839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HDFS (sistema de arquivos distribuídos Hadoop)</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O sistema de arquivos distribuídos do Hadoop, mais conhecido como </a:t>
            </a:r>
            <a:r>
              <a:rPr lang="pt-BR" b="1" dirty="0"/>
              <a:t>HDFS</a:t>
            </a:r>
            <a:r>
              <a:rPr lang="pt-BR" dirty="0"/>
              <a:t> (</a:t>
            </a:r>
            <a:r>
              <a:rPr lang="pt-BR" i="1" dirty="0"/>
              <a:t>Hadoop Distributed File System</a:t>
            </a:r>
            <a:r>
              <a:rPr lang="pt-BR" dirty="0"/>
              <a:t>), é responsável pelo armazenamento de dados em um cluster do </a:t>
            </a:r>
            <a:r>
              <a:rPr lang="pt-BR" b="1" dirty="0"/>
              <a:t>Hadoop</a:t>
            </a:r>
            <a:r>
              <a:rPr lang="pt-BR" dirty="0"/>
              <a:t>. O </a:t>
            </a:r>
            <a:r>
              <a:rPr lang="pt-BR" b="1" dirty="0"/>
              <a:t>HDFS</a:t>
            </a:r>
            <a:r>
              <a:rPr lang="pt-BR" dirty="0"/>
              <a:t> foi projetado para trabalhar com grandes volumes de dados em hardware comum, isto é, em dispositivos baratos, como computadores pessoais.</a:t>
            </a:r>
          </a:p>
          <a:p>
            <a:pPr algn="just"/>
            <a:endParaRPr lang="pt-BR" dirty="0"/>
          </a:p>
          <a:p>
            <a:pPr algn="just"/>
            <a:r>
              <a:rPr lang="pt-BR" dirty="0"/>
              <a:t>Trata-se de um sistema que tem tolerância a falhas e, além disso, fornece alta disponibilidade para a camada de armazenamento e os outros dispositivos presentes nesse cluster do Hadoop.</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18</a:t>
            </a:fld>
            <a:endParaRPr lang="pt-BR"/>
          </a:p>
        </p:txBody>
      </p:sp>
    </p:spTree>
    <p:extLst>
      <p:ext uri="{BB962C8B-B14F-4D97-AF65-F5344CB8AC3E}">
        <p14:creationId xmlns:p14="http://schemas.microsoft.com/office/powerpoint/2010/main" val="113002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HDFS (sistema de arquivos distribuídos Hadoop)</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 arquitetura do </a:t>
            </a:r>
            <a:r>
              <a:rPr lang="pt-BR" b="1" dirty="0"/>
              <a:t>HDFS</a:t>
            </a:r>
            <a:r>
              <a:rPr lang="pt-BR" dirty="0"/>
              <a:t>, por meio dos componentes </a:t>
            </a:r>
            <a:r>
              <a:rPr lang="pt-BR" b="1" dirty="0"/>
              <a:t>NameNode</a:t>
            </a:r>
            <a:r>
              <a:rPr lang="pt-BR" dirty="0"/>
              <a:t> e </a:t>
            </a:r>
            <a:r>
              <a:rPr lang="pt-BR" b="1" dirty="0"/>
              <a:t>DataNode</a:t>
            </a:r>
            <a:r>
              <a:rPr lang="pt-BR" dirty="0"/>
              <a:t>, utiliza um sistema de arquivos distribuídos que proporciona alto desempenho no acesso aos dados em clusters </a:t>
            </a:r>
            <a:r>
              <a:rPr lang="pt-BR" b="1" dirty="0"/>
              <a:t>Hadoop</a:t>
            </a:r>
            <a:r>
              <a:rPr lang="pt-BR" dirty="0"/>
              <a:t>. Esses arquivos podem ser expandidos, ou seja, são altamente escaláveis. </a:t>
            </a:r>
          </a:p>
          <a:p>
            <a:pPr lvl="1" algn="just"/>
            <a:r>
              <a:rPr lang="pt-BR" b="1" dirty="0"/>
              <a:t>NameNode</a:t>
            </a:r>
            <a:r>
              <a:rPr lang="pt-BR" dirty="0"/>
              <a:t>: Tem como objetivo o armazenamento dos dados sobre os dados, ou seja, os metadados.</a:t>
            </a:r>
          </a:p>
          <a:p>
            <a:pPr lvl="1" algn="just"/>
            <a:r>
              <a:rPr lang="pt-BR" b="1" dirty="0"/>
              <a:t>Metadados</a:t>
            </a:r>
            <a:r>
              <a:rPr lang="pt-BR" dirty="0"/>
              <a:t>: Contém informações sobre a localização do DataNode em que o NameNode faz o armazenamento.</a:t>
            </a:r>
          </a:p>
          <a:p>
            <a:pPr lvl="1" algn="just"/>
            <a:r>
              <a:rPr lang="pt-BR" b="1" dirty="0"/>
              <a:t>DataNode</a:t>
            </a:r>
            <a:r>
              <a:rPr lang="pt-BR" dirty="0"/>
              <a:t>: Armazena os dados em um </a:t>
            </a:r>
            <a:r>
              <a:rPr lang="pt-BR"/>
              <a:t>cluster Hadoop.</a:t>
            </a:r>
            <a:endParaRPr lang="pt-BR" dirty="0"/>
          </a:p>
          <a:p>
            <a:pPr lvl="1"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19</a:t>
            </a:fld>
            <a:endParaRPr lang="pt-BR"/>
          </a:p>
        </p:txBody>
      </p:sp>
    </p:spTree>
    <p:extLst>
      <p:ext uri="{BB962C8B-B14F-4D97-AF65-F5344CB8AC3E}">
        <p14:creationId xmlns:p14="http://schemas.microsoft.com/office/powerpoint/2010/main" val="416722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a:t>Introdução</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As aplicações de Big Data estão em praticamente todos os setores da sociedade moderna: </a:t>
            </a:r>
          </a:p>
          <a:p>
            <a:pPr lvl="1" algn="just"/>
            <a:r>
              <a:rPr lang="pt-BR" dirty="0"/>
              <a:t>Educação;</a:t>
            </a:r>
          </a:p>
          <a:p>
            <a:pPr lvl="1" algn="just"/>
            <a:r>
              <a:rPr lang="pt-BR" dirty="0"/>
              <a:t>Economia;</a:t>
            </a:r>
          </a:p>
          <a:p>
            <a:pPr lvl="1" algn="just"/>
            <a:r>
              <a:rPr lang="pt-BR" dirty="0"/>
              <a:t>Serviços comerciais e públicos;</a:t>
            </a:r>
          </a:p>
          <a:p>
            <a:pPr lvl="1" algn="just"/>
            <a:r>
              <a:rPr lang="pt-BR" dirty="0"/>
              <a:t>Entretenimento;</a:t>
            </a:r>
          </a:p>
          <a:p>
            <a:pPr lvl="1" algn="just"/>
            <a:r>
              <a:rPr lang="pt-BR" dirty="0"/>
              <a:t>e muitas outras áreas. </a:t>
            </a:r>
          </a:p>
          <a:p>
            <a:pPr algn="just"/>
            <a:r>
              <a:rPr lang="pt-BR" dirty="0"/>
              <a:t>Esses sistemas combinam características relacionadas ao volume, à variedade e à velocidade de crescimento e processamento dos dados, o que torna os processos de desenvolvimento e gerenciamento um grande desafio.</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a:t>
            </a:fld>
            <a:endParaRPr lang="pt-BR"/>
          </a:p>
        </p:txBody>
      </p:sp>
    </p:spTree>
    <p:extLst>
      <p:ext uri="{BB962C8B-B14F-4D97-AF65-F5344CB8AC3E}">
        <p14:creationId xmlns:p14="http://schemas.microsoft.com/office/powerpoint/2010/main" val="270936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en-US" sz="2800" b="1" dirty="0"/>
              <a:t>YARN (Yet Another Resource Negociator)</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lnSpcReduction="10000"/>
          </a:bodyPr>
          <a:lstStyle/>
          <a:p>
            <a:pPr algn="just"/>
            <a:r>
              <a:rPr lang="pt-BR" b="1" dirty="0"/>
              <a:t>YARN</a:t>
            </a:r>
            <a:r>
              <a:rPr lang="pt-BR" dirty="0"/>
              <a:t> é o componente estrutural sobre o qual funciona o MapReduce. Ele realiza duas operações distintas:</a:t>
            </a:r>
          </a:p>
          <a:p>
            <a:pPr lvl="1" algn="just"/>
            <a:r>
              <a:rPr lang="pt-BR" b="1" dirty="0"/>
              <a:t>Agendamento de tarefas</a:t>
            </a:r>
            <a:endParaRPr lang="pt-BR" dirty="0"/>
          </a:p>
          <a:p>
            <a:pPr lvl="2" algn="just"/>
            <a:r>
              <a:rPr lang="pt-BR" dirty="0"/>
              <a:t>O objetivo é dividir uma grande tarefa em tarefas menores para que elas possam ser atribuídas a vários nós escravos em um cluster do Hadoop. Dessa forma, o desempenho do processamento será maximizado.</a:t>
            </a:r>
          </a:p>
          <a:p>
            <a:pPr lvl="1" algn="just"/>
            <a:r>
              <a:rPr lang="pt-BR" b="1" dirty="0"/>
              <a:t>Gerenciamento de recursos</a:t>
            </a:r>
            <a:endParaRPr lang="pt-BR" dirty="0"/>
          </a:p>
          <a:p>
            <a:pPr lvl="2" algn="just"/>
            <a:r>
              <a:rPr lang="pt-BR" dirty="0"/>
              <a:t>Faz o controle de todos os recursos disponibilizados para a execução de uma tarefa em um cluster Hadoop. </a:t>
            </a:r>
          </a:p>
          <a:p>
            <a:pPr lvl="2" algn="just"/>
            <a:endParaRPr lang="pt-BR" dirty="0"/>
          </a:p>
          <a:p>
            <a:pPr algn="just"/>
            <a:r>
              <a:rPr lang="pt-BR" dirty="0"/>
              <a:t>A ideia fundamental do YARN é dividir as funcionalidades de gerenciamento de recursos e agendamento/monitoramento de tarefas em </a:t>
            </a:r>
            <a:r>
              <a:rPr lang="pt-BR" i="1" dirty="0"/>
              <a:t>daemons</a:t>
            </a:r>
            <a:r>
              <a:rPr lang="pt-BR" dirty="0"/>
              <a:t> (processos que executam em </a:t>
            </a:r>
            <a:r>
              <a:rPr lang="pt-BR" i="1" dirty="0"/>
              <a:t>background</a:t>
            </a:r>
            <a:r>
              <a:rPr lang="pt-BR" dirty="0"/>
              <a:t>) separados.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20</a:t>
            </a:fld>
            <a:endParaRPr lang="pt-BR"/>
          </a:p>
        </p:txBody>
      </p:sp>
    </p:spTree>
    <p:extLst>
      <p:ext uri="{BB962C8B-B14F-4D97-AF65-F5344CB8AC3E}">
        <p14:creationId xmlns:p14="http://schemas.microsoft.com/office/powerpoint/2010/main" val="81153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Utilitários comuns do Hadoop (Hadoop Common)</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lnSpcReduction="10000"/>
          </a:bodyPr>
          <a:lstStyle/>
          <a:p>
            <a:pPr algn="just"/>
            <a:r>
              <a:rPr lang="pt-BR" dirty="0"/>
              <a:t>Os utilitários comuns do Hadoop são as bibliotecas e aplicações que oferecem suporte para ele. Eles são usados para executar as aplicações no cluster </a:t>
            </a:r>
            <a:r>
              <a:rPr lang="pt-BR" b="1" dirty="0"/>
              <a:t>Hadoop</a:t>
            </a:r>
            <a:r>
              <a:rPr lang="pt-BR" dirty="0"/>
              <a:t> pelos componentes </a:t>
            </a:r>
            <a:r>
              <a:rPr lang="pt-BR" b="1" dirty="0"/>
              <a:t>HDFS</a:t>
            </a:r>
            <a:r>
              <a:rPr lang="pt-BR" dirty="0"/>
              <a:t>, </a:t>
            </a:r>
            <a:r>
              <a:rPr lang="pt-BR" b="1" dirty="0"/>
              <a:t>YARN</a:t>
            </a:r>
            <a:r>
              <a:rPr lang="pt-BR" dirty="0"/>
              <a:t> e </a:t>
            </a:r>
            <a:r>
              <a:rPr lang="pt-BR" b="1" dirty="0"/>
              <a:t>MapReduce</a:t>
            </a:r>
            <a:r>
              <a:rPr lang="pt-BR" dirty="0"/>
              <a:t>. </a:t>
            </a:r>
          </a:p>
          <a:p>
            <a:pPr algn="just"/>
            <a:endParaRPr lang="pt-BR" dirty="0"/>
          </a:p>
          <a:p>
            <a:pPr algn="just"/>
            <a:r>
              <a:rPr lang="pt-BR" dirty="0"/>
              <a:t>De forma semelhante à que ocorre nos demais módulos do </a:t>
            </a:r>
            <a:r>
              <a:rPr lang="pt-BR" b="1" dirty="0"/>
              <a:t>Hadoop</a:t>
            </a:r>
            <a:r>
              <a:rPr lang="pt-BR" dirty="0"/>
              <a:t>, os utilitários assumem que as falhas de hardware são comuns e que devem ser tratadas automaticamente no software pelo </a:t>
            </a:r>
            <a:r>
              <a:rPr lang="pt-BR" i="1" dirty="0"/>
              <a:t>Hadoop Framework</a:t>
            </a:r>
            <a:r>
              <a:rPr lang="pt-BR" dirty="0"/>
              <a:t>.</a:t>
            </a:r>
          </a:p>
          <a:p>
            <a:pPr algn="just"/>
            <a:endParaRPr lang="pt-BR" dirty="0"/>
          </a:p>
          <a:p>
            <a:pPr algn="just"/>
            <a:r>
              <a:rPr lang="pt-BR" dirty="0"/>
              <a:t>Os utilitários </a:t>
            </a:r>
            <a:r>
              <a:rPr lang="pt-BR" b="1" dirty="0"/>
              <a:t>Hadoop</a:t>
            </a:r>
            <a:r>
              <a:rPr lang="pt-BR" dirty="0"/>
              <a:t> também são conhecidos como núcleo do Hadoop (</a:t>
            </a:r>
            <a:r>
              <a:rPr lang="pt-BR" i="1" dirty="0"/>
              <a:t>Hadoop Core</a:t>
            </a:r>
            <a:r>
              <a:rPr lang="pt-BR" dirty="0"/>
              <a:t>). De fato, o pacote de utilitários fornece serviços essenciais e processos básicos, como a abstração do sistema operacional e do seu respectivo sistema de arquivos.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21</a:t>
            </a:fld>
            <a:endParaRPr lang="pt-BR"/>
          </a:p>
        </p:txBody>
      </p:sp>
    </p:spTree>
    <p:extLst>
      <p:ext uri="{BB962C8B-B14F-4D97-AF65-F5344CB8AC3E}">
        <p14:creationId xmlns:p14="http://schemas.microsoft.com/office/powerpoint/2010/main" val="673162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A arquitetura Hadoop</a:t>
            </a:r>
            <a:br>
              <a:rPr lang="pt-BR" dirty="0"/>
            </a:br>
            <a:r>
              <a:rPr lang="pt-BR" sz="2800" b="1" dirty="0"/>
              <a:t>Utilitários comuns do Hadoop (Hadoop Common)</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lnSpcReduction="10000"/>
          </a:bodyPr>
          <a:lstStyle/>
          <a:p>
            <a:pPr algn="just"/>
            <a:r>
              <a:rPr lang="pt-BR" dirty="0"/>
              <a:t>Os utilitários comuns do Hadoop são as bibliotecas e aplicações que oferecem suporte para ele. Eles são usados para executar as aplicações no cluster </a:t>
            </a:r>
            <a:r>
              <a:rPr lang="pt-BR" b="1" dirty="0"/>
              <a:t>Hadoop</a:t>
            </a:r>
            <a:r>
              <a:rPr lang="pt-BR" dirty="0"/>
              <a:t> pelos componentes </a:t>
            </a:r>
            <a:r>
              <a:rPr lang="pt-BR" b="1" dirty="0"/>
              <a:t>HDFS</a:t>
            </a:r>
            <a:r>
              <a:rPr lang="pt-BR" dirty="0"/>
              <a:t>, </a:t>
            </a:r>
            <a:r>
              <a:rPr lang="pt-BR" b="1" dirty="0"/>
              <a:t>YARN</a:t>
            </a:r>
            <a:r>
              <a:rPr lang="pt-BR" dirty="0"/>
              <a:t> e </a:t>
            </a:r>
            <a:r>
              <a:rPr lang="pt-BR" b="1" dirty="0"/>
              <a:t>MapReduce</a:t>
            </a:r>
            <a:r>
              <a:rPr lang="pt-BR" dirty="0"/>
              <a:t>. </a:t>
            </a:r>
          </a:p>
          <a:p>
            <a:pPr algn="just"/>
            <a:endParaRPr lang="pt-BR" dirty="0"/>
          </a:p>
          <a:p>
            <a:pPr algn="just"/>
            <a:r>
              <a:rPr lang="pt-BR" dirty="0"/>
              <a:t>De forma semelhante à que ocorre nos demais módulos do </a:t>
            </a:r>
            <a:r>
              <a:rPr lang="pt-BR" b="1" dirty="0"/>
              <a:t>Hadoop</a:t>
            </a:r>
            <a:r>
              <a:rPr lang="pt-BR" dirty="0"/>
              <a:t>, os utilitários assumem que as falhas de hardware são comuns e que devem ser tratadas automaticamente no software pelo </a:t>
            </a:r>
            <a:r>
              <a:rPr lang="pt-BR" i="1" dirty="0"/>
              <a:t>Hadoop Framework</a:t>
            </a:r>
            <a:r>
              <a:rPr lang="pt-BR" dirty="0"/>
              <a:t>.</a:t>
            </a:r>
          </a:p>
          <a:p>
            <a:pPr algn="just"/>
            <a:endParaRPr lang="pt-BR" dirty="0"/>
          </a:p>
          <a:p>
            <a:pPr algn="just"/>
            <a:r>
              <a:rPr lang="pt-BR" dirty="0"/>
              <a:t>Os utilitários </a:t>
            </a:r>
            <a:r>
              <a:rPr lang="pt-BR" b="1" dirty="0"/>
              <a:t>Hadoop</a:t>
            </a:r>
            <a:r>
              <a:rPr lang="pt-BR" dirty="0"/>
              <a:t> também são conhecidos como núcleo do Hadoop (</a:t>
            </a:r>
            <a:r>
              <a:rPr lang="pt-BR" i="1" dirty="0"/>
              <a:t>Hadoop Core</a:t>
            </a:r>
            <a:r>
              <a:rPr lang="pt-BR" dirty="0"/>
              <a:t>). De fato, o pacote de utilitários fornece serviços essenciais e processos básicos, como a abstração do sistema operacional e do seu respectivo sistema de arquivos.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22</a:t>
            </a:fld>
            <a:endParaRPr lang="pt-BR"/>
          </a:p>
        </p:txBody>
      </p:sp>
    </p:spTree>
    <p:extLst>
      <p:ext uri="{BB962C8B-B14F-4D97-AF65-F5344CB8AC3E}">
        <p14:creationId xmlns:p14="http://schemas.microsoft.com/office/powerpoint/2010/main" val="1736196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br>
              <a:rPr lang="pt-BR" sz="4000" dirty="0">
                <a:solidFill>
                  <a:srgbClr val="FEFFFF"/>
                </a:solidFill>
              </a:rPr>
            </a:br>
            <a:r>
              <a:rPr lang="pt-BR" sz="4000" dirty="0">
                <a:solidFill>
                  <a:srgbClr val="FEFFFF"/>
                </a:solidFill>
              </a:rPr>
              <a:t>Vantagens e desvantagens</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23</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49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Escalabilidade</a:t>
            </a:r>
          </a:p>
          <a:p>
            <a:pPr lvl="1" algn="just"/>
            <a:r>
              <a:rPr lang="pt-BR" dirty="0"/>
              <a:t>O Hadoop foi projetado desde o início para trabalhar com grandes volumes de dados. Para isso, os componentes da sua arquitetura lidam com diferentes aspectos do armazenamento e do processamento de dados distribuídos em diferentes nós da infraestrutura que aplicamos na solução.</a:t>
            </a:r>
          </a:p>
          <a:p>
            <a:pPr lvl="1" algn="just"/>
            <a:endParaRPr lang="pt-BR" dirty="0"/>
          </a:p>
          <a:p>
            <a:pPr algn="just"/>
            <a:r>
              <a:rPr lang="pt-BR" b="1" dirty="0"/>
              <a:t>Redução de custos</a:t>
            </a:r>
          </a:p>
          <a:p>
            <a:pPr lvl="1" algn="just"/>
            <a:r>
              <a:rPr lang="pt-BR" dirty="0"/>
              <a:t>A distribuição Apache do </a:t>
            </a:r>
            <a:r>
              <a:rPr lang="pt-BR" b="1" dirty="0"/>
              <a:t>Hadoop</a:t>
            </a:r>
            <a:r>
              <a:rPr lang="pt-BR" dirty="0"/>
              <a:t> é de um software livre. Além disso, ele não requer uma infraestrutura de hardware especial, podendo utilizar equipamentos comuns.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24</a:t>
            </a:fld>
            <a:endParaRPr lang="pt-BR"/>
          </a:p>
        </p:txBody>
      </p:sp>
    </p:spTree>
    <p:extLst>
      <p:ext uri="{BB962C8B-B14F-4D97-AF65-F5344CB8AC3E}">
        <p14:creationId xmlns:p14="http://schemas.microsoft.com/office/powerpoint/2010/main" val="2935194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a:bodyPr>
          <a:lstStyle/>
          <a:p>
            <a:pPr algn="just"/>
            <a:r>
              <a:rPr lang="pt-BR" b="1" dirty="0"/>
              <a:t>Flexibilidade</a:t>
            </a:r>
          </a:p>
          <a:p>
            <a:pPr lvl="1" algn="just"/>
            <a:r>
              <a:rPr lang="pt-BR" dirty="0"/>
              <a:t>O Hadoop é capacitado para trabalhar com diferentes tipos de dados tanto estruturados como não estruturados. Dessa forma, as empresas podem aplicar suas estratégias para gerar valor a partir da composição e da análise desses dados.</a:t>
            </a:r>
          </a:p>
          <a:p>
            <a:pPr algn="just"/>
            <a:r>
              <a:rPr lang="pt-BR" b="1" dirty="0"/>
              <a:t>Velocidade</a:t>
            </a:r>
          </a:p>
          <a:p>
            <a:pPr lvl="1" algn="just"/>
            <a:r>
              <a:rPr lang="pt-BR" dirty="0"/>
              <a:t>Os componentes da arquitetura do Hadoop, como o HDFS e o MapReduce, são projetados respectivamente para gerenciar e processar dados com a aplicação de estruturas de dados e estratégias de algoritmos que otimizam a operação dos processos.</a:t>
            </a:r>
          </a:p>
          <a:p>
            <a:pPr algn="just"/>
            <a:r>
              <a:rPr lang="pt-BR" b="1" dirty="0"/>
              <a:t>Tolerância a falhas</a:t>
            </a:r>
          </a:p>
          <a:p>
            <a:pPr lvl="1" algn="just"/>
            <a:r>
              <a:rPr lang="pt-BR" dirty="0"/>
              <a:t>O Hadoop utiliza um processo de replicação dos dados entre os nós do cluster de modo que, se houver falha em algum nó, haverá outra cópia disponível para uso.</a:t>
            </a:r>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25</a:t>
            </a:fld>
            <a:endParaRPr lang="pt-BR"/>
          </a:p>
        </p:txBody>
      </p:sp>
    </p:spTree>
    <p:extLst>
      <p:ext uri="{BB962C8B-B14F-4D97-AF65-F5344CB8AC3E}">
        <p14:creationId xmlns:p14="http://schemas.microsoft.com/office/powerpoint/2010/main" val="398506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Desvantagens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Preocupações de segurança</a:t>
            </a:r>
          </a:p>
          <a:p>
            <a:pPr lvl="1" algn="just"/>
            <a:r>
              <a:rPr lang="pt-BR" dirty="0"/>
              <a:t>Devido à complexidade das aplicações de Big Data de modo geral, os aspectos relacionados à segurança são um grande desafio. No caso do Hadoop, esse desafio está longe de ser trivial. Por exemplo, o modelo de segurança dele é desabilitado por padrão. Portanto, é da responsabilidade de quem vai gerenciar a infraestrutura da plataforma fazer a habilitação do módulo de segurança; caso contrário, os dados correrão um grande risco. Também é necessário tratar explicitamente de aspectos de criptografia dos dados.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26</a:t>
            </a:fld>
            <a:endParaRPr lang="pt-BR"/>
          </a:p>
        </p:txBody>
      </p:sp>
    </p:spTree>
    <p:extLst>
      <p:ext uri="{BB962C8B-B14F-4D97-AF65-F5344CB8AC3E}">
        <p14:creationId xmlns:p14="http://schemas.microsoft.com/office/powerpoint/2010/main" val="1072427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Desvantagens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Vulnerabilidade intrínseca</a:t>
            </a:r>
          </a:p>
          <a:p>
            <a:pPr lvl="1" algn="just"/>
            <a:r>
              <a:rPr lang="pt-BR" dirty="0"/>
              <a:t>O Hadoop foi desenvolvido na linguagem de programação Java. Existem diversos casos já catalogados de quebra de segurança do Hadoop, como escalonamento de privilégios e acesso não autorizado a senhas. </a:t>
            </a:r>
          </a:p>
          <a:p>
            <a:pPr lvl="1" algn="just"/>
            <a:r>
              <a:rPr lang="pt-BR" dirty="0"/>
              <a:t>Tudo isso ocorre devido à complexidade das aplicações de Big Data. O profissional que trabalha com os aspectos de segurança e controle de vulnerabilidades precisa conhecer muito bem a arquitetura do Hadoop e estudar constantemente os fóruns oficiais sobre esse tema, que é bastante dinâmico.</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27</a:t>
            </a:fld>
            <a:endParaRPr lang="pt-BR"/>
          </a:p>
        </p:txBody>
      </p:sp>
    </p:spTree>
    <p:extLst>
      <p:ext uri="{BB962C8B-B14F-4D97-AF65-F5344CB8AC3E}">
        <p14:creationId xmlns:p14="http://schemas.microsoft.com/office/powerpoint/2010/main" val="299188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Desvantagens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Não é adequado para dados pequenos</a:t>
            </a:r>
          </a:p>
          <a:p>
            <a:pPr lvl="1" algn="just"/>
            <a:r>
              <a:rPr lang="pt-BR" dirty="0"/>
              <a:t>O </a:t>
            </a:r>
            <a:r>
              <a:rPr lang="pt-BR" b="1" dirty="0"/>
              <a:t>Hadoop</a:t>
            </a:r>
            <a:r>
              <a:rPr lang="pt-BR" dirty="0"/>
              <a:t> foi projetado para trabalhar com grandes volumes de dados. Infelizmente, isso significa que ele não é uma boa opção para trabalhar com pequenos volumes. </a:t>
            </a:r>
          </a:p>
          <a:p>
            <a:pPr lvl="1" algn="just"/>
            <a:r>
              <a:rPr lang="pt-BR" dirty="0"/>
              <a:t>Isso parece ser contraditório, mas, na verdade, não é. Os componentes HDFS e MapReduce utilizam técnicas eficientes para manipular muitos dados. Isso implica que as estruturas de dados e os algoritmos são dimensionados com essa finalidade e que, se essas técnicas forem usadas para trabalhar com pequenos volumes, serão ineficientes em relação a soluções mais simples.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28</a:t>
            </a:fld>
            <a:endParaRPr lang="pt-BR"/>
          </a:p>
        </p:txBody>
      </p:sp>
    </p:spTree>
    <p:extLst>
      <p:ext uri="{BB962C8B-B14F-4D97-AF65-F5344CB8AC3E}">
        <p14:creationId xmlns:p14="http://schemas.microsoft.com/office/powerpoint/2010/main" val="3732001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b="1" dirty="0"/>
              <a:t>Desvantagens</a:t>
            </a:r>
            <a:r>
              <a:rPr lang="pt-BR" dirty="0"/>
              <a:t> do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Problemas de estabilidade</a:t>
            </a:r>
          </a:p>
          <a:p>
            <a:pPr lvl="1" algn="just"/>
            <a:r>
              <a:rPr lang="pt-BR" dirty="0"/>
              <a:t>O </a:t>
            </a:r>
            <a:r>
              <a:rPr lang="pt-BR" b="1" dirty="0"/>
              <a:t>Hadoop</a:t>
            </a:r>
            <a:r>
              <a:rPr lang="pt-BR" dirty="0"/>
              <a:t> está em constante evolução e tem versões distribuídas por vários fornecedores. Por isso, não é raro que ocorram problemas relacionados à estabilidade da plataforma. </a:t>
            </a:r>
          </a:p>
          <a:p>
            <a:pPr lvl="1" algn="just"/>
            <a:r>
              <a:rPr lang="pt-BR" dirty="0"/>
              <a:t>Mais uma vez, isso reforça a necessidade de ter um profissional focado em aspectos da arquitetura e infraestrutura do Hadoop e que esteja se atualizando constantemente nos canais oficiais e fóruns de usuários e analistas.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29</a:t>
            </a:fld>
            <a:endParaRPr lang="pt-BR"/>
          </a:p>
        </p:txBody>
      </p:sp>
    </p:spTree>
    <p:extLst>
      <p:ext uri="{BB962C8B-B14F-4D97-AF65-F5344CB8AC3E}">
        <p14:creationId xmlns:p14="http://schemas.microsoft.com/office/powerpoint/2010/main" val="179137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Nesse cenário de oportunidades e desafios, foi desenvolvido pela Apache Foundation o framework Hadoop, uma biblioteca de software que permite o processamento distribuído de grandes conjuntos de dados por meio de clusters de computadores usando modelos de programação simples. </a:t>
            </a:r>
          </a:p>
          <a:p>
            <a:pPr algn="just"/>
            <a:endParaRPr lang="pt-BR" dirty="0"/>
          </a:p>
          <a:p>
            <a:pPr algn="just"/>
            <a:r>
              <a:rPr lang="pt-BR" dirty="0"/>
              <a:t>As primeiras aplicações do Hadoop ocorreram em empresas de internet que naturalmente possuem diversos problemas de Big Data; devido ao seu sucesso, ele foi aplicado em muitas outras áreas.</a:t>
            </a:r>
          </a:p>
          <a:p>
            <a:pPr marL="0" indent="0" algn="just">
              <a:buNone/>
            </a:pPr>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3</a:t>
            </a:fld>
            <a:endParaRPr lang="pt-BR"/>
          </a:p>
        </p:txBody>
      </p:sp>
    </p:spTree>
    <p:extLst>
      <p:ext uri="{BB962C8B-B14F-4D97-AF65-F5344CB8AC3E}">
        <p14:creationId xmlns:p14="http://schemas.microsoft.com/office/powerpoint/2010/main" val="3978500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br>
              <a:rPr lang="pt-BR" sz="4000" dirty="0">
                <a:solidFill>
                  <a:srgbClr val="FEFFFF"/>
                </a:solidFill>
              </a:rPr>
            </a:br>
            <a:r>
              <a:rPr lang="pt-BR" sz="4000" dirty="0">
                <a:solidFill>
                  <a:srgbClr val="FEFFFF"/>
                </a:solidFill>
              </a:rPr>
              <a:t>Exemplo de MapReduce</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30</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978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Exemplo de MapReduce</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Como vimos, o mecanismo de MapReduce é um componente fundamental na arquitetura do Hadoop para aplicar a computação distribuída e, assim, melhorar o desempenho dos programas.</a:t>
            </a:r>
          </a:p>
          <a:p>
            <a:pPr algn="just"/>
            <a:endParaRPr lang="pt-BR" dirty="0"/>
          </a:p>
          <a:p>
            <a:pPr algn="just"/>
            <a:r>
              <a:rPr lang="pt-BR" dirty="0"/>
              <a:t>Agora veremos um exemplo de programa desenvolvido em Python para ilustrar o funcionamento do MapReduce. Para isso, vamos precisar seguir estes passos:</a:t>
            </a:r>
          </a:p>
          <a:p>
            <a:pPr lvl="1" algn="just"/>
            <a:r>
              <a:rPr lang="pt-BR" dirty="0"/>
              <a:t>Instalar o Python e configurar o ambiente;</a:t>
            </a:r>
          </a:p>
          <a:p>
            <a:pPr lvl="1" algn="just"/>
            <a:r>
              <a:rPr lang="pt-BR" dirty="0"/>
              <a:t>Desenvolver o programa MapReduce;</a:t>
            </a:r>
          </a:p>
          <a:p>
            <a:pPr lvl="1" algn="just"/>
            <a:r>
              <a:rPr lang="pt-BR" dirty="0"/>
              <a:t>Executar o programa e analisar os resultados.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31</a:t>
            </a:fld>
            <a:endParaRPr lang="pt-BR"/>
          </a:p>
        </p:txBody>
      </p:sp>
    </p:spTree>
    <p:extLst>
      <p:ext uri="{BB962C8B-B14F-4D97-AF65-F5344CB8AC3E}">
        <p14:creationId xmlns:p14="http://schemas.microsoft.com/office/powerpoint/2010/main" val="151932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a:t>Instalar o Python e configurar o ambiente</a:t>
            </a:r>
            <a:endParaRPr lang="pt-BR" dirty="0"/>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Depois de instalar o </a:t>
            </a:r>
            <a:r>
              <a:rPr lang="pt-BR" dirty="0" err="1"/>
              <a:t>PyCharm</a:t>
            </a:r>
            <a:r>
              <a:rPr lang="pt-BR" dirty="0"/>
              <a:t>, instalaremos o pacote </a:t>
            </a:r>
            <a:r>
              <a:rPr lang="pt-BR" b="1" dirty="0"/>
              <a:t>mrjob</a:t>
            </a:r>
            <a:r>
              <a:rPr lang="pt-BR" dirty="0"/>
              <a:t>. Para isso, basta abrir um terminal do Python e executar esta linha de comando:</a:t>
            </a:r>
          </a:p>
          <a:p>
            <a:pPr lvl="1" algn="just"/>
            <a:endParaRPr lang="pt-BR" dirty="0"/>
          </a:p>
          <a:p>
            <a:pPr lvl="1" algn="just"/>
            <a:endParaRPr lang="pt-BR" dirty="0"/>
          </a:p>
          <a:p>
            <a:pPr lvl="1" algn="just"/>
            <a:endParaRPr lang="pt-BR" dirty="0"/>
          </a:p>
          <a:p>
            <a:pPr lvl="1" algn="just"/>
            <a:endParaRPr lang="pt-BR" dirty="0"/>
          </a:p>
          <a:p>
            <a:pPr algn="just"/>
            <a:r>
              <a:rPr lang="pt-BR" dirty="0"/>
              <a:t>O </a:t>
            </a:r>
            <a:r>
              <a:rPr lang="pt-BR" b="1" dirty="0"/>
              <a:t>mrjob</a:t>
            </a:r>
            <a:r>
              <a:rPr lang="pt-BR" dirty="0"/>
              <a:t> é uma biblioteca do Python que oferece recursos para escrever códigos MapReduce. Existe a facilidade de poder implementar código para as fases de mapeamento e de redução em uma única classe.</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32</a:t>
            </a:fld>
            <a:endParaRPr lang="pt-BR"/>
          </a:p>
        </p:txBody>
      </p:sp>
      <p:pic>
        <p:nvPicPr>
          <p:cNvPr id="6" name="Imagem 5">
            <a:extLst>
              <a:ext uri="{FF2B5EF4-FFF2-40B4-BE49-F238E27FC236}">
                <a16:creationId xmlns:a16="http://schemas.microsoft.com/office/drawing/2014/main" id="{428FC28B-EAC1-863A-3359-4D535B7401C4}"/>
              </a:ext>
            </a:extLst>
          </p:cNvPr>
          <p:cNvPicPr>
            <a:picLocks noChangeAspect="1"/>
          </p:cNvPicPr>
          <p:nvPr/>
        </p:nvPicPr>
        <p:blipFill>
          <a:blip r:embed="rId2"/>
          <a:stretch>
            <a:fillRect/>
          </a:stretch>
        </p:blipFill>
        <p:spPr>
          <a:xfrm>
            <a:off x="4695629" y="2733578"/>
            <a:ext cx="2800741" cy="1390844"/>
          </a:xfrm>
          <a:prstGeom prst="rect">
            <a:avLst/>
          </a:prstGeom>
        </p:spPr>
      </p:pic>
    </p:spTree>
    <p:extLst>
      <p:ext uri="{BB962C8B-B14F-4D97-AF65-F5344CB8AC3E}">
        <p14:creationId xmlns:p14="http://schemas.microsoft.com/office/powerpoint/2010/main" val="4014569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Desenvolver o programa MapReduce</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dirty="0"/>
              <a:t>Depois de instalar o </a:t>
            </a:r>
            <a:r>
              <a:rPr lang="pt-BR" b="1" dirty="0"/>
              <a:t>mrjob</a:t>
            </a:r>
            <a:r>
              <a:rPr lang="pt-BR" dirty="0"/>
              <a:t>, passamos a desenvolver nosso programa. O objetivo é receber um texto com diversas palavras e contar quantas vezes cada uma apareceu. </a:t>
            </a:r>
          </a:p>
          <a:p>
            <a:pPr algn="just"/>
            <a:endParaRPr lang="pt-BR" dirty="0"/>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33</a:t>
            </a:fld>
            <a:endParaRPr lang="pt-BR"/>
          </a:p>
        </p:txBody>
      </p:sp>
      <p:pic>
        <p:nvPicPr>
          <p:cNvPr id="11" name="Imagem 10">
            <a:extLst>
              <a:ext uri="{FF2B5EF4-FFF2-40B4-BE49-F238E27FC236}">
                <a16:creationId xmlns:a16="http://schemas.microsoft.com/office/drawing/2014/main" id="{CD8D7B4C-0C0F-8A92-8315-18F0F02EE28F}"/>
              </a:ext>
            </a:extLst>
          </p:cNvPr>
          <p:cNvPicPr>
            <a:picLocks noChangeAspect="1"/>
          </p:cNvPicPr>
          <p:nvPr/>
        </p:nvPicPr>
        <p:blipFill>
          <a:blip r:embed="rId2"/>
          <a:stretch>
            <a:fillRect/>
          </a:stretch>
        </p:blipFill>
        <p:spPr>
          <a:xfrm>
            <a:off x="4798699" y="3083590"/>
            <a:ext cx="4496427" cy="3172268"/>
          </a:xfrm>
          <a:prstGeom prst="rect">
            <a:avLst/>
          </a:prstGeom>
        </p:spPr>
      </p:pic>
    </p:spTree>
    <p:extLst>
      <p:ext uri="{BB962C8B-B14F-4D97-AF65-F5344CB8AC3E}">
        <p14:creationId xmlns:p14="http://schemas.microsoft.com/office/powerpoint/2010/main" val="1900935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normAutofit/>
          </a:bodyPr>
          <a:lstStyle/>
          <a:p>
            <a:r>
              <a:rPr lang="pt-BR" dirty="0"/>
              <a:t>Desenvolver o programa MapReduce</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a:xfrm>
            <a:off x="2589212" y="2133600"/>
            <a:ext cx="8915400" cy="3777622"/>
          </a:xfrm>
        </p:spPr>
        <p:txBody>
          <a:bodyPr>
            <a:normAutofit/>
          </a:bodyPr>
          <a:lstStyle/>
          <a:p>
            <a:pPr algn="just"/>
            <a:r>
              <a:rPr lang="pt-BR" dirty="0"/>
              <a:t>Depois de instalar o </a:t>
            </a:r>
            <a:r>
              <a:rPr lang="pt-BR" b="1" dirty="0"/>
              <a:t>mrjob</a:t>
            </a:r>
            <a:r>
              <a:rPr lang="pt-BR" dirty="0"/>
              <a:t>, passamos a desenvolver nosso programa. O objetivo é receber um texto com diversas palavras e contar quantas vezes cada uma apareceu. </a:t>
            </a:r>
          </a:p>
          <a:p>
            <a:pPr algn="just"/>
            <a:endParaRPr lang="pt-BR" dirty="0"/>
          </a:p>
          <a:p>
            <a:pPr algn="just"/>
            <a:endParaRPr lang="pt-BR" dirty="0"/>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34</a:t>
            </a:fld>
            <a:endParaRPr lang="pt-BR"/>
          </a:p>
        </p:txBody>
      </p:sp>
      <p:pic>
        <p:nvPicPr>
          <p:cNvPr id="11" name="Imagem 10">
            <a:extLst>
              <a:ext uri="{FF2B5EF4-FFF2-40B4-BE49-F238E27FC236}">
                <a16:creationId xmlns:a16="http://schemas.microsoft.com/office/drawing/2014/main" id="{CD8D7B4C-0C0F-8A92-8315-18F0F02EE28F}"/>
              </a:ext>
            </a:extLst>
          </p:cNvPr>
          <p:cNvPicPr>
            <a:picLocks noChangeAspect="1"/>
          </p:cNvPicPr>
          <p:nvPr/>
        </p:nvPicPr>
        <p:blipFill>
          <a:blip r:embed="rId2"/>
          <a:stretch>
            <a:fillRect/>
          </a:stretch>
        </p:blipFill>
        <p:spPr>
          <a:xfrm>
            <a:off x="4798699" y="3083590"/>
            <a:ext cx="4496427" cy="3172268"/>
          </a:xfrm>
          <a:prstGeom prst="rect">
            <a:avLst/>
          </a:prstGeom>
        </p:spPr>
      </p:pic>
    </p:spTree>
    <p:extLst>
      <p:ext uri="{BB962C8B-B14F-4D97-AF65-F5344CB8AC3E}">
        <p14:creationId xmlns:p14="http://schemas.microsoft.com/office/powerpoint/2010/main" val="3779527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pPr algn="ctr"/>
            <a:br>
              <a:rPr lang="pt-BR" sz="4000" dirty="0">
                <a:solidFill>
                  <a:srgbClr val="FEFFFF"/>
                </a:solidFill>
              </a:rPr>
            </a:br>
            <a:r>
              <a:rPr lang="pt-BR" sz="4000" dirty="0">
                <a:solidFill>
                  <a:srgbClr val="FEFFFF"/>
                </a:solidFill>
              </a:rPr>
              <a:t>HDFS </a:t>
            </a:r>
            <a:br>
              <a:rPr lang="pt-BR" sz="4000" dirty="0">
                <a:solidFill>
                  <a:srgbClr val="FEFFFF"/>
                </a:solidFill>
              </a:rPr>
            </a:br>
            <a:r>
              <a:rPr lang="pt-BR" sz="4000" dirty="0">
                <a:solidFill>
                  <a:srgbClr val="FEFFFF"/>
                </a:solidFill>
              </a:rPr>
              <a:t>vs</a:t>
            </a:r>
            <a:br>
              <a:rPr lang="pt-BR" sz="4000" dirty="0">
                <a:solidFill>
                  <a:srgbClr val="FEFFFF"/>
                </a:solidFill>
              </a:rPr>
            </a:br>
            <a:r>
              <a:rPr lang="pt-BR" sz="4000" dirty="0">
                <a:solidFill>
                  <a:srgbClr val="FEFFFF"/>
                </a:solidFill>
              </a:rPr>
              <a:t>RDBMS</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35</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004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normAutofit/>
          </a:bodyPr>
          <a:lstStyle/>
          <a:p>
            <a:r>
              <a:rPr lang="pt-BR" dirty="0"/>
              <a:t>HDFS vs RDBMS</a:t>
            </a:r>
            <a:br>
              <a:rPr lang="pt-BR" dirty="0"/>
            </a:br>
            <a:endParaRPr lang="pt-BR" dirty="0"/>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p:txBody>
          <a:bodyPr/>
          <a:lstStyle/>
          <a:p>
            <a:pPr algn="just"/>
            <a:r>
              <a:rPr lang="pt-BR" dirty="0"/>
              <a:t>As aplicações de Big Data fazem parte do nosso cotidiano. Isso é um fato bem simples de se constatar ao observar as diversas situações práticas que demandam técnicas capazes de lidar com grandes volumes de dados, os quais podem crescer com grande velocidade e vir de diferentes fontes com formatos diversos.</a:t>
            </a:r>
          </a:p>
          <a:p>
            <a:pPr algn="just"/>
            <a:endParaRPr lang="pt-BR" dirty="0"/>
          </a:p>
          <a:p>
            <a:pPr algn="just"/>
            <a:r>
              <a:rPr lang="pt-BR" dirty="0"/>
              <a:t>Essas aplicações devem agregar valor à solução, com a identificação de padrões e a descoberta de conhecimento para dar suporte à tomada de decisão. Como vimos, o Hadoop é uma tecnologia de Big Data que possui uma arquitetura projetada para lidar com tais situações</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36</a:t>
            </a:fld>
            <a:endParaRPr lang="pt-BR"/>
          </a:p>
        </p:txBody>
      </p:sp>
    </p:spTree>
    <p:extLst>
      <p:ext uri="{BB962C8B-B14F-4D97-AF65-F5344CB8AC3E}">
        <p14:creationId xmlns:p14="http://schemas.microsoft.com/office/powerpoint/2010/main" val="1441694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HDFS vs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p:txBody>
          <a:bodyPr/>
          <a:lstStyle/>
          <a:p>
            <a:pPr algn="just"/>
            <a:r>
              <a:rPr lang="pt-BR" dirty="0"/>
              <a:t>Os principais componentes da arquitetura do Hadoop são o </a:t>
            </a:r>
            <a:r>
              <a:rPr lang="pt-BR" b="1" dirty="0"/>
              <a:t>sistema de gerenciamento de arquivos distribuídos</a:t>
            </a:r>
            <a:r>
              <a:rPr lang="pt-BR" dirty="0"/>
              <a:t>, o </a:t>
            </a:r>
            <a:r>
              <a:rPr lang="pt-BR" b="1" dirty="0"/>
              <a:t>HDFS</a:t>
            </a:r>
            <a:r>
              <a:rPr lang="pt-BR" dirty="0"/>
              <a:t> e o </a:t>
            </a:r>
            <a:r>
              <a:rPr lang="pt-BR" b="1" dirty="0"/>
              <a:t>mecanismo de processamento distribuído</a:t>
            </a:r>
            <a:r>
              <a:rPr lang="pt-BR" dirty="0"/>
              <a:t> (conhecido como </a:t>
            </a:r>
            <a:r>
              <a:rPr lang="pt-BR" i="1" dirty="0"/>
              <a:t>MapReduce</a:t>
            </a:r>
            <a:r>
              <a:rPr lang="pt-BR" dirty="0"/>
              <a:t>).</a:t>
            </a:r>
          </a:p>
          <a:p>
            <a:pPr algn="just"/>
            <a:endParaRPr lang="pt-BR" dirty="0"/>
          </a:p>
          <a:p>
            <a:pPr algn="just"/>
            <a:r>
              <a:rPr lang="pt-BR" dirty="0"/>
              <a:t>Em relação ao HDFS, em especial, sabemos que ele pode tratar tanto de dados estruturados como dos não estruturados. Já os sistemas tradicionais de gerenciamento de dados, conhecidos como sistemas de gerenciamento de bancos de dados relacionais – do inglês </a:t>
            </a:r>
            <a:r>
              <a:rPr lang="pt-BR" dirty="0" err="1"/>
              <a:t>relational</a:t>
            </a:r>
            <a:r>
              <a:rPr lang="pt-BR" dirty="0"/>
              <a:t> database management system, embora sejam mais reconhecidos pela sigla RDBMS –, são mais restritos quanto ao gerenciamento dos dados que o HDFS.</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37</a:t>
            </a:fld>
            <a:endParaRPr lang="pt-BR"/>
          </a:p>
        </p:txBody>
      </p:sp>
    </p:spTree>
    <p:extLst>
      <p:ext uri="{BB962C8B-B14F-4D97-AF65-F5344CB8AC3E}">
        <p14:creationId xmlns:p14="http://schemas.microsoft.com/office/powerpoint/2010/main" val="23716713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HDFS vs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599"/>
            <a:ext cx="8915400" cy="4410635"/>
          </a:xfrm>
        </p:spPr>
        <p:txBody>
          <a:bodyPr>
            <a:normAutofit fontScale="77500" lnSpcReduction="20000"/>
          </a:bodyPr>
          <a:lstStyle/>
          <a:p>
            <a:pPr algn="just"/>
            <a:r>
              <a:rPr lang="pt-BR" dirty="0"/>
              <a:t>Muitas aplicações ainda usam RDBMS; no entanto, há muitas situações em que queremos migrar esses sistemas para um ambiente de Big Data, como o Hadoop, que oferece recursos para realizar esse processamento. Para isso, devemos conhecer a composição do ecossistema do Hadoop, que possui os seguintes componentes:</a:t>
            </a:r>
          </a:p>
          <a:p>
            <a:pPr lvl="1" algn="just"/>
            <a:r>
              <a:rPr lang="pt-BR" b="1" dirty="0"/>
              <a:t>HDFS</a:t>
            </a:r>
            <a:r>
              <a:rPr lang="pt-BR" dirty="0"/>
              <a:t>: sistema de arquivos distribuídos do Hadoop;</a:t>
            </a:r>
          </a:p>
          <a:p>
            <a:pPr lvl="1" algn="just"/>
            <a:r>
              <a:rPr lang="pt-BR" b="1" dirty="0"/>
              <a:t>YARN</a:t>
            </a:r>
            <a:r>
              <a:rPr lang="pt-BR" dirty="0"/>
              <a:t>: um negociador de recursos;</a:t>
            </a:r>
          </a:p>
          <a:p>
            <a:pPr lvl="1" algn="just"/>
            <a:r>
              <a:rPr lang="pt-BR" b="1" dirty="0"/>
              <a:t>MapReduce</a:t>
            </a:r>
            <a:r>
              <a:rPr lang="pt-BR" dirty="0"/>
              <a:t>: processamento de dados usando programação paralela;</a:t>
            </a:r>
          </a:p>
          <a:p>
            <a:pPr lvl="1" algn="just"/>
            <a:r>
              <a:rPr lang="pt-BR" b="1" dirty="0" err="1"/>
              <a:t>Spark</a:t>
            </a:r>
            <a:r>
              <a:rPr lang="pt-BR" dirty="0"/>
              <a:t>: processamento de dados na memória;</a:t>
            </a:r>
          </a:p>
          <a:p>
            <a:pPr lvl="1" algn="just"/>
            <a:r>
              <a:rPr lang="pt-BR" b="1" dirty="0"/>
              <a:t>PIG</a:t>
            </a:r>
            <a:r>
              <a:rPr lang="pt-BR" dirty="0"/>
              <a:t>, </a:t>
            </a:r>
            <a:r>
              <a:rPr lang="pt-BR" b="1" dirty="0"/>
              <a:t>HIVE</a:t>
            </a:r>
            <a:r>
              <a:rPr lang="pt-BR" dirty="0"/>
              <a:t>: serviços de processamento de dados usando consulta (semelhante a SQL);</a:t>
            </a:r>
          </a:p>
          <a:p>
            <a:pPr lvl="1" algn="just"/>
            <a:r>
              <a:rPr lang="pt-BR" b="1" dirty="0" err="1"/>
              <a:t>HBase</a:t>
            </a:r>
            <a:r>
              <a:rPr lang="pt-BR" dirty="0"/>
              <a:t>: banco de dados NoSQL;</a:t>
            </a:r>
          </a:p>
          <a:p>
            <a:pPr lvl="1" algn="just"/>
            <a:r>
              <a:rPr lang="pt-BR" b="1" dirty="0" err="1"/>
              <a:t>Mahout</a:t>
            </a:r>
            <a:r>
              <a:rPr lang="pt-BR" dirty="0"/>
              <a:t>, </a:t>
            </a:r>
            <a:r>
              <a:rPr lang="pt-BR" b="1" dirty="0" err="1"/>
              <a:t>Spark</a:t>
            </a:r>
            <a:r>
              <a:rPr lang="pt-BR" dirty="0"/>
              <a:t> </a:t>
            </a:r>
            <a:r>
              <a:rPr lang="pt-BR" b="1" dirty="0" err="1"/>
              <a:t>MLlib</a:t>
            </a:r>
            <a:r>
              <a:rPr lang="pt-BR" dirty="0"/>
              <a:t>: aprendizado de máquina;</a:t>
            </a:r>
          </a:p>
          <a:p>
            <a:pPr lvl="1" algn="just"/>
            <a:r>
              <a:rPr lang="pt-BR" b="1" dirty="0"/>
              <a:t>Apache</a:t>
            </a:r>
            <a:r>
              <a:rPr lang="pt-BR" dirty="0"/>
              <a:t> </a:t>
            </a:r>
            <a:r>
              <a:rPr lang="pt-BR" b="1" dirty="0" err="1"/>
              <a:t>Drill</a:t>
            </a:r>
            <a:r>
              <a:rPr lang="pt-BR" dirty="0"/>
              <a:t>: SQL no Hadoop;</a:t>
            </a:r>
          </a:p>
          <a:p>
            <a:pPr lvl="1" algn="just"/>
            <a:r>
              <a:rPr lang="pt-BR" b="1" dirty="0" err="1"/>
              <a:t>Zookeeper</a:t>
            </a:r>
            <a:r>
              <a:rPr lang="pt-BR" dirty="0"/>
              <a:t>: gerenciamento de um cluster;</a:t>
            </a:r>
          </a:p>
          <a:p>
            <a:pPr lvl="1" algn="just"/>
            <a:r>
              <a:rPr lang="pt-BR" b="1" dirty="0" err="1"/>
              <a:t>Oozie</a:t>
            </a:r>
            <a:r>
              <a:rPr lang="pt-BR" dirty="0"/>
              <a:t>: agendamento de trabalho;</a:t>
            </a:r>
          </a:p>
          <a:p>
            <a:pPr lvl="1" algn="just"/>
            <a:r>
              <a:rPr lang="pt-BR" b="1" dirty="0" err="1"/>
              <a:t>Flume</a:t>
            </a:r>
            <a:r>
              <a:rPr lang="pt-BR" dirty="0"/>
              <a:t>, </a:t>
            </a:r>
            <a:r>
              <a:rPr lang="pt-BR" b="1" dirty="0" err="1"/>
              <a:t>Sqoop</a:t>
            </a:r>
            <a:r>
              <a:rPr lang="pt-BR" dirty="0"/>
              <a:t>: serviços de ingestão de dados;</a:t>
            </a:r>
          </a:p>
          <a:p>
            <a:pPr lvl="1" algn="just"/>
            <a:r>
              <a:rPr lang="pt-BR" b="1" dirty="0" err="1"/>
              <a:t>Solr</a:t>
            </a:r>
            <a:r>
              <a:rPr lang="pt-BR" dirty="0"/>
              <a:t> &amp; </a:t>
            </a:r>
            <a:r>
              <a:rPr lang="pt-BR" b="1" dirty="0" err="1"/>
              <a:t>Lucene</a:t>
            </a:r>
            <a:r>
              <a:rPr lang="pt-BR" dirty="0"/>
              <a:t>: pesquisa e indexação;</a:t>
            </a:r>
          </a:p>
          <a:p>
            <a:pPr lvl="1" algn="just"/>
            <a:r>
              <a:rPr lang="pt-BR" b="1" dirty="0" err="1"/>
              <a:t>Ambari</a:t>
            </a:r>
            <a:r>
              <a:rPr lang="pt-BR" dirty="0"/>
              <a:t>: provisão, monitoramento e manutenção de um cluster.</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38</a:t>
            </a:fld>
            <a:endParaRPr lang="pt-BR"/>
          </a:p>
        </p:txBody>
      </p:sp>
    </p:spTree>
    <p:extLst>
      <p:ext uri="{BB962C8B-B14F-4D97-AF65-F5344CB8AC3E}">
        <p14:creationId xmlns:p14="http://schemas.microsoft.com/office/powerpoint/2010/main" val="29288498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HDFS vs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p:txBody>
          <a:bodyPr>
            <a:normAutofit fontScale="92500" lnSpcReduction="20000"/>
          </a:bodyPr>
          <a:lstStyle/>
          <a:p>
            <a:pPr algn="just"/>
            <a:r>
              <a:rPr lang="pt-BR" dirty="0"/>
              <a:t>Desses componentes, o </a:t>
            </a:r>
            <a:r>
              <a:rPr lang="pt-BR" b="1" dirty="0" err="1"/>
              <a:t>Sqoop</a:t>
            </a:r>
            <a:r>
              <a:rPr lang="pt-BR" dirty="0"/>
              <a:t> é o serviço do Hadoop para transferir dados de RDBMS para o HDFS. Ele pode fazer a importação e a exportação de dados de RDBMS para HDFS. Os dois processos são bem similares.</a:t>
            </a:r>
          </a:p>
          <a:p>
            <a:pPr algn="just"/>
            <a:endParaRPr lang="pt-BR" dirty="0"/>
          </a:p>
          <a:p>
            <a:pPr algn="just"/>
            <a:r>
              <a:rPr lang="pt-BR" dirty="0"/>
              <a:t>No caso da transferência de dados do RDBMS para o HDFS, quando realizamos o processamento do </a:t>
            </a:r>
            <a:r>
              <a:rPr lang="pt-BR" b="1" dirty="0" err="1"/>
              <a:t>Sqoop</a:t>
            </a:r>
            <a:r>
              <a:rPr lang="pt-BR" dirty="0"/>
              <a:t>, nossa tarefa principal é dividida em subtarefas. Essas subtarefas, por sua vez, são tratadas internamente como tarefas de mapa individuais.</a:t>
            </a:r>
          </a:p>
          <a:p>
            <a:pPr algn="just"/>
            <a:endParaRPr lang="pt-BR" dirty="0"/>
          </a:p>
          <a:p>
            <a:pPr algn="just"/>
            <a:r>
              <a:rPr lang="pt-BR" dirty="0"/>
              <a:t>Por fim, a subtarefa Map Task (tarefa de mapeamento) importa os dados para o ecossistema Hadoop. No caso do caminho contrário, ou seja, da transferência dos dados do HDFS para o RDBMS, o </a:t>
            </a:r>
            <a:r>
              <a:rPr lang="pt-BR" dirty="0" err="1"/>
              <a:t>Sqoop</a:t>
            </a:r>
            <a:r>
              <a:rPr lang="pt-BR" dirty="0"/>
              <a:t> é mapeado em tarefas de mapa que trazem o bloco de dados do HDFS. Esses blocos de dados são exportados para um destino de dados estruturados.</a:t>
            </a:r>
          </a:p>
          <a:p>
            <a:pPr algn="just"/>
            <a:endParaRPr lang="pt-BR" dirty="0"/>
          </a:p>
          <a:p>
            <a:pPr algn="just"/>
            <a:endParaRPr lang="pt-BR"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39</a:t>
            </a:fld>
            <a:endParaRPr lang="pt-BR"/>
          </a:p>
        </p:txBody>
      </p:sp>
    </p:spTree>
    <p:extLst>
      <p:ext uri="{BB962C8B-B14F-4D97-AF65-F5344CB8AC3E}">
        <p14:creationId xmlns:p14="http://schemas.microsoft.com/office/powerpoint/2010/main" val="4095409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fontScale="92500"/>
          </a:bodyPr>
          <a:lstStyle/>
          <a:p>
            <a:pPr algn="just"/>
            <a:r>
              <a:rPr lang="pt-BR" dirty="0"/>
              <a:t>Atualmente, muitas aplicações envolvem grandes volumes de dados, como as transações financeiras on-line, a produção e o compartilhamento de conteúdo nas redes sociais e os estudos nas áreas da biologia genética.</a:t>
            </a:r>
          </a:p>
          <a:p>
            <a:pPr algn="just"/>
            <a:endParaRPr lang="pt-BR" dirty="0"/>
          </a:p>
          <a:p>
            <a:pPr algn="just"/>
            <a:r>
              <a:rPr lang="pt-BR" dirty="0"/>
              <a:t>Esses são apenas alguns exemplos que nos ajudam a ilustrar como situações semelhantes a essas estão inseridas no nosso cotidiano. Essas aplicações fazem parte do que conhecemos como Big Data.</a:t>
            </a:r>
          </a:p>
          <a:p>
            <a:pPr algn="just"/>
            <a:endParaRPr lang="pt-BR" dirty="0"/>
          </a:p>
          <a:p>
            <a:pPr algn="just"/>
            <a:r>
              <a:rPr lang="pt-BR" dirty="0"/>
              <a:t>Esse termo da língua inglesa foi incorporada ao nosso dia a dia para descrever um conjunto de tecnologias que gerencia aplicações complexas associadas à expressão </a:t>
            </a:r>
            <a:r>
              <a:rPr lang="pt-BR" b="1" dirty="0"/>
              <a:t>5V’s</a:t>
            </a:r>
            <a:r>
              <a:rPr lang="pt-BR" dirty="0"/>
              <a:t>, que descreve as características fundamentais das aplicações de Big Data.</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4</a:t>
            </a:fld>
            <a:endParaRPr lang="pt-BR"/>
          </a:p>
        </p:txBody>
      </p:sp>
    </p:spTree>
    <p:extLst>
      <p:ext uri="{BB962C8B-B14F-4D97-AF65-F5344CB8AC3E}">
        <p14:creationId xmlns:p14="http://schemas.microsoft.com/office/powerpoint/2010/main" val="3591700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Diferenças entre o HDFS e o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fontScale="92500" lnSpcReduction="20000"/>
          </a:bodyPr>
          <a:lstStyle/>
          <a:p>
            <a:pPr algn="just"/>
            <a:r>
              <a:rPr lang="pt-BR" sz="1700" dirty="0"/>
              <a:t>Os RDBMS são sistemas de gerenciamento de banco de dados relacionais. Como exemplos de sistemas RDBMS, temos o Oracle, o SQL Server da Microsoft, o MySQL e o PostgreSQL. Eles utilizam tabelas para fazer o armazenamento dos dados e das regras de integridade, que servem para relacionar as tabelas entre si e restringir as ações que podemos realizar sobre os dados. </a:t>
            </a:r>
          </a:p>
          <a:p>
            <a:pPr algn="just"/>
            <a:r>
              <a:rPr lang="pt-BR" sz="1700" dirty="0"/>
              <a:t>Esses sistemas garantem as propriedades </a:t>
            </a:r>
            <a:r>
              <a:rPr lang="pt-BR" sz="1700" b="1" dirty="0"/>
              <a:t>ACID</a:t>
            </a:r>
            <a:r>
              <a:rPr lang="pt-BR" sz="1700" dirty="0"/>
              <a:t> das transações, que são:</a:t>
            </a:r>
          </a:p>
          <a:p>
            <a:pPr lvl="1" algn="just"/>
            <a:r>
              <a:rPr lang="pt-BR" sz="1300" b="1" u="sng" dirty="0"/>
              <a:t>A</a:t>
            </a:r>
            <a:r>
              <a:rPr lang="pt-BR" sz="1300" b="1" dirty="0"/>
              <a:t>tomicidade: </a:t>
            </a:r>
            <a:r>
              <a:rPr lang="pt-BR" sz="1300" dirty="0"/>
              <a:t>A execução das ações em um banco de dados, sequências de operações chamadas de transações, é indivisível. .</a:t>
            </a:r>
          </a:p>
          <a:p>
            <a:pPr lvl="1" algn="just"/>
            <a:r>
              <a:rPr lang="pt-BR" sz="1300" b="1" u="sng" dirty="0"/>
              <a:t>C</a:t>
            </a:r>
            <a:r>
              <a:rPr lang="pt-BR" sz="1300" b="1" dirty="0"/>
              <a:t>onsistência: </a:t>
            </a:r>
            <a:r>
              <a:rPr lang="pt-BR" sz="1300" dirty="0"/>
              <a:t>Um conceito fundamental em sistemas de banco de dados é o de integridade referencial, que trata das relações de dependências lógicas entre os dados. Então, ao final da execução de uma transação, o sistema deve manter a integridade dos dados, assim como respeitar todas as regras previamente definidas.</a:t>
            </a:r>
          </a:p>
          <a:p>
            <a:pPr lvl="1" algn="just"/>
            <a:r>
              <a:rPr lang="pt-BR" sz="1300" b="1" u="sng" dirty="0"/>
              <a:t>I</a:t>
            </a:r>
            <a:r>
              <a:rPr lang="pt-BR" sz="1300" b="1" dirty="0"/>
              <a:t>solamento: </a:t>
            </a:r>
            <a:r>
              <a:rPr lang="pt-BR" sz="1300" dirty="0"/>
              <a:t>Faz a separação das execuções de transações para que elas não interfiram entre si e possam levar o sistema a um estado de inconsistência.</a:t>
            </a:r>
          </a:p>
          <a:p>
            <a:pPr lvl="1" algn="just"/>
            <a:r>
              <a:rPr lang="pt-BR" sz="1300" b="1" u="sng" dirty="0"/>
              <a:t>D</a:t>
            </a:r>
            <a:r>
              <a:rPr lang="pt-BR" sz="1300" b="1" dirty="0"/>
              <a:t>urabilidade: </a:t>
            </a:r>
            <a:r>
              <a:rPr lang="pt-BR" sz="1300" dirty="0"/>
              <a:t>Enquanto os dados são tratados pelas transações em execução, eles estão em um estado transiente. Ao final da execução da transação, o sistema deve garantir que os dados sejam gravados no banco de dados, isto é, que fiquem no estado de persistência.</a:t>
            </a:r>
          </a:p>
          <a:p>
            <a:pPr algn="just"/>
            <a:endParaRPr lang="pt-BR"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40</a:t>
            </a:fld>
            <a:endParaRPr lang="pt-BR"/>
          </a:p>
        </p:txBody>
      </p:sp>
    </p:spTree>
    <p:extLst>
      <p:ext uri="{BB962C8B-B14F-4D97-AF65-F5344CB8AC3E}">
        <p14:creationId xmlns:p14="http://schemas.microsoft.com/office/powerpoint/2010/main" val="30790369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Diferenças entre o HDFS e o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700" dirty="0"/>
              <a:t>Todas essas propriedades são fundamentais para um projeto de banco de dados. Portanto, podemos entender que os objetivos dos </a:t>
            </a:r>
            <a:r>
              <a:rPr lang="pt-BR" sz="1700" b="1" dirty="0"/>
              <a:t>RDBMS</a:t>
            </a:r>
            <a:r>
              <a:rPr lang="pt-BR" sz="1700" dirty="0"/>
              <a:t> </a:t>
            </a:r>
            <a:r>
              <a:rPr lang="pt-BR" sz="1700" u="sng" dirty="0"/>
              <a:t>são armazenar, gerenciar e recuperar os dados da forma mais rápida e confiável possível em um ambiente de arquitetura cliente-servidor</a:t>
            </a:r>
            <a:r>
              <a:rPr lang="pt-BR" sz="1700" dirty="0"/>
              <a:t>.</a:t>
            </a:r>
          </a:p>
          <a:p>
            <a:pPr algn="just"/>
            <a:endParaRPr lang="pt-BR" sz="1700" dirty="0"/>
          </a:p>
          <a:p>
            <a:pPr algn="just"/>
            <a:r>
              <a:rPr lang="pt-BR" sz="1700" dirty="0"/>
              <a:t>No caso do </a:t>
            </a:r>
            <a:r>
              <a:rPr lang="pt-BR" sz="1700" b="1" dirty="0"/>
              <a:t>HDFS</a:t>
            </a:r>
            <a:r>
              <a:rPr lang="pt-BR" sz="1700" dirty="0"/>
              <a:t>, os dados estão contextualizados em um ambiente distribuído; devido às características intrínsecas das aplicações de Big Data, o gerenciamento deles é bem mais complexo. Isso nos mostra que há situações em que é mais adequado aplicar um modelo do que o outro, ou seja, </a:t>
            </a:r>
            <a:r>
              <a:rPr lang="pt-BR" sz="1700" b="1" dirty="0"/>
              <a:t>o HDFS não é uma substituição do RDBMS.</a:t>
            </a:r>
            <a:endParaRPr lang="pt-BR" b="1"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41</a:t>
            </a:fld>
            <a:endParaRPr lang="pt-BR"/>
          </a:p>
        </p:txBody>
      </p:sp>
    </p:spTree>
    <p:extLst>
      <p:ext uri="{BB962C8B-B14F-4D97-AF65-F5344CB8AC3E}">
        <p14:creationId xmlns:p14="http://schemas.microsoft.com/office/powerpoint/2010/main" val="36872314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Diferenças entre o HDFS e o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fontScale="85000" lnSpcReduction="10000"/>
          </a:bodyPr>
          <a:lstStyle/>
          <a:p>
            <a:pPr algn="just"/>
            <a:r>
              <a:rPr lang="pt-BR" sz="1700" dirty="0"/>
              <a:t>Vamos analisar algumas das diferenças entre os dois sistemas em relação às seguintes características:</a:t>
            </a:r>
          </a:p>
          <a:p>
            <a:pPr lvl="1" algn="just"/>
            <a:r>
              <a:rPr lang="pt-BR" sz="1500" b="1" dirty="0"/>
              <a:t>Volume de dados</a:t>
            </a:r>
          </a:p>
          <a:p>
            <a:pPr lvl="2" algn="just"/>
            <a:r>
              <a:rPr lang="pt-BR" sz="1300" dirty="0"/>
              <a:t>O RDBMS funciona bem com o volume de dados na ordem de Gigabytes até Terabytes, enquanto o HDFS foi projetado para trabalhar com dados na ordem de </a:t>
            </a:r>
            <a:r>
              <a:rPr lang="pt-BR" sz="1300" dirty="0" err="1"/>
              <a:t>Petabytes</a:t>
            </a:r>
            <a:r>
              <a:rPr lang="pt-BR" sz="1300" dirty="0"/>
              <a:t>.</a:t>
            </a:r>
          </a:p>
          <a:p>
            <a:pPr lvl="1" algn="just"/>
            <a:r>
              <a:rPr lang="pt-BR" sz="1500" b="1" dirty="0"/>
              <a:t>Taxa de transferência</a:t>
            </a:r>
          </a:p>
          <a:p>
            <a:pPr lvl="2" algn="just"/>
            <a:r>
              <a:rPr lang="pt-BR" sz="1300" dirty="0"/>
              <a:t>Taxa de transferência significa o volume total de dados processados em determinado período. O RDBMS faz a operação de leitura muito rápida e a de escrita, lenta. Já o HDFS realiza as operações de leitura e escrita rapidamente.</a:t>
            </a:r>
          </a:p>
          <a:p>
            <a:pPr lvl="1" algn="just"/>
            <a:r>
              <a:rPr lang="pt-BR" sz="1500" b="1" dirty="0"/>
              <a:t>Variedade de dados</a:t>
            </a:r>
          </a:p>
          <a:p>
            <a:pPr lvl="2" algn="just"/>
            <a:r>
              <a:rPr lang="pt-BR" sz="1300" dirty="0"/>
              <a:t>O HDFS tem a capacidade de processar e armazenar dados estruturados, semiestruturados ou não estruturados. Já o RDBMS é usado apenas para gerenciar os estruturados e semiestruturados.</a:t>
            </a:r>
          </a:p>
          <a:p>
            <a:pPr lvl="1" algn="just"/>
            <a:r>
              <a:rPr lang="pt-BR" sz="1500" b="1" dirty="0"/>
              <a:t>Tempo de resposta</a:t>
            </a:r>
          </a:p>
          <a:p>
            <a:pPr lvl="2" algn="just"/>
            <a:r>
              <a:rPr lang="pt-BR" sz="1300" dirty="0"/>
              <a:t>Também conhecido como latência, tal tempo está relacionado à velocidade para recuperar informações. Apesar de o HDFS ter um rendimento alto para acessar lotes de grandes conjuntos de dados, o RDBMS é comparativamente mais rápido na recuperação das informações dos conjuntos de dados.</a:t>
            </a:r>
            <a:endParaRPr lang="pt-BR" sz="1500" dirty="0"/>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42</a:t>
            </a:fld>
            <a:endParaRPr lang="pt-BR"/>
          </a:p>
        </p:txBody>
      </p:sp>
    </p:spTree>
    <p:extLst>
      <p:ext uri="{BB962C8B-B14F-4D97-AF65-F5344CB8AC3E}">
        <p14:creationId xmlns:p14="http://schemas.microsoft.com/office/powerpoint/2010/main" val="3794453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Diferenças entre o HDFS e o RDBMS</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fontScale="92500" lnSpcReduction="20000"/>
          </a:bodyPr>
          <a:lstStyle/>
          <a:p>
            <a:pPr algn="just"/>
            <a:r>
              <a:rPr lang="pt-BR" sz="1700" dirty="0"/>
              <a:t>Vamos analisar algumas das diferenças entre os dois sistemas em relação às seguintes características:</a:t>
            </a:r>
          </a:p>
          <a:p>
            <a:pPr lvl="1" algn="just"/>
            <a:r>
              <a:rPr lang="pt-BR" sz="1500" b="1" dirty="0"/>
              <a:t>Escalabilidade</a:t>
            </a:r>
          </a:p>
          <a:p>
            <a:pPr lvl="2" algn="just"/>
            <a:r>
              <a:rPr lang="pt-BR" sz="1300" dirty="0"/>
              <a:t>Para escalar uma solução no RDBMS, é necessário aumentar os recursos da máquina, processo chamado de escalabilidade vertical. No caso do HDFS, a escalabilidade é horizontal, ou seja, para expandir o sistema, basta adicionar mais computadores aos clusters existentes.</a:t>
            </a:r>
          </a:p>
          <a:p>
            <a:pPr lvl="1" algn="just"/>
            <a:r>
              <a:rPr lang="pt-BR" sz="1500" b="1" dirty="0"/>
              <a:t>Processamento de dados</a:t>
            </a:r>
          </a:p>
          <a:p>
            <a:pPr lvl="2" algn="just"/>
            <a:r>
              <a:rPr lang="pt-BR" sz="1300" dirty="0"/>
              <a:t>O Hadoop suporta </a:t>
            </a:r>
            <a:r>
              <a:rPr lang="pt-BR" sz="1300" b="1" dirty="0"/>
              <a:t>OLAP</a:t>
            </a:r>
            <a:r>
              <a:rPr lang="pt-BR" sz="1300" dirty="0"/>
              <a:t> (</a:t>
            </a:r>
            <a:r>
              <a:rPr lang="pt-BR" sz="1300" i="1" dirty="0"/>
              <a:t>online analytical processing</a:t>
            </a:r>
            <a:r>
              <a:rPr lang="pt-BR" sz="1300" dirty="0"/>
              <a:t>), que envolve consultas e agregações complexas. Dependendo da quantidade de dados, a velocidade de processamento de dados pode levar bastante tempo. No caso do RDBMS, as consultas e as agregações são feitas por meio do </a:t>
            </a:r>
            <a:r>
              <a:rPr lang="pt-BR" sz="1300" b="1" dirty="0"/>
              <a:t>OLTP</a:t>
            </a:r>
            <a:r>
              <a:rPr lang="pt-BR" sz="1300" dirty="0"/>
              <a:t> (</a:t>
            </a:r>
            <a:r>
              <a:rPr lang="pt-BR" sz="1300" i="1" dirty="0"/>
              <a:t>online </a:t>
            </a:r>
            <a:r>
              <a:rPr lang="pt-BR" sz="1300" i="1" dirty="0" err="1"/>
              <a:t>transaction</a:t>
            </a:r>
            <a:r>
              <a:rPr lang="pt-BR" sz="1300" i="1" dirty="0"/>
              <a:t> processing</a:t>
            </a:r>
            <a:r>
              <a:rPr lang="pt-BR" sz="1300" dirty="0"/>
              <a:t>), que comparativamente é mais rápido que o OLAP. Devemos ficar atentos para o fato de que, nas aplicações OLAP, as tabelas estão </a:t>
            </a:r>
            <a:r>
              <a:rPr lang="pt-BR" sz="1300" b="1" dirty="0"/>
              <a:t>desnormalizadas</a:t>
            </a:r>
            <a:r>
              <a:rPr lang="pt-BR" sz="1300" dirty="0"/>
              <a:t>, enquanto na OLTP elas estão </a:t>
            </a:r>
            <a:r>
              <a:rPr lang="pt-BR" sz="1300" b="1" dirty="0"/>
              <a:t>normalizadas</a:t>
            </a:r>
            <a:r>
              <a:rPr lang="pt-BR" sz="1300" dirty="0"/>
              <a:t> segundo as regras do modelo relacional de dados.</a:t>
            </a:r>
          </a:p>
          <a:p>
            <a:pPr lvl="1" algn="just"/>
            <a:r>
              <a:rPr lang="pt-BR" sz="1500" b="1" dirty="0"/>
              <a:t>Custo</a:t>
            </a:r>
          </a:p>
          <a:p>
            <a:pPr lvl="2" algn="just"/>
            <a:r>
              <a:rPr lang="pt-BR" sz="1300" dirty="0"/>
              <a:t>Além do Hadoop Apache ser um framework de software livre, ele permite aumentar a infraestrutura de um sistema sem a necessidade de equipamento especial. No caso do RDBMS, em muitos casos, temos de considerar questões relacionadas à licença de uso e aos custos de aquisição de recursos de hardware para a infraestrutura sobre a qual operam.</a:t>
            </a:r>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a:p>
            <a:pPr lvl="1" algn="just"/>
            <a:endParaRPr lang="pt-BR" sz="15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43</a:t>
            </a:fld>
            <a:endParaRPr lang="pt-BR"/>
          </a:p>
        </p:txBody>
      </p:sp>
    </p:spTree>
    <p:extLst>
      <p:ext uri="{BB962C8B-B14F-4D97-AF65-F5344CB8AC3E}">
        <p14:creationId xmlns:p14="http://schemas.microsoft.com/office/powerpoint/2010/main" val="25247971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pPr algn="ctr"/>
            <a:r>
              <a:rPr lang="pt-BR" sz="4000" dirty="0">
                <a:solidFill>
                  <a:srgbClr val="FEFFFF"/>
                </a:solidFill>
              </a:rPr>
              <a:t>Data Lake</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44</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59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Entendendo um Data Lake</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700" dirty="0"/>
              <a:t>As aplicações de Big Data são caracterizadas pelos </a:t>
            </a:r>
            <a:r>
              <a:rPr lang="pt-BR" sz="1700" b="1" dirty="0"/>
              <a:t>5Vs</a:t>
            </a:r>
            <a:r>
              <a:rPr lang="pt-BR" sz="1700" dirty="0"/>
              <a:t>. Ainda existem outras definições que incluem outros “Vs”, como as propriedades de variabilidade e visualização. Isso ocorre porque essas aplicações ainda estão em processo de evolução.</a:t>
            </a:r>
          </a:p>
          <a:p>
            <a:pPr algn="just"/>
            <a:endParaRPr lang="pt-BR" sz="1700" dirty="0"/>
          </a:p>
          <a:p>
            <a:pPr algn="just"/>
            <a:r>
              <a:rPr lang="pt-BR" sz="1700" dirty="0"/>
              <a:t>Devido às características dessas aplicações, muitas soluções de Big Data exigem novas abordagens. Um desses casos ocorre em relação ao armazenamento dos dados. A solução aplicada pela tecnologia de Big Data é chamada de </a:t>
            </a:r>
            <a:r>
              <a:rPr lang="pt-BR" sz="1700" b="1" dirty="0"/>
              <a:t>Data Lake</a:t>
            </a:r>
            <a:r>
              <a:rPr lang="pt-BR" sz="1700" dirty="0"/>
              <a:t>.</a:t>
            </a:r>
            <a:endParaRPr lang="pt-BR" b="1"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45</a:t>
            </a:fld>
            <a:endParaRPr lang="pt-BR"/>
          </a:p>
        </p:txBody>
      </p:sp>
    </p:spTree>
    <p:extLst>
      <p:ext uri="{BB962C8B-B14F-4D97-AF65-F5344CB8AC3E}">
        <p14:creationId xmlns:p14="http://schemas.microsoft.com/office/powerpoint/2010/main" val="34474978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Entendendo um Data Lake</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700" dirty="0"/>
              <a:t>O </a:t>
            </a:r>
            <a:r>
              <a:rPr lang="pt-BR" sz="1700" b="1" dirty="0"/>
              <a:t>Data Lake </a:t>
            </a:r>
            <a:r>
              <a:rPr lang="pt-BR" sz="1700" dirty="0"/>
              <a:t>é um local da aplicação de Big Data que centraliza um grande volume de dados no formato original, sejam eles dados estruturados, não estruturados e até semiestruturados.</a:t>
            </a:r>
          </a:p>
          <a:p>
            <a:pPr algn="just"/>
            <a:endParaRPr lang="pt-BR" sz="1700" dirty="0"/>
          </a:p>
          <a:p>
            <a:pPr algn="just"/>
            <a:r>
              <a:rPr lang="pt-BR" sz="1700" dirty="0"/>
              <a:t>Esses dados são armazenados em objetos (</a:t>
            </a:r>
            <a:r>
              <a:rPr lang="pt-BR" sz="1700" i="1" dirty="0" err="1"/>
              <a:t>object</a:t>
            </a:r>
            <a:r>
              <a:rPr lang="pt-BR" sz="1700" i="1" dirty="0"/>
              <a:t> storage</a:t>
            </a:r>
            <a:r>
              <a:rPr lang="pt-BR" sz="1700" dirty="0"/>
              <a:t>)</a:t>
            </a:r>
            <a:r>
              <a:rPr lang="pt-BR" sz="1700" b="1" dirty="0"/>
              <a:t> </a:t>
            </a:r>
            <a:r>
              <a:rPr lang="pt-BR" sz="1700" dirty="0"/>
              <a:t>que contêm tags de metadados e um identificador único. Essa estrutura de entidade dos dados permite que possamos analisá-los e buscar por padrões, pois as consultas são realizadas com bastante eficiência. Tais objetos de armazenamento podem ser consultados pelas demais aplicações de Big Data.</a:t>
            </a:r>
            <a:endParaRPr lang="pt-BR" b="1"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46</a:t>
            </a:fld>
            <a:endParaRPr lang="pt-BR"/>
          </a:p>
        </p:txBody>
      </p:sp>
    </p:spTree>
    <p:extLst>
      <p:ext uri="{BB962C8B-B14F-4D97-AF65-F5344CB8AC3E}">
        <p14:creationId xmlns:p14="http://schemas.microsoft.com/office/powerpoint/2010/main" val="2318631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Entendendo um Data Lake</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fontScale="92500" lnSpcReduction="10000"/>
          </a:bodyPr>
          <a:lstStyle/>
          <a:p>
            <a:pPr algn="just"/>
            <a:r>
              <a:rPr lang="pt-BR" sz="1700" dirty="0"/>
              <a:t>É natural compararmos os aspectos da arquitetura do Data Lake com os modelos dos bancos de dados tradicionais chamados de </a:t>
            </a:r>
            <a:r>
              <a:rPr lang="pt-BR" sz="1700" b="1" dirty="0"/>
              <a:t>data warehouse </a:t>
            </a:r>
            <a:r>
              <a:rPr lang="pt-BR" sz="1700" dirty="0"/>
              <a:t>(armazém de dados). A arquitetura do data warehouse é hierárquica, pois os dados são armazenados em arquivos ou pastas.</a:t>
            </a:r>
          </a:p>
          <a:p>
            <a:pPr algn="just"/>
            <a:endParaRPr lang="pt-BR" sz="1700" dirty="0"/>
          </a:p>
          <a:p>
            <a:pPr algn="just"/>
            <a:r>
              <a:rPr lang="pt-BR" sz="1700" dirty="0"/>
              <a:t>Já o </a:t>
            </a:r>
            <a:r>
              <a:rPr lang="pt-BR" sz="1700" b="1" dirty="0"/>
              <a:t>Data Lake </a:t>
            </a:r>
            <a:r>
              <a:rPr lang="pt-BR" sz="1700" dirty="0"/>
              <a:t>usa uma arquitetura plana por meio dos objetos de armazenamento de dados. De acordo com Singh e Ahmad (2019), os benefícios de seu uso são:</a:t>
            </a:r>
          </a:p>
          <a:p>
            <a:pPr lvl="1" algn="just"/>
            <a:r>
              <a:rPr lang="pt-BR" b="1" dirty="0"/>
              <a:t>Escalabilidade</a:t>
            </a:r>
          </a:p>
          <a:p>
            <a:pPr lvl="1" algn="just"/>
            <a:r>
              <a:rPr lang="pt-BR" b="1" dirty="0"/>
              <a:t>Alta velocidade</a:t>
            </a:r>
          </a:p>
          <a:p>
            <a:pPr lvl="1" algn="just"/>
            <a:r>
              <a:rPr lang="pt-BR" b="1" dirty="0"/>
              <a:t>Estruturação</a:t>
            </a:r>
          </a:p>
          <a:p>
            <a:pPr lvl="1" algn="just"/>
            <a:r>
              <a:rPr lang="pt-BR" b="1" dirty="0"/>
              <a:t>Acesso aos dados originais</a:t>
            </a:r>
          </a:p>
          <a:p>
            <a:pPr lvl="1" algn="just"/>
            <a:r>
              <a:rPr lang="pt-BR" b="1" dirty="0"/>
              <a:t>Acessibilidade</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47</a:t>
            </a:fld>
            <a:endParaRPr lang="pt-BR"/>
          </a:p>
        </p:txBody>
      </p:sp>
    </p:spTree>
    <p:extLst>
      <p:ext uri="{BB962C8B-B14F-4D97-AF65-F5344CB8AC3E}">
        <p14:creationId xmlns:p14="http://schemas.microsoft.com/office/powerpoint/2010/main" val="16940818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Aspectos essenciais do Data Lake</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700" dirty="0"/>
              <a:t>O Data Lake é composto por </a:t>
            </a:r>
            <a:r>
              <a:rPr lang="pt-BR" sz="1700" b="1" dirty="0"/>
              <a:t>camadas</a:t>
            </a:r>
            <a:r>
              <a:rPr lang="pt-BR" sz="1700" dirty="0"/>
              <a:t> e </a:t>
            </a:r>
            <a:r>
              <a:rPr lang="pt-BR" sz="1700" b="1" dirty="0"/>
              <a:t>níveis</a:t>
            </a:r>
            <a:r>
              <a:rPr lang="pt-BR" sz="1700" dirty="0"/>
              <a:t>. As camadas agrupam as funcionalidades comuns. São elas:</a:t>
            </a:r>
          </a:p>
          <a:p>
            <a:pPr lvl="1" algn="just"/>
            <a:r>
              <a:rPr lang="pt-BR" sz="1500" b="1" dirty="0"/>
              <a:t>Camada de governança e segurança de dados:</a:t>
            </a:r>
          </a:p>
          <a:p>
            <a:pPr lvl="2" algn="just"/>
            <a:r>
              <a:rPr lang="pt-BR" sz="1300" dirty="0"/>
              <a:t>Responsável por controlar o acesso aos dados, esta camada utiliza mecanismos de segurança para que apenas usuários com perfis previamente mapeados tenham acesso e direito de manipulação dos dados.</a:t>
            </a:r>
          </a:p>
          <a:p>
            <a:pPr lvl="1" algn="just"/>
            <a:r>
              <a:rPr lang="pt-BR" sz="1500" b="1" dirty="0"/>
              <a:t>Camada de metadados</a:t>
            </a:r>
          </a:p>
          <a:p>
            <a:pPr lvl="2" algn="just"/>
            <a:r>
              <a:rPr lang="pt-BR" sz="1300" dirty="0"/>
              <a:t>Ela é responsável por marcar e identificar os dados com informações que auxiliem sobre a importância deles. Isso ajuda nos processos de análise para a extração de valor. Tal camada trata de dados nos diversos formatos: estruturados, não estruturados e semiestruturados.</a:t>
            </a:r>
          </a:p>
          <a:p>
            <a:pPr lvl="1" algn="just"/>
            <a:r>
              <a:rPr lang="pt-BR" sz="1500" b="1" dirty="0"/>
              <a:t>Camada de gerenciamento do ciclo de vida de informação</a:t>
            </a:r>
          </a:p>
          <a:p>
            <a:pPr lvl="2" algn="just"/>
            <a:r>
              <a:rPr lang="pt-BR" sz="1300" dirty="0"/>
              <a:t>Estabelece as regras de armazenamento dos dados e por quanto tempo devem permanecer no sistema, pois, com o tempo, é normal que eles percam seu valor.</a:t>
            </a:r>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48</a:t>
            </a:fld>
            <a:endParaRPr lang="pt-BR"/>
          </a:p>
        </p:txBody>
      </p:sp>
    </p:spTree>
    <p:extLst>
      <p:ext uri="{BB962C8B-B14F-4D97-AF65-F5344CB8AC3E}">
        <p14:creationId xmlns:p14="http://schemas.microsoft.com/office/powerpoint/2010/main" val="1450817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A40AC-B076-638D-9106-14B48146232C}"/>
              </a:ext>
            </a:extLst>
          </p:cNvPr>
          <p:cNvSpPr>
            <a:spLocks noGrp="1"/>
          </p:cNvSpPr>
          <p:nvPr>
            <p:ph type="title"/>
          </p:nvPr>
        </p:nvSpPr>
        <p:spPr/>
        <p:txBody>
          <a:bodyPr/>
          <a:lstStyle/>
          <a:p>
            <a:r>
              <a:rPr lang="pt-BR" dirty="0"/>
              <a:t>Aspectos essenciais do Data Lake</a:t>
            </a:r>
          </a:p>
        </p:txBody>
      </p:sp>
      <p:sp>
        <p:nvSpPr>
          <p:cNvPr id="3" name="Espaço Reservado para Conteúdo 2">
            <a:extLst>
              <a:ext uri="{FF2B5EF4-FFF2-40B4-BE49-F238E27FC236}">
                <a16:creationId xmlns:a16="http://schemas.microsoft.com/office/drawing/2014/main" id="{7A8AD32C-1E14-BB5E-0F1C-A18CC04C805E}"/>
              </a:ext>
            </a:extLst>
          </p:cNvPr>
          <p:cNvSpPr>
            <a:spLocks noGrp="1"/>
          </p:cNvSpPr>
          <p:nvPr>
            <p:ph idx="1"/>
          </p:nvPr>
        </p:nvSpPr>
        <p:spPr>
          <a:xfrm>
            <a:off x="2589212" y="2133600"/>
            <a:ext cx="8915400" cy="3777622"/>
          </a:xfrm>
        </p:spPr>
        <p:txBody>
          <a:bodyPr>
            <a:normAutofit/>
          </a:bodyPr>
          <a:lstStyle/>
          <a:p>
            <a:pPr algn="just"/>
            <a:r>
              <a:rPr lang="pt-BR" sz="1600" dirty="0"/>
              <a:t>Já os níveis são uma forma didática de agrupar aspectos semelhantes de uma funcionalidade. Podemos pensar da seguinte maneira: nos níveis, os dados fluem sequencialmente, como ocorre quando passamos parâmetros para uma função. Enquanto os dados se movem de camada para camada, as camadas realizam seu processamento nos dados em movimento.</a:t>
            </a:r>
          </a:p>
          <a:p>
            <a:pPr lvl="1" algn="just"/>
            <a:r>
              <a:rPr lang="pt-BR" sz="1400" b="1" dirty="0"/>
              <a:t>Nível de admissão</a:t>
            </a:r>
          </a:p>
          <a:p>
            <a:pPr lvl="2" algn="just"/>
            <a:r>
              <a:rPr lang="pt-BR" sz="1200" dirty="0"/>
              <a:t>Também conhecido como nível de ingestão, ele possui todos os serviços para a aquisição de dados de fontes externas. </a:t>
            </a:r>
          </a:p>
          <a:p>
            <a:pPr lvl="1" algn="just"/>
            <a:r>
              <a:rPr lang="pt-BR" sz="1400" b="1" dirty="0"/>
              <a:t>Nível de gerenciamento</a:t>
            </a:r>
          </a:p>
          <a:p>
            <a:pPr lvl="2" algn="just"/>
            <a:r>
              <a:rPr lang="pt-BR" sz="1200" dirty="0"/>
              <a:t>Aqui os dados são organizados por meio da aplicação de metadados e relacionamentos que auxiliem na sua identificação e localização.</a:t>
            </a:r>
          </a:p>
          <a:p>
            <a:pPr lvl="1" algn="just"/>
            <a:r>
              <a:rPr lang="pt-BR" sz="1400" b="1" dirty="0"/>
              <a:t>Nível de consumo</a:t>
            </a:r>
          </a:p>
          <a:p>
            <a:pPr lvl="2" algn="just"/>
            <a:r>
              <a:rPr lang="pt-BR" sz="1200" dirty="0"/>
              <a:t>Os dados do nível anterior são consumidos por aplicações relacionadas à análise de negócios.</a:t>
            </a:r>
          </a:p>
          <a:p>
            <a:pPr lvl="1" algn="just"/>
            <a:endParaRPr lang="pt-BR" sz="1500" dirty="0"/>
          </a:p>
        </p:txBody>
      </p:sp>
      <p:sp>
        <p:nvSpPr>
          <p:cNvPr id="4" name="Espaço Reservado para Número de Slide 3">
            <a:extLst>
              <a:ext uri="{FF2B5EF4-FFF2-40B4-BE49-F238E27FC236}">
                <a16:creationId xmlns:a16="http://schemas.microsoft.com/office/drawing/2014/main" id="{3EAD7D6F-A332-917E-F34B-7C665E58122E}"/>
              </a:ext>
            </a:extLst>
          </p:cNvPr>
          <p:cNvSpPr>
            <a:spLocks noGrp="1"/>
          </p:cNvSpPr>
          <p:nvPr>
            <p:ph type="sldNum" sz="quarter" idx="12"/>
          </p:nvPr>
        </p:nvSpPr>
        <p:spPr/>
        <p:txBody>
          <a:bodyPr/>
          <a:lstStyle/>
          <a:p>
            <a:fld id="{F85C9ED6-2611-4D65-9A7E-2C95AB5B3A48}" type="slidenum">
              <a:rPr lang="pt-BR" smtClean="0"/>
              <a:t>49</a:t>
            </a:fld>
            <a:endParaRPr lang="pt-BR"/>
          </a:p>
        </p:txBody>
      </p:sp>
    </p:spTree>
    <p:extLst>
      <p:ext uri="{BB962C8B-B14F-4D97-AF65-F5344CB8AC3E}">
        <p14:creationId xmlns:p14="http://schemas.microsoft.com/office/powerpoint/2010/main" val="40843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Volume</a:t>
            </a:r>
          </a:p>
          <a:p>
            <a:pPr lvl="1" algn="just"/>
            <a:r>
              <a:rPr lang="pt-BR" dirty="0"/>
              <a:t>Trata da quantidade de dados gerada e coletada pelas aplicações. Normalmente, uma aplicação é classificada como Big Data quando trabalha com um volume de dados da ordem de </a:t>
            </a:r>
            <a:r>
              <a:rPr lang="pt-BR" dirty="0" err="1"/>
              <a:t>Petabytes</a:t>
            </a:r>
            <a:r>
              <a:rPr lang="pt-BR" dirty="0"/>
              <a:t> (PB), sendo que um 1 PB corresponde a 1.024 Terabytes.</a:t>
            </a:r>
          </a:p>
          <a:p>
            <a:pPr algn="just"/>
            <a:r>
              <a:rPr lang="pt-BR" b="1" dirty="0"/>
              <a:t>Variedade</a:t>
            </a:r>
          </a:p>
          <a:p>
            <a:pPr lvl="1" algn="just"/>
            <a:r>
              <a:rPr lang="pt-BR" dirty="0"/>
              <a:t>Os dados são encontrados em diversos formatos, podendo ser estruturados e não estruturados. É bastante comum trabalhar nesse tipo de aplicação com dados disponíveis em tabelas, arquivos texto e JSON, por exemplo.</a:t>
            </a:r>
          </a:p>
          <a:p>
            <a:pPr algn="just"/>
            <a:r>
              <a:rPr lang="pt-BR" b="1" dirty="0"/>
              <a:t>Velocidade</a:t>
            </a:r>
          </a:p>
          <a:p>
            <a:pPr lvl="1" algn="just"/>
            <a:r>
              <a:rPr lang="pt-BR" dirty="0"/>
              <a:t>Essa característica está relacionada tanto com a velocidade com a qual os dados são gerados quanto com a que são processados.</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5</a:t>
            </a:fld>
            <a:endParaRPr lang="pt-BR"/>
          </a:p>
        </p:txBody>
      </p:sp>
    </p:spTree>
    <p:extLst>
      <p:ext uri="{BB962C8B-B14F-4D97-AF65-F5344CB8AC3E}">
        <p14:creationId xmlns:p14="http://schemas.microsoft.com/office/powerpoint/2010/main" val="103971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b="1" dirty="0"/>
              <a:t>Veracidade</a:t>
            </a:r>
          </a:p>
          <a:p>
            <a:pPr lvl="1" algn="just"/>
            <a:r>
              <a:rPr lang="pt-BR" dirty="0"/>
              <a:t>Trata da questão fundamental da qualidade dos dados. Em especial, nesse tipo de aplicação, com tantas variáveis para se controlar, é muito importante aplicar técnicas e usar ferramentas para garantir a integridade e a qualidade dos dados e evitar processamentos desnecessários.</a:t>
            </a:r>
          </a:p>
          <a:p>
            <a:pPr algn="just"/>
            <a:r>
              <a:rPr lang="pt-BR" b="1" dirty="0"/>
              <a:t>Valor</a:t>
            </a:r>
          </a:p>
          <a:p>
            <a:pPr lvl="1" algn="just"/>
            <a:r>
              <a:rPr lang="pt-BR" dirty="0"/>
              <a:t>Essa característica está relacionada à recompensa que se espera obter ao trabalhar com aplicações de Big Data. Dados em grandes volumes são muito úteis em estudos estatísticos para descobrir padrões e adquirir conhecimento.</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6</a:t>
            </a:fld>
            <a:endParaRPr lang="pt-BR"/>
          </a:p>
        </p:txBody>
      </p:sp>
    </p:spTree>
    <p:extLst>
      <p:ext uri="{BB962C8B-B14F-4D97-AF65-F5344CB8AC3E}">
        <p14:creationId xmlns:p14="http://schemas.microsoft.com/office/powerpoint/2010/main" val="214551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As tecnologias que compõem as aplicações de Big Data são modernas e ainda estão se expandindo. Isso ocorre no caso concreto da popularização da computação em nuvem e da internet das coisas, que aumentam ainda mais a abrangência de Big Data. </a:t>
            </a:r>
          </a:p>
          <a:p>
            <a:pPr algn="just"/>
            <a:endParaRPr lang="pt-BR" dirty="0"/>
          </a:p>
          <a:p>
            <a:pPr algn="just"/>
            <a:r>
              <a:rPr lang="pt-BR" dirty="0"/>
              <a:t>Para que possamos lidar com toda a complexidade que envolve as aplicações de Big Data, precisamos de uma tecnologia que gerencie todos esses recursos computacionais de hardware e software. Uma das tecnologias que obteve mais sucesso com essa finalidade é o framework </a:t>
            </a:r>
            <a:r>
              <a:rPr lang="pt-BR" b="1" dirty="0"/>
              <a:t>Hadoop</a:t>
            </a:r>
            <a:r>
              <a:rPr lang="pt-BR" dirty="0"/>
              <a:t>.</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7</a:t>
            </a:fld>
            <a:endParaRPr lang="pt-BR"/>
          </a:p>
        </p:txBody>
      </p:sp>
    </p:spTree>
    <p:extLst>
      <p:ext uri="{BB962C8B-B14F-4D97-AF65-F5344CB8AC3E}">
        <p14:creationId xmlns:p14="http://schemas.microsoft.com/office/powerpoint/2010/main" val="2441609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184" name="Rectangle 7183">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Rectangle 7185">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Título 4">
            <a:extLst>
              <a:ext uri="{FF2B5EF4-FFF2-40B4-BE49-F238E27FC236}">
                <a16:creationId xmlns:a16="http://schemas.microsoft.com/office/drawing/2014/main" id="{70D5EF76-55B0-422B-9639-D9553FF865BA}"/>
              </a:ext>
            </a:extLst>
          </p:cNvPr>
          <p:cNvSpPr>
            <a:spLocks noGrp="1"/>
          </p:cNvSpPr>
          <p:nvPr>
            <p:ph type="ctrTitle"/>
          </p:nvPr>
        </p:nvSpPr>
        <p:spPr>
          <a:xfrm>
            <a:off x="540279" y="967417"/>
            <a:ext cx="3778870" cy="3943250"/>
          </a:xfrm>
        </p:spPr>
        <p:txBody>
          <a:bodyPr>
            <a:normAutofit/>
          </a:bodyPr>
          <a:lstStyle/>
          <a:p>
            <a:br>
              <a:rPr lang="pt-BR" sz="4000" dirty="0">
                <a:solidFill>
                  <a:srgbClr val="FEFFFF"/>
                </a:solidFill>
              </a:rPr>
            </a:br>
            <a:r>
              <a:rPr lang="pt-BR" sz="4000" dirty="0">
                <a:solidFill>
                  <a:srgbClr val="FEFFFF"/>
                </a:solidFill>
              </a:rPr>
              <a:t>Arquitetura do Hadoop</a:t>
            </a:r>
          </a:p>
        </p:txBody>
      </p:sp>
      <p:sp>
        <p:nvSpPr>
          <p:cNvPr id="7188"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Espaço Reservado para Número de Slide 3">
            <a:extLst>
              <a:ext uri="{FF2B5EF4-FFF2-40B4-BE49-F238E27FC236}">
                <a16:creationId xmlns:a16="http://schemas.microsoft.com/office/drawing/2014/main" id="{EBAD8C54-4DA9-3EEA-1B89-5AFF4EB9774D}"/>
              </a:ext>
            </a:extLst>
          </p:cNvPr>
          <p:cNvSpPr>
            <a:spLocks noGrp="1"/>
          </p:cNvSpPr>
          <p:nvPr>
            <p:ph type="sldNum" sz="quarter" idx="12"/>
          </p:nvPr>
        </p:nvSpPr>
        <p:spPr>
          <a:xfrm>
            <a:off x="4242486" y="5202719"/>
            <a:ext cx="650510" cy="517624"/>
          </a:xfrm>
        </p:spPr>
        <p:txBody>
          <a:bodyPr>
            <a:normAutofit/>
          </a:bodyPr>
          <a:lstStyle/>
          <a:p>
            <a:pPr>
              <a:spcAft>
                <a:spcPts val="600"/>
              </a:spcAft>
            </a:pPr>
            <a:fld id="{F85C9ED6-2611-4D65-9A7E-2C95AB5B3A48}" type="slidenum">
              <a:rPr lang="pt-BR" smtClean="0"/>
              <a:pPr>
                <a:spcAft>
                  <a:spcPts val="600"/>
                </a:spcAft>
              </a:pPr>
              <a:t>8</a:t>
            </a:fld>
            <a:endParaRPr lang="pt-BR"/>
          </a:p>
        </p:txBody>
      </p:sp>
      <p:pic>
        <p:nvPicPr>
          <p:cNvPr id="7172" name="Picture 4" descr="Plataforma de armazenamento na nuvem | Stoom">
            <a:extLst>
              <a:ext uri="{FF2B5EF4-FFF2-40B4-BE49-F238E27FC236}">
                <a16:creationId xmlns:a16="http://schemas.microsoft.com/office/drawing/2014/main" id="{939D71DC-CEAD-3BE1-11FF-21862C5B034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87994" y="1768703"/>
            <a:ext cx="5640502" cy="332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97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C94FDA-C825-43A2-A0A2-0C5CA0FA9BB2}"/>
              </a:ext>
            </a:extLst>
          </p:cNvPr>
          <p:cNvSpPr>
            <a:spLocks noGrp="1"/>
          </p:cNvSpPr>
          <p:nvPr>
            <p:ph type="title"/>
          </p:nvPr>
        </p:nvSpPr>
        <p:spPr/>
        <p:txBody>
          <a:bodyPr/>
          <a:lstStyle/>
          <a:p>
            <a:r>
              <a:rPr lang="pt-BR" dirty="0"/>
              <a:t>A arquitetura Hadoop</a:t>
            </a:r>
          </a:p>
        </p:txBody>
      </p:sp>
      <p:sp>
        <p:nvSpPr>
          <p:cNvPr id="3" name="Espaço Reservado para Conteúdo 2">
            <a:extLst>
              <a:ext uri="{FF2B5EF4-FFF2-40B4-BE49-F238E27FC236}">
                <a16:creationId xmlns:a16="http://schemas.microsoft.com/office/drawing/2014/main" id="{2DB97DCF-A9FB-4CEA-B6C7-D7C69F3F89A7}"/>
              </a:ext>
            </a:extLst>
          </p:cNvPr>
          <p:cNvSpPr>
            <a:spLocks noGrp="1"/>
          </p:cNvSpPr>
          <p:nvPr>
            <p:ph idx="1"/>
          </p:nvPr>
        </p:nvSpPr>
        <p:spPr/>
        <p:txBody>
          <a:bodyPr>
            <a:normAutofit/>
          </a:bodyPr>
          <a:lstStyle/>
          <a:p>
            <a:pPr algn="just"/>
            <a:r>
              <a:rPr lang="pt-BR" dirty="0"/>
              <a:t>O Hadoop é uma tecnologia de framework de software livre desenvolvida pela Apache Foundation, sendo aplicado no armazenamento e no processamento de dados de grandes volumes, ou seja, em Big Data. Além da distribuição livre da Apache, o Hadoop possui outras distribuições, como:</a:t>
            </a:r>
          </a:p>
          <a:p>
            <a:pPr lvl="1" algn="just"/>
            <a:r>
              <a:rPr lang="pt-BR" i="1" dirty="0"/>
              <a:t>Cloudera;</a:t>
            </a:r>
          </a:p>
          <a:p>
            <a:pPr lvl="1" algn="just"/>
            <a:r>
              <a:rPr lang="pt-BR" i="1" dirty="0"/>
              <a:t>Hortonworks;</a:t>
            </a:r>
          </a:p>
          <a:p>
            <a:pPr lvl="1" algn="just"/>
            <a:r>
              <a:rPr lang="pt-BR" i="1" dirty="0"/>
              <a:t>MapR;</a:t>
            </a:r>
          </a:p>
          <a:p>
            <a:pPr lvl="1" algn="just"/>
            <a:r>
              <a:rPr lang="pt-BR" i="1" dirty="0"/>
              <a:t>IBM;</a:t>
            </a:r>
          </a:p>
          <a:p>
            <a:pPr lvl="1" algn="just"/>
            <a:r>
              <a:rPr lang="pt-BR" i="1" dirty="0"/>
              <a:t>Microsoft Azure;</a:t>
            </a:r>
          </a:p>
          <a:p>
            <a:pPr lvl="1" algn="just"/>
            <a:r>
              <a:rPr lang="pt-BR" i="1" dirty="0"/>
              <a:t>Amazon Web Services Elastic MapReduce Hadoop Distribution.</a:t>
            </a:r>
          </a:p>
        </p:txBody>
      </p:sp>
      <p:sp>
        <p:nvSpPr>
          <p:cNvPr id="4" name="Espaço Reservado para Número de Slide 3">
            <a:extLst>
              <a:ext uri="{FF2B5EF4-FFF2-40B4-BE49-F238E27FC236}">
                <a16:creationId xmlns:a16="http://schemas.microsoft.com/office/drawing/2014/main" id="{FFA8A769-B38A-D724-4537-5E7D6E80B7E5}"/>
              </a:ext>
            </a:extLst>
          </p:cNvPr>
          <p:cNvSpPr>
            <a:spLocks noGrp="1"/>
          </p:cNvSpPr>
          <p:nvPr>
            <p:ph type="sldNum" sz="quarter" idx="12"/>
          </p:nvPr>
        </p:nvSpPr>
        <p:spPr/>
        <p:txBody>
          <a:bodyPr/>
          <a:lstStyle/>
          <a:p>
            <a:fld id="{F85C9ED6-2611-4D65-9A7E-2C95AB5B3A48}" type="slidenum">
              <a:rPr lang="pt-BR" smtClean="0"/>
              <a:t>9</a:t>
            </a:fld>
            <a:endParaRPr lang="pt-BR"/>
          </a:p>
        </p:txBody>
      </p:sp>
    </p:spTree>
    <p:extLst>
      <p:ext uri="{BB962C8B-B14F-4D97-AF65-F5344CB8AC3E}">
        <p14:creationId xmlns:p14="http://schemas.microsoft.com/office/powerpoint/2010/main" val="4054689194"/>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515</TotalTime>
  <Words>4682</Words>
  <Application>Microsoft Office PowerPoint</Application>
  <PresentationFormat>Widescreen</PresentationFormat>
  <Paragraphs>324</Paragraphs>
  <Slides>49</Slides>
  <Notes>1</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49</vt:i4>
      </vt:variant>
    </vt:vector>
  </HeadingPairs>
  <TitlesOfParts>
    <vt:vector size="54" baseType="lpstr">
      <vt:lpstr>Arial</vt:lpstr>
      <vt:lpstr>Calibri</vt:lpstr>
      <vt:lpstr>Century Gothic</vt:lpstr>
      <vt:lpstr>Wingdings 3</vt:lpstr>
      <vt:lpstr>Cacho</vt:lpstr>
      <vt:lpstr>Tópicos de Big Data em Python   Arquitetura do Hadoop</vt:lpstr>
      <vt:lpstr>Introdução</vt:lpstr>
      <vt:lpstr>Introdução</vt:lpstr>
      <vt:lpstr>Introdução</vt:lpstr>
      <vt:lpstr>Introdução</vt:lpstr>
      <vt:lpstr>Introdução</vt:lpstr>
      <vt:lpstr>Introdução</vt:lpstr>
      <vt:lpstr> Arquitetura do Hadoop</vt:lpstr>
      <vt:lpstr>A arquitetura Hadoop</vt:lpstr>
      <vt:lpstr>A arquitetura Hadoop</vt:lpstr>
      <vt:lpstr>A arquitetura Hadoop</vt:lpstr>
      <vt:lpstr>A arquitetura Hadoop</vt:lpstr>
      <vt:lpstr>A arquitetura Hadoop</vt:lpstr>
      <vt:lpstr>A arquitetura Hadoop</vt:lpstr>
      <vt:lpstr>A arquitetura Hadoop MapReduce</vt:lpstr>
      <vt:lpstr>A arquitetura Hadoop MapReduce</vt:lpstr>
      <vt:lpstr>A arquitetura Hadoop MapReduce</vt:lpstr>
      <vt:lpstr>A arquitetura Hadoop HDFS (sistema de arquivos distribuídos Hadoop)</vt:lpstr>
      <vt:lpstr>A arquitetura Hadoop HDFS (sistema de arquivos distribuídos Hadoop)</vt:lpstr>
      <vt:lpstr>A arquitetura Hadoop YARN (Yet Another Resource Negociator)</vt:lpstr>
      <vt:lpstr>A arquitetura Hadoop Utilitários comuns do Hadoop (Hadoop Common)</vt:lpstr>
      <vt:lpstr>A arquitetura Hadoop Utilitários comuns do Hadoop (Hadoop Common)</vt:lpstr>
      <vt:lpstr> Vantagens e desvantagens</vt:lpstr>
      <vt:lpstr>Vantagens do Hadoop</vt:lpstr>
      <vt:lpstr>Vantagens do Hadoop</vt:lpstr>
      <vt:lpstr>Desvantagens do Hadoop</vt:lpstr>
      <vt:lpstr>Desvantagens do Hadoop</vt:lpstr>
      <vt:lpstr>Desvantagens do Hadoop</vt:lpstr>
      <vt:lpstr>Desvantagens do Hadoop</vt:lpstr>
      <vt:lpstr> Exemplo de MapReduce</vt:lpstr>
      <vt:lpstr>Exemplo de MapReduce</vt:lpstr>
      <vt:lpstr>Instalar o Python e configurar o ambiente</vt:lpstr>
      <vt:lpstr>Desenvolver o programa MapReduce</vt:lpstr>
      <vt:lpstr>Desenvolver o programa MapReduce</vt:lpstr>
      <vt:lpstr> HDFS  vs RDBMS</vt:lpstr>
      <vt:lpstr>HDFS vs RDBMS </vt:lpstr>
      <vt:lpstr>HDFS vs RDBMS</vt:lpstr>
      <vt:lpstr>HDFS vs RDBMS</vt:lpstr>
      <vt:lpstr>HDFS vs RDBMS</vt:lpstr>
      <vt:lpstr>Diferenças entre o HDFS e o RDBMS</vt:lpstr>
      <vt:lpstr>Diferenças entre o HDFS e o RDBMS</vt:lpstr>
      <vt:lpstr>Diferenças entre o HDFS e o RDBMS</vt:lpstr>
      <vt:lpstr>Diferenças entre o HDFS e o RDBMS</vt:lpstr>
      <vt:lpstr>Data Lake</vt:lpstr>
      <vt:lpstr>Entendendo um Data Lake</vt:lpstr>
      <vt:lpstr>Entendendo um Data Lake</vt:lpstr>
      <vt:lpstr>Entendendo um Data Lake</vt:lpstr>
      <vt:lpstr>Aspectos essenciais do Data Lake</vt:lpstr>
      <vt:lpstr>Aspectos essenciais do Data Lake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Técnicas de programação e animação  Técnicas de animação </dc:title>
  <dc:creator>Salustiano Rodrigues</dc:creator>
  <cp:lastModifiedBy>Salustiano Rodrigues</cp:lastModifiedBy>
  <cp:revision>5</cp:revision>
  <dcterms:created xsi:type="dcterms:W3CDTF">2021-03-14T16:26:28Z</dcterms:created>
  <dcterms:modified xsi:type="dcterms:W3CDTF">2022-11-09T18:52:36Z</dcterms:modified>
</cp:coreProperties>
</file>