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5" r:id="rId2"/>
    <p:sldId id="358" r:id="rId3"/>
    <p:sldId id="359" r:id="rId4"/>
    <p:sldId id="360" r:id="rId5"/>
    <p:sldId id="361" r:id="rId6"/>
    <p:sldId id="33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EC42A-70E4-4A5B-8345-E59BEE202ADB}" v="22" dt="2022-10-26T18:18:56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ustiano Rodrigues" userId="b0c2298ca69cb755" providerId="LiveId" clId="{194EC42A-70E4-4A5B-8345-E59BEE202ADB}"/>
    <pc:docChg chg="undo custSel addSld delSld modSld sldOrd">
      <pc:chgData name="Salustiano Rodrigues" userId="b0c2298ca69cb755" providerId="LiveId" clId="{194EC42A-70E4-4A5B-8345-E59BEE202ADB}" dt="2022-11-09T19:04:15.706" v="1840" actId="1076"/>
      <pc:docMkLst>
        <pc:docMk/>
      </pc:docMkLst>
      <pc:sldChg chg="addSp delSp modSp mod delAnim">
        <pc:chgData name="Salustiano Rodrigues" userId="b0c2298ca69cb755" providerId="LiveId" clId="{194EC42A-70E4-4A5B-8345-E59BEE202ADB}" dt="2022-11-09T18:53:07.372" v="1746" actId="478"/>
        <pc:sldMkLst>
          <pc:docMk/>
          <pc:sldMk cId="619747503" sldId="265"/>
        </pc:sldMkLst>
        <pc:spChg chg="mod">
          <ac:chgData name="Salustiano Rodrigues" userId="b0c2298ca69cb755" providerId="LiveId" clId="{194EC42A-70E4-4A5B-8345-E59BEE202ADB}" dt="2022-10-25T17:23:08.138" v="1" actId="27636"/>
          <ac:spMkLst>
            <pc:docMk/>
            <pc:sldMk cId="619747503" sldId="265"/>
            <ac:spMk id="2" creationId="{00000000-0000-0000-0000-000000000000}"/>
          </ac:spMkLst>
        </pc:spChg>
        <pc:spChg chg="del">
          <ac:chgData name="Salustiano Rodrigues" userId="b0c2298ca69cb755" providerId="LiveId" clId="{194EC42A-70E4-4A5B-8345-E59BEE202ADB}" dt="2022-11-09T18:53:06.659" v="1745" actId="478"/>
          <ac:spMkLst>
            <pc:docMk/>
            <pc:sldMk cId="619747503" sldId="265"/>
            <ac:spMk id="3" creationId="{00000000-0000-0000-0000-000000000000}"/>
          </ac:spMkLst>
        </pc:spChg>
        <pc:spChg chg="add del mod">
          <ac:chgData name="Salustiano Rodrigues" userId="b0c2298ca69cb755" providerId="LiveId" clId="{194EC42A-70E4-4A5B-8345-E59BEE202ADB}" dt="2022-11-09T18:53:07.372" v="1746" actId="478"/>
          <ac:spMkLst>
            <pc:docMk/>
            <pc:sldMk cId="619747503" sldId="265"/>
            <ac:spMk id="6" creationId="{4F6E0A47-A80B-3DC0-E9C5-1FDD80991DD7}"/>
          </ac:spMkLst>
        </pc:spChg>
      </pc:sldChg>
      <pc:sldChg chg="del">
        <pc:chgData name="Salustiano Rodrigues" userId="b0c2298ca69cb755" providerId="LiveId" clId="{194EC42A-70E4-4A5B-8345-E59BEE202ADB}" dt="2022-10-25T17:23:35.301" v="2" actId="47"/>
        <pc:sldMkLst>
          <pc:docMk/>
          <pc:sldMk cId="2709367394" sldId="289"/>
        </pc:sldMkLst>
      </pc:sldChg>
      <pc:sldChg chg="del">
        <pc:chgData name="Salustiano Rodrigues" userId="b0c2298ca69cb755" providerId="LiveId" clId="{194EC42A-70E4-4A5B-8345-E59BEE202ADB}" dt="2022-10-25T17:23:35.967" v="8" actId="47"/>
        <pc:sldMkLst>
          <pc:docMk/>
          <pc:sldMk cId="442973404" sldId="311"/>
        </pc:sldMkLst>
      </pc:sldChg>
      <pc:sldChg chg="del">
        <pc:chgData name="Salustiano Rodrigues" userId="b0c2298ca69cb755" providerId="LiveId" clId="{194EC42A-70E4-4A5B-8345-E59BEE202ADB}" dt="2022-10-25T17:23:35.815" v="3" actId="47"/>
        <pc:sldMkLst>
          <pc:docMk/>
          <pc:sldMk cId="3978500945" sldId="312"/>
        </pc:sldMkLst>
      </pc:sldChg>
      <pc:sldChg chg="del">
        <pc:chgData name="Salustiano Rodrigues" userId="b0c2298ca69cb755" providerId="LiveId" clId="{194EC42A-70E4-4A5B-8345-E59BEE202ADB}" dt="2022-10-25T17:23:35.859" v="4" actId="47"/>
        <pc:sldMkLst>
          <pc:docMk/>
          <pc:sldMk cId="3591700473" sldId="313"/>
        </pc:sldMkLst>
      </pc:sldChg>
      <pc:sldChg chg="del">
        <pc:chgData name="Salustiano Rodrigues" userId="b0c2298ca69cb755" providerId="LiveId" clId="{194EC42A-70E4-4A5B-8345-E59BEE202ADB}" dt="2022-10-25T17:23:35.884" v="5" actId="47"/>
        <pc:sldMkLst>
          <pc:docMk/>
          <pc:sldMk cId="1039717634" sldId="314"/>
        </pc:sldMkLst>
      </pc:sldChg>
      <pc:sldChg chg="del">
        <pc:chgData name="Salustiano Rodrigues" userId="b0c2298ca69cb755" providerId="LiveId" clId="{194EC42A-70E4-4A5B-8345-E59BEE202ADB}" dt="2022-10-25T17:23:35.912" v="6" actId="47"/>
        <pc:sldMkLst>
          <pc:docMk/>
          <pc:sldMk cId="2145515533" sldId="315"/>
        </pc:sldMkLst>
      </pc:sldChg>
      <pc:sldChg chg="del">
        <pc:chgData name="Salustiano Rodrigues" userId="b0c2298ca69cb755" providerId="LiveId" clId="{194EC42A-70E4-4A5B-8345-E59BEE202ADB}" dt="2022-10-25T17:23:35.924" v="7" actId="47"/>
        <pc:sldMkLst>
          <pc:docMk/>
          <pc:sldMk cId="2441609600" sldId="316"/>
        </pc:sldMkLst>
      </pc:sldChg>
      <pc:sldChg chg="del">
        <pc:chgData name="Salustiano Rodrigues" userId="b0c2298ca69cb755" providerId="LiveId" clId="{194EC42A-70E4-4A5B-8345-E59BEE202ADB}" dt="2022-10-25T17:23:36.007" v="9" actId="47"/>
        <pc:sldMkLst>
          <pc:docMk/>
          <pc:sldMk cId="4054689194" sldId="317"/>
        </pc:sldMkLst>
      </pc:sldChg>
      <pc:sldChg chg="del">
        <pc:chgData name="Salustiano Rodrigues" userId="b0c2298ca69cb755" providerId="LiveId" clId="{194EC42A-70E4-4A5B-8345-E59BEE202ADB}" dt="2022-10-25T17:23:36.029" v="10" actId="47"/>
        <pc:sldMkLst>
          <pc:docMk/>
          <pc:sldMk cId="461486992" sldId="318"/>
        </pc:sldMkLst>
      </pc:sldChg>
      <pc:sldChg chg="del">
        <pc:chgData name="Salustiano Rodrigues" userId="b0c2298ca69cb755" providerId="LiveId" clId="{194EC42A-70E4-4A5B-8345-E59BEE202ADB}" dt="2022-10-25T17:23:36.057" v="11" actId="47"/>
        <pc:sldMkLst>
          <pc:docMk/>
          <pc:sldMk cId="316312585" sldId="319"/>
        </pc:sldMkLst>
      </pc:sldChg>
      <pc:sldChg chg="del">
        <pc:chgData name="Salustiano Rodrigues" userId="b0c2298ca69cb755" providerId="LiveId" clId="{194EC42A-70E4-4A5B-8345-E59BEE202ADB}" dt="2022-10-25T17:23:36.081" v="12" actId="47"/>
        <pc:sldMkLst>
          <pc:docMk/>
          <pc:sldMk cId="664339027" sldId="320"/>
        </pc:sldMkLst>
      </pc:sldChg>
      <pc:sldChg chg="del">
        <pc:chgData name="Salustiano Rodrigues" userId="b0c2298ca69cb755" providerId="LiveId" clId="{194EC42A-70E4-4A5B-8345-E59BEE202ADB}" dt="2022-10-25T17:23:36.124" v="13" actId="47"/>
        <pc:sldMkLst>
          <pc:docMk/>
          <pc:sldMk cId="1158665850" sldId="321"/>
        </pc:sldMkLst>
      </pc:sldChg>
      <pc:sldChg chg="del">
        <pc:chgData name="Salustiano Rodrigues" userId="b0c2298ca69cb755" providerId="LiveId" clId="{194EC42A-70E4-4A5B-8345-E59BEE202ADB}" dt="2022-10-25T17:23:36.180" v="14" actId="47"/>
        <pc:sldMkLst>
          <pc:docMk/>
          <pc:sldMk cId="3563648564" sldId="322"/>
        </pc:sldMkLst>
      </pc:sldChg>
      <pc:sldChg chg="del">
        <pc:chgData name="Salustiano Rodrigues" userId="b0c2298ca69cb755" providerId="LiveId" clId="{194EC42A-70E4-4A5B-8345-E59BEE202ADB}" dt="2022-10-25T17:23:36.222" v="15" actId="47"/>
        <pc:sldMkLst>
          <pc:docMk/>
          <pc:sldMk cId="733683970" sldId="323"/>
        </pc:sldMkLst>
      </pc:sldChg>
      <pc:sldChg chg="del">
        <pc:chgData name="Salustiano Rodrigues" userId="b0c2298ca69cb755" providerId="LiveId" clId="{194EC42A-70E4-4A5B-8345-E59BEE202ADB}" dt="2022-10-25T17:23:36.984" v="16" actId="47"/>
        <pc:sldMkLst>
          <pc:docMk/>
          <pc:sldMk cId="3766900172" sldId="324"/>
        </pc:sldMkLst>
      </pc:sldChg>
      <pc:sldChg chg="del">
        <pc:chgData name="Salustiano Rodrigues" userId="b0c2298ca69cb755" providerId="LiveId" clId="{194EC42A-70E4-4A5B-8345-E59BEE202ADB}" dt="2022-10-25T17:23:37.135" v="17" actId="47"/>
        <pc:sldMkLst>
          <pc:docMk/>
          <pc:sldMk cId="788395785" sldId="325"/>
        </pc:sldMkLst>
      </pc:sldChg>
      <pc:sldChg chg="del">
        <pc:chgData name="Salustiano Rodrigues" userId="b0c2298ca69cb755" providerId="LiveId" clId="{194EC42A-70E4-4A5B-8345-E59BEE202ADB}" dt="2022-10-25T17:23:37.628" v="18" actId="47"/>
        <pc:sldMkLst>
          <pc:docMk/>
          <pc:sldMk cId="1130029736" sldId="326"/>
        </pc:sldMkLst>
      </pc:sldChg>
      <pc:sldChg chg="del">
        <pc:chgData name="Salustiano Rodrigues" userId="b0c2298ca69cb755" providerId="LiveId" clId="{194EC42A-70E4-4A5B-8345-E59BEE202ADB}" dt="2022-10-25T17:23:37.768" v="19" actId="47"/>
        <pc:sldMkLst>
          <pc:docMk/>
          <pc:sldMk cId="4167226180" sldId="327"/>
        </pc:sldMkLst>
      </pc:sldChg>
      <pc:sldChg chg="del">
        <pc:chgData name="Salustiano Rodrigues" userId="b0c2298ca69cb755" providerId="LiveId" clId="{194EC42A-70E4-4A5B-8345-E59BEE202ADB}" dt="2022-10-25T17:23:37.929" v="20" actId="47"/>
        <pc:sldMkLst>
          <pc:docMk/>
          <pc:sldMk cId="811536012" sldId="328"/>
        </pc:sldMkLst>
      </pc:sldChg>
      <pc:sldChg chg="del">
        <pc:chgData name="Salustiano Rodrigues" userId="b0c2298ca69cb755" providerId="LiveId" clId="{194EC42A-70E4-4A5B-8345-E59BEE202ADB}" dt="2022-10-25T17:23:38.084" v="21" actId="47"/>
        <pc:sldMkLst>
          <pc:docMk/>
          <pc:sldMk cId="673162783" sldId="329"/>
        </pc:sldMkLst>
      </pc:sldChg>
      <pc:sldChg chg="del">
        <pc:chgData name="Salustiano Rodrigues" userId="b0c2298ca69cb755" providerId="LiveId" clId="{194EC42A-70E4-4A5B-8345-E59BEE202ADB}" dt="2022-10-25T17:23:38.205" v="22" actId="47"/>
        <pc:sldMkLst>
          <pc:docMk/>
          <pc:sldMk cId="1736196214" sldId="330"/>
        </pc:sldMkLst>
      </pc:sldChg>
      <pc:sldChg chg="modSp mod">
        <pc:chgData name="Salustiano Rodrigues" userId="b0c2298ca69cb755" providerId="LiveId" clId="{194EC42A-70E4-4A5B-8345-E59BEE202ADB}" dt="2022-10-25T17:34:09.828" v="122"/>
        <pc:sldMkLst>
          <pc:docMk/>
          <pc:sldMk cId="1866498743" sldId="331"/>
        </pc:sldMkLst>
        <pc:spChg chg="mod">
          <ac:chgData name="Salustiano Rodrigues" userId="b0c2298ca69cb755" providerId="LiveId" clId="{194EC42A-70E4-4A5B-8345-E59BEE202ADB}" dt="2022-10-25T17:34:09.828" v="122"/>
          <ac:spMkLst>
            <pc:docMk/>
            <pc:sldMk cId="1866498743" sldId="331"/>
            <ac:spMk id="5" creationId="{70D5EF76-55B0-422B-9639-D9553FF865BA}"/>
          </ac:spMkLst>
        </pc:spChg>
      </pc:sldChg>
      <pc:sldChg chg="del">
        <pc:chgData name="Salustiano Rodrigues" userId="b0c2298ca69cb755" providerId="LiveId" clId="{194EC42A-70E4-4A5B-8345-E59BEE202ADB}" dt="2022-10-25T17:23:41.393" v="23" actId="47"/>
        <pc:sldMkLst>
          <pc:docMk/>
          <pc:sldMk cId="2935194554" sldId="332"/>
        </pc:sldMkLst>
      </pc:sldChg>
      <pc:sldChg chg="del">
        <pc:chgData name="Salustiano Rodrigues" userId="b0c2298ca69cb755" providerId="LiveId" clId="{194EC42A-70E4-4A5B-8345-E59BEE202ADB}" dt="2022-10-25T17:23:41.906" v="24" actId="47"/>
        <pc:sldMkLst>
          <pc:docMk/>
          <pc:sldMk cId="3985065140" sldId="333"/>
        </pc:sldMkLst>
      </pc:sldChg>
      <pc:sldChg chg="del">
        <pc:chgData name="Salustiano Rodrigues" userId="b0c2298ca69cb755" providerId="LiveId" clId="{194EC42A-70E4-4A5B-8345-E59BEE202ADB}" dt="2022-10-25T17:23:41.933" v="25" actId="47"/>
        <pc:sldMkLst>
          <pc:docMk/>
          <pc:sldMk cId="1072427908" sldId="334"/>
        </pc:sldMkLst>
      </pc:sldChg>
      <pc:sldChg chg="del">
        <pc:chgData name="Salustiano Rodrigues" userId="b0c2298ca69cb755" providerId="LiveId" clId="{194EC42A-70E4-4A5B-8345-E59BEE202ADB}" dt="2022-10-25T17:23:41.962" v="26" actId="47"/>
        <pc:sldMkLst>
          <pc:docMk/>
          <pc:sldMk cId="2991880531" sldId="335"/>
        </pc:sldMkLst>
      </pc:sldChg>
      <pc:sldChg chg="del">
        <pc:chgData name="Salustiano Rodrigues" userId="b0c2298ca69cb755" providerId="LiveId" clId="{194EC42A-70E4-4A5B-8345-E59BEE202ADB}" dt="2022-10-25T17:23:41.995" v="27" actId="47"/>
        <pc:sldMkLst>
          <pc:docMk/>
          <pc:sldMk cId="3732001934" sldId="336"/>
        </pc:sldMkLst>
      </pc:sldChg>
      <pc:sldChg chg="del">
        <pc:chgData name="Salustiano Rodrigues" userId="b0c2298ca69cb755" providerId="LiveId" clId="{194EC42A-70E4-4A5B-8345-E59BEE202ADB}" dt="2022-10-25T17:23:42.018" v="28" actId="47"/>
        <pc:sldMkLst>
          <pc:docMk/>
          <pc:sldMk cId="1791379640" sldId="337"/>
        </pc:sldMkLst>
      </pc:sldChg>
      <pc:sldChg chg="del">
        <pc:chgData name="Salustiano Rodrigues" userId="b0c2298ca69cb755" providerId="LiveId" clId="{194EC42A-70E4-4A5B-8345-E59BEE202ADB}" dt="2022-10-25T17:23:42.053" v="29" actId="47"/>
        <pc:sldMkLst>
          <pc:docMk/>
          <pc:sldMk cId="3851978002" sldId="339"/>
        </pc:sldMkLst>
      </pc:sldChg>
      <pc:sldChg chg="del">
        <pc:chgData name="Salustiano Rodrigues" userId="b0c2298ca69cb755" providerId="LiveId" clId="{194EC42A-70E4-4A5B-8345-E59BEE202ADB}" dt="2022-10-25T17:23:42.088" v="30" actId="47"/>
        <pc:sldMkLst>
          <pc:docMk/>
          <pc:sldMk cId="151932187" sldId="340"/>
        </pc:sldMkLst>
      </pc:sldChg>
      <pc:sldChg chg="del">
        <pc:chgData name="Salustiano Rodrigues" userId="b0c2298ca69cb755" providerId="LiveId" clId="{194EC42A-70E4-4A5B-8345-E59BEE202ADB}" dt="2022-10-25T17:23:42.118" v="31" actId="47"/>
        <pc:sldMkLst>
          <pc:docMk/>
          <pc:sldMk cId="4014569802" sldId="341"/>
        </pc:sldMkLst>
      </pc:sldChg>
      <pc:sldChg chg="del">
        <pc:chgData name="Salustiano Rodrigues" userId="b0c2298ca69cb755" providerId="LiveId" clId="{194EC42A-70E4-4A5B-8345-E59BEE202ADB}" dt="2022-10-25T17:23:42.157" v="32" actId="47"/>
        <pc:sldMkLst>
          <pc:docMk/>
          <pc:sldMk cId="1900935850" sldId="342"/>
        </pc:sldMkLst>
      </pc:sldChg>
      <pc:sldChg chg="del">
        <pc:chgData name="Salustiano Rodrigues" userId="b0c2298ca69cb755" providerId="LiveId" clId="{194EC42A-70E4-4A5B-8345-E59BEE202ADB}" dt="2022-10-25T17:23:42.183" v="33" actId="47"/>
        <pc:sldMkLst>
          <pc:docMk/>
          <pc:sldMk cId="3779527207" sldId="343"/>
        </pc:sldMkLst>
      </pc:sldChg>
      <pc:sldChg chg="del">
        <pc:chgData name="Salustiano Rodrigues" userId="b0c2298ca69cb755" providerId="LiveId" clId="{194EC42A-70E4-4A5B-8345-E59BEE202ADB}" dt="2022-10-25T17:23:42.231" v="34" actId="47"/>
        <pc:sldMkLst>
          <pc:docMk/>
          <pc:sldMk cId="1017004854" sldId="344"/>
        </pc:sldMkLst>
      </pc:sldChg>
      <pc:sldChg chg="del">
        <pc:chgData name="Salustiano Rodrigues" userId="b0c2298ca69cb755" providerId="LiveId" clId="{194EC42A-70E4-4A5B-8345-E59BEE202ADB}" dt="2022-10-25T17:23:42.271" v="35" actId="47"/>
        <pc:sldMkLst>
          <pc:docMk/>
          <pc:sldMk cId="1441694645" sldId="345"/>
        </pc:sldMkLst>
      </pc:sldChg>
      <pc:sldChg chg="del">
        <pc:chgData name="Salustiano Rodrigues" userId="b0c2298ca69cb755" providerId="LiveId" clId="{194EC42A-70E4-4A5B-8345-E59BEE202ADB}" dt="2022-10-25T17:23:42.311" v="36" actId="47"/>
        <pc:sldMkLst>
          <pc:docMk/>
          <pc:sldMk cId="2371671318" sldId="346"/>
        </pc:sldMkLst>
      </pc:sldChg>
      <pc:sldChg chg="del">
        <pc:chgData name="Salustiano Rodrigues" userId="b0c2298ca69cb755" providerId="LiveId" clId="{194EC42A-70E4-4A5B-8345-E59BEE202ADB}" dt="2022-10-25T17:23:42.848" v="37" actId="47"/>
        <pc:sldMkLst>
          <pc:docMk/>
          <pc:sldMk cId="2928849883" sldId="347"/>
        </pc:sldMkLst>
      </pc:sldChg>
      <pc:sldChg chg="del">
        <pc:chgData name="Salustiano Rodrigues" userId="b0c2298ca69cb755" providerId="LiveId" clId="{194EC42A-70E4-4A5B-8345-E59BEE202ADB}" dt="2022-10-25T17:23:43.014" v="38" actId="47"/>
        <pc:sldMkLst>
          <pc:docMk/>
          <pc:sldMk cId="4095409712" sldId="348"/>
        </pc:sldMkLst>
      </pc:sldChg>
      <pc:sldChg chg="del">
        <pc:chgData name="Salustiano Rodrigues" userId="b0c2298ca69cb755" providerId="LiveId" clId="{194EC42A-70E4-4A5B-8345-E59BEE202ADB}" dt="2022-10-25T17:23:43.154" v="39" actId="47"/>
        <pc:sldMkLst>
          <pc:docMk/>
          <pc:sldMk cId="3079036980" sldId="349"/>
        </pc:sldMkLst>
      </pc:sldChg>
      <pc:sldChg chg="del">
        <pc:chgData name="Salustiano Rodrigues" userId="b0c2298ca69cb755" providerId="LiveId" clId="{194EC42A-70E4-4A5B-8345-E59BEE202ADB}" dt="2022-10-25T17:23:43.332" v="40" actId="47"/>
        <pc:sldMkLst>
          <pc:docMk/>
          <pc:sldMk cId="3687231488" sldId="350"/>
        </pc:sldMkLst>
      </pc:sldChg>
      <pc:sldChg chg="del">
        <pc:chgData name="Salustiano Rodrigues" userId="b0c2298ca69cb755" providerId="LiveId" clId="{194EC42A-70E4-4A5B-8345-E59BEE202ADB}" dt="2022-10-25T17:23:43.497" v="41" actId="47"/>
        <pc:sldMkLst>
          <pc:docMk/>
          <pc:sldMk cId="3794453959" sldId="351"/>
        </pc:sldMkLst>
      </pc:sldChg>
      <pc:sldChg chg="del">
        <pc:chgData name="Salustiano Rodrigues" userId="b0c2298ca69cb755" providerId="LiveId" clId="{194EC42A-70E4-4A5B-8345-E59BEE202ADB}" dt="2022-10-25T17:23:43.645" v="42" actId="47"/>
        <pc:sldMkLst>
          <pc:docMk/>
          <pc:sldMk cId="2524797170" sldId="352"/>
        </pc:sldMkLst>
      </pc:sldChg>
      <pc:sldChg chg="del">
        <pc:chgData name="Salustiano Rodrigues" userId="b0c2298ca69cb755" providerId="LiveId" clId="{194EC42A-70E4-4A5B-8345-E59BEE202ADB}" dt="2022-10-25T17:23:43.826" v="43" actId="47"/>
        <pc:sldMkLst>
          <pc:docMk/>
          <pc:sldMk cId="3603559419" sldId="353"/>
        </pc:sldMkLst>
      </pc:sldChg>
      <pc:sldChg chg="del">
        <pc:chgData name="Salustiano Rodrigues" userId="b0c2298ca69cb755" providerId="LiveId" clId="{194EC42A-70E4-4A5B-8345-E59BEE202ADB}" dt="2022-10-25T17:23:44.144" v="44" actId="47"/>
        <pc:sldMkLst>
          <pc:docMk/>
          <pc:sldMk cId="3447497883" sldId="354"/>
        </pc:sldMkLst>
      </pc:sldChg>
      <pc:sldChg chg="del">
        <pc:chgData name="Salustiano Rodrigues" userId="b0c2298ca69cb755" providerId="LiveId" clId="{194EC42A-70E4-4A5B-8345-E59BEE202ADB}" dt="2022-10-25T17:23:44.466" v="45" actId="47"/>
        <pc:sldMkLst>
          <pc:docMk/>
          <pc:sldMk cId="2318631481" sldId="355"/>
        </pc:sldMkLst>
      </pc:sldChg>
      <pc:sldChg chg="del">
        <pc:chgData name="Salustiano Rodrigues" userId="b0c2298ca69cb755" providerId="LiveId" clId="{194EC42A-70E4-4A5B-8345-E59BEE202ADB}" dt="2022-10-25T17:23:44.859" v="46" actId="47"/>
        <pc:sldMkLst>
          <pc:docMk/>
          <pc:sldMk cId="1694081898" sldId="356"/>
        </pc:sldMkLst>
      </pc:sldChg>
      <pc:sldChg chg="del">
        <pc:chgData name="Salustiano Rodrigues" userId="b0c2298ca69cb755" providerId="LiveId" clId="{194EC42A-70E4-4A5B-8345-E59BEE202ADB}" dt="2022-10-25T17:23:45.242" v="47" actId="47"/>
        <pc:sldMkLst>
          <pc:docMk/>
          <pc:sldMk cId="1450817017" sldId="357"/>
        </pc:sldMkLst>
      </pc:sldChg>
      <pc:sldChg chg="modSp mod ord">
        <pc:chgData name="Salustiano Rodrigues" userId="b0c2298ca69cb755" providerId="LiveId" clId="{194EC42A-70E4-4A5B-8345-E59BEE202ADB}" dt="2022-10-25T17:29:57.292" v="59" actId="114"/>
        <pc:sldMkLst>
          <pc:docMk/>
          <pc:sldMk cId="4084320264" sldId="358"/>
        </pc:sldMkLst>
        <pc:spChg chg="mod">
          <ac:chgData name="Salustiano Rodrigues" userId="b0c2298ca69cb755" providerId="LiveId" clId="{194EC42A-70E4-4A5B-8345-E59BEE202ADB}" dt="2022-10-25T17:23:56.674" v="52"/>
          <ac:spMkLst>
            <pc:docMk/>
            <pc:sldMk cId="4084320264" sldId="358"/>
            <ac:spMk id="2" creationId="{D19A40AC-B076-638D-9106-14B48146232C}"/>
          </ac:spMkLst>
        </pc:spChg>
        <pc:spChg chg="mod">
          <ac:chgData name="Salustiano Rodrigues" userId="b0c2298ca69cb755" providerId="LiveId" clId="{194EC42A-70E4-4A5B-8345-E59BEE202ADB}" dt="2022-10-25T17:29:57.292" v="59" actId="114"/>
          <ac:spMkLst>
            <pc:docMk/>
            <pc:sldMk cId="4084320264" sldId="358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194EC42A-70E4-4A5B-8345-E59BEE202ADB}" dt="2022-10-25T17:31:27.237" v="75" actId="12"/>
        <pc:sldMkLst>
          <pc:docMk/>
          <pc:sldMk cId="412174610" sldId="359"/>
        </pc:sldMkLst>
        <pc:spChg chg="mod">
          <ac:chgData name="Salustiano Rodrigues" userId="b0c2298ca69cb755" providerId="LiveId" clId="{194EC42A-70E4-4A5B-8345-E59BEE202ADB}" dt="2022-10-25T17:31:27.237" v="75" actId="12"/>
          <ac:spMkLst>
            <pc:docMk/>
            <pc:sldMk cId="412174610" sldId="359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194EC42A-70E4-4A5B-8345-E59BEE202ADB}" dt="2022-10-25T17:40:50.769" v="446" actId="123"/>
        <pc:sldMkLst>
          <pc:docMk/>
          <pc:sldMk cId="3423830538" sldId="360"/>
        </pc:sldMkLst>
        <pc:spChg chg="mod">
          <ac:chgData name="Salustiano Rodrigues" userId="b0c2298ca69cb755" providerId="LiveId" clId="{194EC42A-70E4-4A5B-8345-E59BEE202ADB}" dt="2022-10-25T17:40:50.769" v="446" actId="123"/>
          <ac:spMkLst>
            <pc:docMk/>
            <pc:sldMk cId="3423830538" sldId="360"/>
            <ac:spMk id="3" creationId="{7A8AD32C-1E14-BB5E-0F1C-A18CC04C805E}"/>
          </ac:spMkLst>
        </pc:spChg>
      </pc:sldChg>
      <pc:sldChg chg="modSp new mod">
        <pc:chgData name="Salustiano Rodrigues" userId="b0c2298ca69cb755" providerId="LiveId" clId="{194EC42A-70E4-4A5B-8345-E59BEE202ADB}" dt="2022-10-25T17:40:47.160" v="445" actId="123"/>
        <pc:sldMkLst>
          <pc:docMk/>
          <pc:sldMk cId="2037042588" sldId="361"/>
        </pc:sldMkLst>
        <pc:spChg chg="mod">
          <ac:chgData name="Salustiano Rodrigues" userId="b0c2298ca69cb755" providerId="LiveId" clId="{194EC42A-70E4-4A5B-8345-E59BEE202ADB}" dt="2022-10-25T17:33:30.276" v="113"/>
          <ac:spMkLst>
            <pc:docMk/>
            <pc:sldMk cId="2037042588" sldId="361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0:47.160" v="445" actId="123"/>
          <ac:spMkLst>
            <pc:docMk/>
            <pc:sldMk cId="2037042588" sldId="361"/>
            <ac:spMk id="3" creationId="{0C8C525A-C549-F111-288C-F978A0CF7EBE}"/>
          </ac:spMkLst>
        </pc:spChg>
      </pc:sldChg>
      <pc:sldChg chg="modSp add mod ord">
        <pc:chgData name="Salustiano Rodrigues" userId="b0c2298ca69cb755" providerId="LiveId" clId="{194EC42A-70E4-4A5B-8345-E59BEE202ADB}" dt="2022-10-25T17:40:42.602" v="444" actId="123"/>
        <pc:sldMkLst>
          <pc:docMk/>
          <pc:sldMk cId="2588496966" sldId="362"/>
        </pc:sldMkLst>
        <pc:spChg chg="mod">
          <ac:chgData name="Salustiano Rodrigues" userId="b0c2298ca69cb755" providerId="LiveId" clId="{194EC42A-70E4-4A5B-8345-E59BEE202ADB}" dt="2022-10-25T17:34:24.608" v="127" actId="20577"/>
          <ac:spMkLst>
            <pc:docMk/>
            <pc:sldMk cId="2588496966" sldId="362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0:42.602" v="444" actId="123"/>
          <ac:spMkLst>
            <pc:docMk/>
            <pc:sldMk cId="2588496966" sldId="362"/>
            <ac:spMk id="3" creationId="{0C8C525A-C549-F111-288C-F978A0CF7EBE}"/>
          </ac:spMkLst>
        </pc:spChg>
      </pc:sldChg>
      <pc:sldChg chg="addSp modSp add mod ord">
        <pc:chgData name="Salustiano Rodrigues" userId="b0c2298ca69cb755" providerId="LiveId" clId="{194EC42A-70E4-4A5B-8345-E59BEE202ADB}" dt="2022-10-25T17:40:38.506" v="443" actId="123"/>
        <pc:sldMkLst>
          <pc:docMk/>
          <pc:sldMk cId="3336080394" sldId="363"/>
        </pc:sldMkLst>
        <pc:spChg chg="mod">
          <ac:chgData name="Salustiano Rodrigues" userId="b0c2298ca69cb755" providerId="LiveId" clId="{194EC42A-70E4-4A5B-8345-E59BEE202ADB}" dt="2022-10-25T17:37:53.821" v="390" actId="255"/>
          <ac:spMkLst>
            <pc:docMk/>
            <pc:sldMk cId="3336080394" sldId="363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0:38.506" v="443" actId="123"/>
          <ac:spMkLst>
            <pc:docMk/>
            <pc:sldMk cId="3336080394" sldId="363"/>
            <ac:spMk id="3" creationId="{0C8C525A-C549-F111-288C-F978A0CF7EBE}"/>
          </ac:spMkLst>
        </pc:spChg>
        <pc:spChg chg="add mod">
          <ac:chgData name="Salustiano Rodrigues" userId="b0c2298ca69cb755" providerId="LiveId" clId="{194EC42A-70E4-4A5B-8345-E59BEE202ADB}" dt="2022-10-25T17:37:48.062" v="388"/>
          <ac:spMkLst>
            <pc:docMk/>
            <pc:sldMk cId="3336080394" sldId="363"/>
            <ac:spMk id="5" creationId="{97DE7195-504A-8BDF-696D-D111C6CC89DE}"/>
          </ac:spMkLst>
        </pc:spChg>
      </pc:sldChg>
      <pc:sldChg chg="modSp add del mod">
        <pc:chgData name="Salustiano Rodrigues" userId="b0c2298ca69cb755" providerId="LiveId" clId="{194EC42A-70E4-4A5B-8345-E59BEE202ADB}" dt="2022-10-25T17:38:32.268" v="397" actId="47"/>
        <pc:sldMkLst>
          <pc:docMk/>
          <pc:sldMk cId="1195722203" sldId="364"/>
        </pc:sldMkLst>
        <pc:spChg chg="mod">
          <ac:chgData name="Salustiano Rodrigues" userId="b0c2298ca69cb755" providerId="LiveId" clId="{194EC42A-70E4-4A5B-8345-E59BEE202ADB}" dt="2022-10-25T17:38:11.092" v="393" actId="255"/>
          <ac:spMkLst>
            <pc:docMk/>
            <pc:sldMk cId="1195722203" sldId="364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38:21.970" v="396" actId="20577"/>
          <ac:spMkLst>
            <pc:docMk/>
            <pc:sldMk cId="1195722203" sldId="364"/>
            <ac:spMk id="3" creationId="{0C8C525A-C549-F111-288C-F978A0CF7EBE}"/>
          </ac:spMkLst>
        </pc:spChg>
      </pc:sldChg>
      <pc:sldChg chg="modSp add mod ord">
        <pc:chgData name="Salustiano Rodrigues" userId="b0c2298ca69cb755" providerId="LiveId" clId="{194EC42A-70E4-4A5B-8345-E59BEE202ADB}" dt="2022-10-25T17:38:41.194" v="401"/>
        <pc:sldMkLst>
          <pc:docMk/>
          <pc:sldMk cId="3924900813" sldId="364"/>
        </pc:sldMkLst>
        <pc:spChg chg="mod">
          <ac:chgData name="Salustiano Rodrigues" userId="b0c2298ca69cb755" providerId="LiveId" clId="{194EC42A-70E4-4A5B-8345-E59BEE202ADB}" dt="2022-10-25T17:38:41.194" v="401"/>
          <ac:spMkLst>
            <pc:docMk/>
            <pc:sldMk cId="3924900813" sldId="364"/>
            <ac:spMk id="5" creationId="{70D5EF76-55B0-422B-9639-D9553FF865BA}"/>
          </ac:spMkLst>
        </pc:spChg>
      </pc:sldChg>
      <pc:sldChg chg="modSp add mod ord">
        <pc:chgData name="Salustiano Rodrigues" userId="b0c2298ca69cb755" providerId="LiveId" clId="{194EC42A-70E4-4A5B-8345-E59BEE202ADB}" dt="2022-10-25T17:40:33.843" v="442" actId="123"/>
        <pc:sldMkLst>
          <pc:docMk/>
          <pc:sldMk cId="4245797037" sldId="365"/>
        </pc:sldMkLst>
        <pc:spChg chg="mod">
          <ac:chgData name="Salustiano Rodrigues" userId="b0c2298ca69cb755" providerId="LiveId" clId="{194EC42A-70E4-4A5B-8345-E59BEE202ADB}" dt="2022-10-25T17:38:52.259" v="405"/>
          <ac:spMkLst>
            <pc:docMk/>
            <pc:sldMk cId="4245797037" sldId="365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0:33.843" v="442" actId="123"/>
          <ac:spMkLst>
            <pc:docMk/>
            <pc:sldMk cId="4245797037" sldId="365"/>
            <ac:spMk id="3" creationId="{0C8C525A-C549-F111-288C-F978A0CF7EBE}"/>
          </ac:spMkLst>
        </pc:spChg>
      </pc:sldChg>
      <pc:sldChg chg="modSp add mod">
        <pc:chgData name="Salustiano Rodrigues" userId="b0c2298ca69cb755" providerId="LiveId" clId="{194EC42A-70E4-4A5B-8345-E59BEE202ADB}" dt="2022-10-25T17:43:06.283" v="521" actId="6549"/>
        <pc:sldMkLst>
          <pc:docMk/>
          <pc:sldMk cId="1110760898" sldId="366"/>
        </pc:sldMkLst>
        <pc:spChg chg="mod">
          <ac:chgData name="Salustiano Rodrigues" userId="b0c2298ca69cb755" providerId="LiveId" clId="{194EC42A-70E4-4A5B-8345-E59BEE202ADB}" dt="2022-10-25T17:40:20.141" v="439" actId="403"/>
          <ac:spMkLst>
            <pc:docMk/>
            <pc:sldMk cId="1110760898" sldId="366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3:06.283" v="521" actId="6549"/>
          <ac:spMkLst>
            <pc:docMk/>
            <pc:sldMk cId="1110760898" sldId="366"/>
            <ac:spMk id="3" creationId="{0C8C525A-C549-F111-288C-F978A0CF7EBE}"/>
          </ac:spMkLst>
        </pc:spChg>
      </pc:sldChg>
      <pc:sldChg chg="addSp modSp add mod setBg">
        <pc:chgData name="Salustiano Rodrigues" userId="b0c2298ca69cb755" providerId="LiveId" clId="{194EC42A-70E4-4A5B-8345-E59BEE202ADB}" dt="2022-10-25T17:45:48.775" v="590" actId="6549"/>
        <pc:sldMkLst>
          <pc:docMk/>
          <pc:sldMk cId="631580244" sldId="367"/>
        </pc:sldMkLst>
        <pc:spChg chg="mod">
          <ac:chgData name="Salustiano Rodrigues" userId="b0c2298ca69cb755" providerId="LiveId" clId="{194EC42A-70E4-4A5B-8345-E59BEE202ADB}" dt="2022-10-25T17:44:20.658" v="551" actId="26606"/>
          <ac:spMkLst>
            <pc:docMk/>
            <pc:sldMk cId="631580244" sldId="367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5:48.775" v="590" actId="6549"/>
          <ac:spMkLst>
            <pc:docMk/>
            <pc:sldMk cId="631580244" sldId="367"/>
            <ac:spMk id="3" creationId="{0C8C525A-C549-F111-288C-F978A0CF7EBE}"/>
          </ac:spMkLst>
        </pc:spChg>
        <pc:spChg chg="mod ord">
          <ac:chgData name="Salustiano Rodrigues" userId="b0c2298ca69cb755" providerId="LiveId" clId="{194EC42A-70E4-4A5B-8345-E59BEE202ADB}" dt="2022-10-25T17:44:20.658" v="551" actId="26606"/>
          <ac:spMkLst>
            <pc:docMk/>
            <pc:sldMk cId="631580244" sldId="367"/>
            <ac:spMk id="4" creationId="{24DE634E-2A25-C238-1FFE-2DCC67AD37AA}"/>
          </ac:spMkLst>
        </pc:spChg>
        <pc:spChg chg="add">
          <ac:chgData name="Salustiano Rodrigues" userId="b0c2298ca69cb755" providerId="LiveId" clId="{194EC42A-70E4-4A5B-8345-E59BEE202ADB}" dt="2022-10-25T17:44:20.658" v="551" actId="26606"/>
          <ac:spMkLst>
            <pc:docMk/>
            <pc:sldMk cId="631580244" sldId="367"/>
            <ac:spMk id="11" creationId="{3F4C104D-5F30-4811-9376-566B26E4719A}"/>
          </ac:spMkLst>
        </pc:spChg>
        <pc:spChg chg="add">
          <ac:chgData name="Salustiano Rodrigues" userId="b0c2298ca69cb755" providerId="LiveId" clId="{194EC42A-70E4-4A5B-8345-E59BEE202ADB}" dt="2022-10-25T17:44:20.658" v="551" actId="26606"/>
          <ac:spMkLst>
            <pc:docMk/>
            <pc:sldMk cId="631580244" sldId="367"/>
            <ac:spMk id="13" creationId="{0815E34B-5D02-4E01-A936-E8E1C0AB6F12}"/>
          </ac:spMkLst>
        </pc:spChg>
        <pc:spChg chg="add">
          <ac:chgData name="Salustiano Rodrigues" userId="b0c2298ca69cb755" providerId="LiveId" clId="{194EC42A-70E4-4A5B-8345-E59BEE202ADB}" dt="2022-10-25T17:44:20.658" v="551" actId="26606"/>
          <ac:spMkLst>
            <pc:docMk/>
            <pc:sldMk cId="631580244" sldId="367"/>
            <ac:spMk id="15" creationId="{7DE3414B-B032-4710-A468-D3285E38C5FF}"/>
          </ac:spMkLst>
        </pc:spChg>
        <pc:picChg chg="add mod">
          <ac:chgData name="Salustiano Rodrigues" userId="b0c2298ca69cb755" providerId="LiveId" clId="{194EC42A-70E4-4A5B-8345-E59BEE202ADB}" dt="2022-10-25T17:44:44.323" v="563" actId="14100"/>
          <ac:picMkLst>
            <pc:docMk/>
            <pc:sldMk cId="631580244" sldId="367"/>
            <ac:picMk id="6" creationId="{6F38B322-B6DF-86A5-FF72-C030100A9700}"/>
          </ac:picMkLst>
        </pc:picChg>
      </pc:sldChg>
      <pc:sldChg chg="new del">
        <pc:chgData name="Salustiano Rodrigues" userId="b0c2298ca69cb755" providerId="LiveId" clId="{194EC42A-70E4-4A5B-8345-E59BEE202ADB}" dt="2022-10-25T17:45:19.426" v="577" actId="47"/>
        <pc:sldMkLst>
          <pc:docMk/>
          <pc:sldMk cId="1141145177" sldId="368"/>
        </pc:sldMkLst>
      </pc:sldChg>
      <pc:sldChg chg="addSp modSp add mod ord setBg">
        <pc:chgData name="Salustiano Rodrigues" userId="b0c2298ca69cb755" providerId="LiveId" clId="{194EC42A-70E4-4A5B-8345-E59BEE202ADB}" dt="2022-10-25T17:47:14.139" v="603" actId="962"/>
        <pc:sldMkLst>
          <pc:docMk/>
          <pc:sldMk cId="2645057398" sldId="368"/>
        </pc:sldMkLst>
        <pc:spChg chg="mod">
          <ac:chgData name="Salustiano Rodrigues" userId="b0c2298ca69cb755" providerId="LiveId" clId="{194EC42A-70E4-4A5B-8345-E59BEE202ADB}" dt="2022-10-25T17:47:09.444" v="600" actId="26606"/>
          <ac:spMkLst>
            <pc:docMk/>
            <pc:sldMk cId="2645057398" sldId="368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7:14.139" v="603" actId="962"/>
          <ac:spMkLst>
            <pc:docMk/>
            <pc:sldMk cId="2645057398" sldId="368"/>
            <ac:spMk id="3" creationId="{0C8C525A-C549-F111-288C-F978A0CF7EBE}"/>
          </ac:spMkLst>
        </pc:spChg>
        <pc:spChg chg="mod ord">
          <ac:chgData name="Salustiano Rodrigues" userId="b0c2298ca69cb755" providerId="LiveId" clId="{194EC42A-70E4-4A5B-8345-E59BEE202ADB}" dt="2022-10-25T17:47:09.444" v="600" actId="26606"/>
          <ac:spMkLst>
            <pc:docMk/>
            <pc:sldMk cId="2645057398" sldId="368"/>
            <ac:spMk id="4" creationId="{24DE634E-2A25-C238-1FFE-2DCC67AD37AA}"/>
          </ac:spMkLst>
        </pc:spChg>
        <pc:spChg chg="add">
          <ac:chgData name="Salustiano Rodrigues" userId="b0c2298ca69cb755" providerId="LiveId" clId="{194EC42A-70E4-4A5B-8345-E59BEE202ADB}" dt="2022-10-25T17:47:09.444" v="600" actId="26606"/>
          <ac:spMkLst>
            <pc:docMk/>
            <pc:sldMk cId="2645057398" sldId="368"/>
            <ac:spMk id="11" creationId="{3F4C104D-5F30-4811-9376-566B26E4719A}"/>
          </ac:spMkLst>
        </pc:spChg>
        <pc:spChg chg="add">
          <ac:chgData name="Salustiano Rodrigues" userId="b0c2298ca69cb755" providerId="LiveId" clId="{194EC42A-70E4-4A5B-8345-E59BEE202ADB}" dt="2022-10-25T17:47:09.444" v="600" actId="26606"/>
          <ac:spMkLst>
            <pc:docMk/>
            <pc:sldMk cId="2645057398" sldId="368"/>
            <ac:spMk id="13" creationId="{0815E34B-5D02-4E01-A936-E8E1C0AB6F12}"/>
          </ac:spMkLst>
        </pc:spChg>
        <pc:spChg chg="add">
          <ac:chgData name="Salustiano Rodrigues" userId="b0c2298ca69cb755" providerId="LiveId" clId="{194EC42A-70E4-4A5B-8345-E59BEE202ADB}" dt="2022-10-25T17:47:09.444" v="600" actId="26606"/>
          <ac:spMkLst>
            <pc:docMk/>
            <pc:sldMk cId="2645057398" sldId="368"/>
            <ac:spMk id="15" creationId="{7DE3414B-B032-4710-A468-D3285E38C5FF}"/>
          </ac:spMkLst>
        </pc:spChg>
        <pc:picChg chg="add mod">
          <ac:chgData name="Salustiano Rodrigues" userId="b0c2298ca69cb755" providerId="LiveId" clId="{194EC42A-70E4-4A5B-8345-E59BEE202ADB}" dt="2022-10-25T17:47:14.138" v="602" actId="27614"/>
          <ac:picMkLst>
            <pc:docMk/>
            <pc:sldMk cId="2645057398" sldId="368"/>
            <ac:picMk id="6" creationId="{AF7D8FA7-1A08-5C85-D5A9-429BE7691311}"/>
          </ac:picMkLst>
        </pc:picChg>
      </pc:sldChg>
      <pc:sldChg chg="modSp add mod ord">
        <pc:chgData name="Salustiano Rodrigues" userId="b0c2298ca69cb755" providerId="LiveId" clId="{194EC42A-70E4-4A5B-8345-E59BEE202ADB}" dt="2022-10-25T17:49:07.813" v="638" actId="113"/>
        <pc:sldMkLst>
          <pc:docMk/>
          <pc:sldMk cId="990511005" sldId="369"/>
        </pc:sldMkLst>
        <pc:spChg chg="mod">
          <ac:chgData name="Salustiano Rodrigues" userId="b0c2298ca69cb755" providerId="LiveId" clId="{194EC42A-70E4-4A5B-8345-E59BEE202ADB}" dt="2022-10-25T17:47:27.494" v="607"/>
          <ac:spMkLst>
            <pc:docMk/>
            <pc:sldMk cId="990511005" sldId="369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49:07.813" v="638" actId="113"/>
          <ac:spMkLst>
            <pc:docMk/>
            <pc:sldMk cId="990511005" sldId="369"/>
            <ac:spMk id="3" creationId="{0C8C525A-C549-F111-288C-F978A0CF7EBE}"/>
          </ac:spMkLst>
        </pc:spChg>
      </pc:sldChg>
      <pc:sldChg chg="modSp add mod">
        <pc:chgData name="Salustiano Rodrigues" userId="b0c2298ca69cb755" providerId="LiveId" clId="{194EC42A-70E4-4A5B-8345-E59BEE202ADB}" dt="2022-10-25T17:50:31.955" v="662" actId="113"/>
        <pc:sldMkLst>
          <pc:docMk/>
          <pc:sldMk cId="3047501693" sldId="370"/>
        </pc:sldMkLst>
        <pc:spChg chg="mod">
          <ac:chgData name="Salustiano Rodrigues" userId="b0c2298ca69cb755" providerId="LiveId" clId="{194EC42A-70E4-4A5B-8345-E59BEE202ADB}" dt="2022-10-25T17:50:31.955" v="662" actId="113"/>
          <ac:spMkLst>
            <pc:docMk/>
            <pc:sldMk cId="3047501693" sldId="370"/>
            <ac:spMk id="3" creationId="{0C8C525A-C549-F111-288C-F978A0CF7EBE}"/>
          </ac:spMkLst>
        </pc:spChg>
      </pc:sldChg>
      <pc:sldChg chg="modSp add mod">
        <pc:chgData name="Salustiano Rodrigues" userId="b0c2298ca69cb755" providerId="LiveId" clId="{194EC42A-70E4-4A5B-8345-E59BEE202ADB}" dt="2022-10-25T17:51:47.485" v="695" actId="14"/>
        <pc:sldMkLst>
          <pc:docMk/>
          <pc:sldMk cId="1193727144" sldId="371"/>
        </pc:sldMkLst>
        <pc:spChg chg="mod">
          <ac:chgData name="Salustiano Rodrigues" userId="b0c2298ca69cb755" providerId="LiveId" clId="{194EC42A-70E4-4A5B-8345-E59BEE202ADB}" dt="2022-10-25T17:51:47.485" v="695" actId="14"/>
          <ac:spMkLst>
            <pc:docMk/>
            <pc:sldMk cId="1193727144" sldId="371"/>
            <ac:spMk id="3" creationId="{0C8C525A-C549-F111-288C-F978A0CF7EBE}"/>
          </ac:spMkLst>
        </pc:spChg>
      </pc:sldChg>
      <pc:sldChg chg="modSp add mod">
        <pc:chgData name="Salustiano Rodrigues" userId="b0c2298ca69cb755" providerId="LiveId" clId="{194EC42A-70E4-4A5B-8345-E59BEE202ADB}" dt="2022-10-25T17:52:51.439" v="710" actId="113"/>
        <pc:sldMkLst>
          <pc:docMk/>
          <pc:sldMk cId="425362088" sldId="372"/>
        </pc:sldMkLst>
        <pc:spChg chg="mod">
          <ac:chgData name="Salustiano Rodrigues" userId="b0c2298ca69cb755" providerId="LiveId" clId="{194EC42A-70E4-4A5B-8345-E59BEE202ADB}" dt="2022-10-25T17:52:02.337" v="697"/>
          <ac:spMkLst>
            <pc:docMk/>
            <pc:sldMk cId="425362088" sldId="372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52:51.439" v="710" actId="113"/>
          <ac:spMkLst>
            <pc:docMk/>
            <pc:sldMk cId="425362088" sldId="372"/>
            <ac:spMk id="3" creationId="{0C8C525A-C549-F111-288C-F978A0CF7EBE}"/>
          </ac:spMkLst>
        </pc:spChg>
      </pc:sldChg>
      <pc:sldChg chg="modSp add mod ord">
        <pc:chgData name="Salustiano Rodrigues" userId="b0c2298ca69cb755" providerId="LiveId" clId="{194EC42A-70E4-4A5B-8345-E59BEE202ADB}" dt="2022-10-25T17:54:43.268" v="757" actId="113"/>
        <pc:sldMkLst>
          <pc:docMk/>
          <pc:sldMk cId="2187727259" sldId="373"/>
        </pc:sldMkLst>
        <pc:spChg chg="mod">
          <ac:chgData name="Salustiano Rodrigues" userId="b0c2298ca69cb755" providerId="LiveId" clId="{194EC42A-70E4-4A5B-8345-E59BEE202ADB}" dt="2022-10-25T17:53:29.780" v="720"/>
          <ac:spMkLst>
            <pc:docMk/>
            <pc:sldMk cId="2187727259" sldId="373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54:43.268" v="757" actId="113"/>
          <ac:spMkLst>
            <pc:docMk/>
            <pc:sldMk cId="2187727259" sldId="373"/>
            <ac:spMk id="3" creationId="{0C8C525A-C549-F111-288C-F978A0CF7EBE}"/>
          </ac:spMkLst>
        </pc:spChg>
      </pc:sldChg>
      <pc:sldChg chg="modSp add del mod">
        <pc:chgData name="Salustiano Rodrigues" userId="b0c2298ca69cb755" providerId="LiveId" clId="{194EC42A-70E4-4A5B-8345-E59BEE202ADB}" dt="2022-10-25T17:53:23.419" v="716" actId="47"/>
        <pc:sldMkLst>
          <pc:docMk/>
          <pc:sldMk cId="3125267059" sldId="373"/>
        </pc:sldMkLst>
        <pc:spChg chg="mod">
          <ac:chgData name="Salustiano Rodrigues" userId="b0c2298ca69cb755" providerId="LiveId" clId="{194EC42A-70E4-4A5B-8345-E59BEE202ADB}" dt="2022-10-25T17:53:09.714" v="712"/>
          <ac:spMkLst>
            <pc:docMk/>
            <pc:sldMk cId="3125267059" sldId="373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5T17:53:21.422" v="715"/>
          <ac:spMkLst>
            <pc:docMk/>
            <pc:sldMk cId="3125267059" sldId="373"/>
            <ac:spMk id="3" creationId="{0C8C525A-C549-F111-288C-F978A0CF7EBE}"/>
          </ac:spMkLst>
        </pc:spChg>
      </pc:sldChg>
      <pc:sldChg chg="modSp add del mod">
        <pc:chgData name="Salustiano Rodrigues" userId="b0c2298ca69cb755" providerId="LiveId" clId="{194EC42A-70E4-4A5B-8345-E59BEE202ADB}" dt="2022-10-25T17:56:14.003" v="838" actId="47"/>
        <pc:sldMkLst>
          <pc:docMk/>
          <pc:sldMk cId="1833338042" sldId="374"/>
        </pc:sldMkLst>
        <pc:spChg chg="mod">
          <ac:chgData name="Salustiano Rodrigues" userId="b0c2298ca69cb755" providerId="LiveId" clId="{194EC42A-70E4-4A5B-8345-E59BEE202ADB}" dt="2022-10-25T17:56:10.543" v="837" actId="27636"/>
          <ac:spMkLst>
            <pc:docMk/>
            <pc:sldMk cId="1833338042" sldId="374"/>
            <ac:spMk id="3" creationId="{0C8C525A-C549-F111-288C-F978A0CF7EBE}"/>
          </ac:spMkLst>
        </pc:spChg>
      </pc:sldChg>
      <pc:sldChg chg="modSp add mod ord">
        <pc:chgData name="Salustiano Rodrigues" userId="b0c2298ca69cb755" providerId="LiveId" clId="{194EC42A-70E4-4A5B-8345-E59BEE202ADB}" dt="2022-10-26T18:11:34.316" v="842"/>
        <pc:sldMkLst>
          <pc:docMk/>
          <pc:sldMk cId="3928915768" sldId="374"/>
        </pc:sldMkLst>
        <pc:spChg chg="mod">
          <ac:chgData name="Salustiano Rodrigues" userId="b0c2298ca69cb755" providerId="LiveId" clId="{194EC42A-70E4-4A5B-8345-E59BEE202ADB}" dt="2022-10-26T18:11:34.316" v="842"/>
          <ac:spMkLst>
            <pc:docMk/>
            <pc:sldMk cId="3928915768" sldId="374"/>
            <ac:spMk id="5" creationId="{70D5EF76-55B0-422B-9639-D9553FF865BA}"/>
          </ac:spMkLst>
        </pc:spChg>
      </pc:sldChg>
      <pc:sldChg chg="modSp add mod ord">
        <pc:chgData name="Salustiano Rodrigues" userId="b0c2298ca69cb755" providerId="LiveId" clId="{194EC42A-70E4-4A5B-8345-E59BEE202ADB}" dt="2022-10-26T18:12:09.208" v="874" actId="20577"/>
        <pc:sldMkLst>
          <pc:docMk/>
          <pc:sldMk cId="2218165272" sldId="375"/>
        </pc:sldMkLst>
        <pc:spChg chg="mod">
          <ac:chgData name="Salustiano Rodrigues" userId="b0c2298ca69cb755" providerId="LiveId" clId="{194EC42A-70E4-4A5B-8345-E59BEE202ADB}" dt="2022-10-26T18:12:09.208" v="874" actId="20577"/>
          <ac:spMkLst>
            <pc:docMk/>
            <pc:sldMk cId="2218165272" sldId="375"/>
            <ac:spMk id="3" creationId="{0C8C525A-C549-F111-288C-F978A0CF7EBE}"/>
          </ac:spMkLst>
        </pc:spChg>
      </pc:sldChg>
      <pc:sldChg chg="addSp delSp modSp add mod">
        <pc:chgData name="Salustiano Rodrigues" userId="b0c2298ca69cb755" providerId="LiveId" clId="{194EC42A-70E4-4A5B-8345-E59BEE202ADB}" dt="2022-11-09T18:56:00.908" v="1750" actId="208"/>
        <pc:sldMkLst>
          <pc:docMk/>
          <pc:sldMk cId="136950397" sldId="376"/>
        </pc:sldMkLst>
        <pc:spChg chg="mod">
          <ac:chgData name="Salustiano Rodrigues" userId="b0c2298ca69cb755" providerId="LiveId" clId="{194EC42A-70E4-4A5B-8345-E59BEE202ADB}" dt="2022-10-26T18:12:27.173" v="876"/>
          <ac:spMkLst>
            <pc:docMk/>
            <pc:sldMk cId="136950397" sldId="376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2:35.283" v="878" actId="15"/>
          <ac:spMkLst>
            <pc:docMk/>
            <pc:sldMk cId="136950397" sldId="376"/>
            <ac:spMk id="3" creationId="{0C8C525A-C549-F111-288C-F978A0CF7EBE}"/>
          </ac:spMkLst>
        </pc:spChg>
        <pc:picChg chg="add del mod">
          <ac:chgData name="Salustiano Rodrigues" userId="b0c2298ca69cb755" providerId="LiveId" clId="{194EC42A-70E4-4A5B-8345-E59BEE202ADB}" dt="2022-11-09T18:55:56.494" v="1747" actId="478"/>
          <ac:picMkLst>
            <pc:docMk/>
            <pc:sldMk cId="136950397" sldId="376"/>
            <ac:picMk id="6" creationId="{901B3148-4D0A-518D-E211-90D2C8C5EC18}"/>
          </ac:picMkLst>
        </pc:picChg>
        <pc:picChg chg="add mod">
          <ac:chgData name="Salustiano Rodrigues" userId="b0c2298ca69cb755" providerId="LiveId" clId="{194EC42A-70E4-4A5B-8345-E59BEE202ADB}" dt="2022-11-09T18:56:00.908" v="1750" actId="208"/>
          <ac:picMkLst>
            <pc:docMk/>
            <pc:sldMk cId="136950397" sldId="376"/>
            <ac:picMk id="7" creationId="{65389562-4B7C-95FD-4797-C9020803AEB2}"/>
          </ac:picMkLst>
        </pc:picChg>
      </pc:sldChg>
      <pc:sldChg chg="addSp delSp modSp add mod">
        <pc:chgData name="Salustiano Rodrigues" userId="b0c2298ca69cb755" providerId="LiveId" clId="{194EC42A-70E4-4A5B-8345-E59BEE202ADB}" dt="2022-11-09T18:57:01.861" v="1763" actId="208"/>
        <pc:sldMkLst>
          <pc:docMk/>
          <pc:sldMk cId="1929498640" sldId="377"/>
        </pc:sldMkLst>
        <pc:spChg chg="mod">
          <ac:chgData name="Salustiano Rodrigues" userId="b0c2298ca69cb755" providerId="LiveId" clId="{194EC42A-70E4-4A5B-8345-E59BEE202ADB}" dt="2022-10-26T18:13:34.744" v="882"/>
          <ac:spMkLst>
            <pc:docMk/>
            <pc:sldMk cId="1929498640" sldId="377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3:39.235" v="883"/>
          <ac:spMkLst>
            <pc:docMk/>
            <pc:sldMk cId="1929498640" sldId="377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8:57:01.861" v="1763" actId="208"/>
          <ac:picMkLst>
            <pc:docMk/>
            <pc:sldMk cId="1929498640" sldId="377"/>
            <ac:picMk id="6" creationId="{8BE1113E-C1D8-6FB8-2200-C95F0904939A}"/>
          </ac:picMkLst>
        </pc:picChg>
        <pc:picChg chg="del">
          <ac:chgData name="Salustiano Rodrigues" userId="b0c2298ca69cb755" providerId="LiveId" clId="{194EC42A-70E4-4A5B-8345-E59BEE202ADB}" dt="2022-10-26T18:13:40.493" v="884" actId="478"/>
          <ac:picMkLst>
            <pc:docMk/>
            <pc:sldMk cId="1929498640" sldId="377"/>
            <ac:picMk id="6" creationId="{901B3148-4D0A-518D-E211-90D2C8C5EC18}"/>
          </ac:picMkLst>
        </pc:picChg>
        <pc:picChg chg="add del mod">
          <ac:chgData name="Salustiano Rodrigues" userId="b0c2298ca69cb755" providerId="LiveId" clId="{194EC42A-70E4-4A5B-8345-E59BEE202ADB}" dt="2022-11-09T18:56:06.175" v="1751" actId="478"/>
          <ac:picMkLst>
            <pc:docMk/>
            <pc:sldMk cId="1929498640" sldId="377"/>
            <ac:picMk id="7" creationId="{27BB3861-D7EC-C253-FD8E-21F556D330F5}"/>
          </ac:picMkLst>
        </pc:picChg>
      </pc:sldChg>
      <pc:sldChg chg="addSp delSp modSp add mod">
        <pc:chgData name="Salustiano Rodrigues" userId="b0c2298ca69cb755" providerId="LiveId" clId="{194EC42A-70E4-4A5B-8345-E59BEE202ADB}" dt="2022-11-09T18:56:37.401" v="1757" actId="208"/>
        <pc:sldMkLst>
          <pc:docMk/>
          <pc:sldMk cId="3651698653" sldId="378"/>
        </pc:sldMkLst>
        <pc:spChg chg="mod">
          <ac:chgData name="Salustiano Rodrigues" userId="b0c2298ca69cb755" providerId="LiveId" clId="{194EC42A-70E4-4A5B-8345-E59BEE202ADB}" dt="2022-10-26T18:14:19.047" v="889"/>
          <ac:spMkLst>
            <pc:docMk/>
            <pc:sldMk cId="3651698653" sldId="378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4:53.209" v="895" actId="20577"/>
          <ac:spMkLst>
            <pc:docMk/>
            <pc:sldMk cId="3651698653" sldId="378"/>
            <ac:spMk id="3" creationId="{0C8C525A-C549-F111-288C-F978A0CF7EBE}"/>
          </ac:spMkLst>
        </pc:spChg>
        <pc:picChg chg="add del mod">
          <ac:chgData name="Salustiano Rodrigues" userId="b0c2298ca69cb755" providerId="LiveId" clId="{194EC42A-70E4-4A5B-8345-E59BEE202ADB}" dt="2022-11-09T18:56:32.321" v="1754" actId="478"/>
          <ac:picMkLst>
            <pc:docMk/>
            <pc:sldMk cId="3651698653" sldId="378"/>
            <ac:picMk id="6" creationId="{21C6F910-9F48-4653-7735-5D938AA8E48E}"/>
          </ac:picMkLst>
        </pc:picChg>
        <pc:picChg chg="del">
          <ac:chgData name="Salustiano Rodrigues" userId="b0c2298ca69cb755" providerId="LiveId" clId="{194EC42A-70E4-4A5B-8345-E59BEE202ADB}" dt="2022-10-26T18:14:24.866" v="891" actId="478"/>
          <ac:picMkLst>
            <pc:docMk/>
            <pc:sldMk cId="3651698653" sldId="378"/>
            <ac:picMk id="7" creationId="{27BB3861-D7EC-C253-FD8E-21F556D330F5}"/>
          </ac:picMkLst>
        </pc:picChg>
        <pc:picChg chg="add mod">
          <ac:chgData name="Salustiano Rodrigues" userId="b0c2298ca69cb755" providerId="LiveId" clId="{194EC42A-70E4-4A5B-8345-E59BEE202ADB}" dt="2022-11-09T18:56:37.401" v="1757" actId="208"/>
          <ac:picMkLst>
            <pc:docMk/>
            <pc:sldMk cId="3651698653" sldId="378"/>
            <ac:picMk id="7" creationId="{59DB6049-A52D-FB0C-50FC-F56F0882AD76}"/>
          </ac:picMkLst>
        </pc:picChg>
      </pc:sldChg>
      <pc:sldChg chg="addSp delSp modSp add mod">
        <pc:chgData name="Salustiano Rodrigues" userId="b0c2298ca69cb755" providerId="LiveId" clId="{194EC42A-70E4-4A5B-8345-E59BEE202ADB}" dt="2022-11-09T18:57:35.455" v="1767" actId="208"/>
        <pc:sldMkLst>
          <pc:docMk/>
          <pc:sldMk cId="304722938" sldId="379"/>
        </pc:sldMkLst>
        <pc:spChg chg="mod">
          <ac:chgData name="Salustiano Rodrigues" userId="b0c2298ca69cb755" providerId="LiveId" clId="{194EC42A-70E4-4A5B-8345-E59BEE202ADB}" dt="2022-10-26T18:15:27.162" v="925"/>
          <ac:spMkLst>
            <pc:docMk/>
            <pc:sldMk cId="304722938" sldId="379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5:32.134" v="926"/>
          <ac:spMkLst>
            <pc:docMk/>
            <pc:sldMk cId="304722938" sldId="379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15:34.643" v="927" actId="478"/>
          <ac:picMkLst>
            <pc:docMk/>
            <pc:sldMk cId="304722938" sldId="379"/>
            <ac:picMk id="6" creationId="{21C6F910-9F48-4653-7735-5D938AA8E48E}"/>
          </ac:picMkLst>
        </pc:picChg>
        <pc:picChg chg="add del mod">
          <ac:chgData name="Salustiano Rodrigues" userId="b0c2298ca69cb755" providerId="LiveId" clId="{194EC42A-70E4-4A5B-8345-E59BEE202ADB}" dt="2022-11-09T18:57:20.778" v="1764" actId="478"/>
          <ac:picMkLst>
            <pc:docMk/>
            <pc:sldMk cId="304722938" sldId="379"/>
            <ac:picMk id="6" creationId="{4B344ED6-FA4A-C0FB-6094-D837189ACE5A}"/>
          </ac:picMkLst>
        </pc:picChg>
        <pc:picChg chg="add del mod">
          <ac:chgData name="Salustiano Rodrigues" userId="b0c2298ca69cb755" providerId="LiveId" clId="{194EC42A-70E4-4A5B-8345-E59BEE202ADB}" dt="2022-11-09T18:56:49.388" v="1758" actId="478"/>
          <ac:picMkLst>
            <pc:docMk/>
            <pc:sldMk cId="304722938" sldId="379"/>
            <ac:picMk id="7" creationId="{4500863D-10EE-AF7C-30D4-1C4404E09E92}"/>
          </ac:picMkLst>
        </pc:picChg>
        <pc:picChg chg="add mod">
          <ac:chgData name="Salustiano Rodrigues" userId="b0c2298ca69cb755" providerId="LiveId" clId="{194EC42A-70E4-4A5B-8345-E59BEE202ADB}" dt="2022-11-09T18:57:35.455" v="1767" actId="208"/>
          <ac:picMkLst>
            <pc:docMk/>
            <pc:sldMk cId="304722938" sldId="379"/>
            <ac:picMk id="9" creationId="{AD834BE3-0986-2D6F-3353-2BAFD8CDEA0B}"/>
          </ac:picMkLst>
        </pc:picChg>
      </pc:sldChg>
      <pc:sldChg chg="addSp delSp modSp add mod">
        <pc:chgData name="Salustiano Rodrigues" userId="b0c2298ca69cb755" providerId="LiveId" clId="{194EC42A-70E4-4A5B-8345-E59BEE202ADB}" dt="2022-11-09T18:58:44.460" v="1782" actId="1076"/>
        <pc:sldMkLst>
          <pc:docMk/>
          <pc:sldMk cId="2527593706" sldId="380"/>
        </pc:sldMkLst>
        <pc:spChg chg="mod">
          <ac:chgData name="Salustiano Rodrigues" userId="b0c2298ca69cb755" providerId="LiveId" clId="{194EC42A-70E4-4A5B-8345-E59BEE202ADB}" dt="2022-10-26T18:15:58.024" v="951"/>
          <ac:spMkLst>
            <pc:docMk/>
            <pc:sldMk cId="2527593706" sldId="380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7:21.016" v="972"/>
          <ac:spMkLst>
            <pc:docMk/>
            <pc:sldMk cId="2527593706" sldId="380"/>
            <ac:spMk id="3" creationId="{0C8C525A-C549-F111-288C-F978A0CF7EBE}"/>
          </ac:spMkLst>
        </pc:spChg>
        <pc:picChg chg="add del mod">
          <ac:chgData name="Salustiano Rodrigues" userId="b0c2298ca69cb755" providerId="LiveId" clId="{194EC42A-70E4-4A5B-8345-E59BEE202ADB}" dt="2022-11-09T18:57:49.931" v="1768" actId="478"/>
          <ac:picMkLst>
            <pc:docMk/>
            <pc:sldMk cId="2527593706" sldId="380"/>
            <ac:picMk id="6" creationId="{F4AB5DDF-5632-5FE5-8AA8-6316324227FB}"/>
          </ac:picMkLst>
        </pc:picChg>
        <pc:picChg chg="add mod">
          <ac:chgData name="Salustiano Rodrigues" userId="b0c2298ca69cb755" providerId="LiveId" clId="{194EC42A-70E4-4A5B-8345-E59BEE202ADB}" dt="2022-11-09T18:58:44.460" v="1782" actId="1076"/>
          <ac:picMkLst>
            <pc:docMk/>
            <pc:sldMk cId="2527593706" sldId="380"/>
            <ac:picMk id="7" creationId="{0BE9FECC-8C95-3BD2-1340-77FF1876C9F9}"/>
          </ac:picMkLst>
        </pc:picChg>
        <pc:picChg chg="del">
          <ac:chgData name="Salustiano Rodrigues" userId="b0c2298ca69cb755" providerId="LiveId" clId="{194EC42A-70E4-4A5B-8345-E59BEE202ADB}" dt="2022-10-26T18:16:07.135" v="953" actId="478"/>
          <ac:picMkLst>
            <pc:docMk/>
            <pc:sldMk cId="2527593706" sldId="380"/>
            <ac:picMk id="7" creationId="{4500863D-10EE-AF7C-30D4-1C4404E09E92}"/>
          </ac:picMkLst>
        </pc:picChg>
      </pc:sldChg>
      <pc:sldChg chg="addSp delSp modSp add mod">
        <pc:chgData name="Salustiano Rodrigues" userId="b0c2298ca69cb755" providerId="LiveId" clId="{194EC42A-70E4-4A5B-8345-E59BEE202ADB}" dt="2022-11-09T18:58:41.299" v="1781" actId="1076"/>
        <pc:sldMkLst>
          <pc:docMk/>
          <pc:sldMk cId="4155924760" sldId="381"/>
        </pc:sldMkLst>
        <pc:spChg chg="mod">
          <ac:chgData name="Salustiano Rodrigues" userId="b0c2298ca69cb755" providerId="LiveId" clId="{194EC42A-70E4-4A5B-8345-E59BEE202ADB}" dt="2022-10-26T18:16:32.452" v="969"/>
          <ac:spMkLst>
            <pc:docMk/>
            <pc:sldMk cId="4155924760" sldId="381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7:28.624" v="974"/>
          <ac:spMkLst>
            <pc:docMk/>
            <pc:sldMk cId="4155924760" sldId="381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8:58:41.299" v="1781" actId="1076"/>
          <ac:picMkLst>
            <pc:docMk/>
            <pc:sldMk cId="4155924760" sldId="381"/>
            <ac:picMk id="6" creationId="{EFE5CD7E-E8F4-8D54-E0D3-5F64AF08E641}"/>
          </ac:picMkLst>
        </pc:picChg>
        <pc:picChg chg="del">
          <ac:chgData name="Salustiano Rodrigues" userId="b0c2298ca69cb755" providerId="LiveId" clId="{194EC42A-70E4-4A5B-8345-E59BEE202ADB}" dt="2022-10-26T18:16:35.072" v="970" actId="478"/>
          <ac:picMkLst>
            <pc:docMk/>
            <pc:sldMk cId="4155924760" sldId="381"/>
            <ac:picMk id="6" creationId="{F4AB5DDF-5632-5FE5-8AA8-6316324227FB}"/>
          </ac:picMkLst>
        </pc:picChg>
        <pc:picChg chg="add del mod">
          <ac:chgData name="Salustiano Rodrigues" userId="b0c2298ca69cb755" providerId="LiveId" clId="{194EC42A-70E4-4A5B-8345-E59BEE202ADB}" dt="2022-11-09T18:58:09.055" v="1772" actId="478"/>
          <ac:picMkLst>
            <pc:docMk/>
            <pc:sldMk cId="4155924760" sldId="381"/>
            <ac:picMk id="7" creationId="{C39DB819-4EBE-DACE-5E80-E7AA3C42B289}"/>
          </ac:picMkLst>
        </pc:picChg>
      </pc:sldChg>
      <pc:sldChg chg="addSp delSp modSp add mod">
        <pc:chgData name="Salustiano Rodrigues" userId="b0c2298ca69cb755" providerId="LiveId" clId="{194EC42A-70E4-4A5B-8345-E59BEE202ADB}" dt="2022-11-09T18:58:37.964" v="1780" actId="1076"/>
        <pc:sldMkLst>
          <pc:docMk/>
          <pc:sldMk cId="1456282523" sldId="382"/>
        </pc:sldMkLst>
        <pc:spChg chg="mod">
          <ac:chgData name="Salustiano Rodrigues" userId="b0c2298ca69cb755" providerId="LiveId" clId="{194EC42A-70E4-4A5B-8345-E59BEE202ADB}" dt="2022-10-26T18:18:01.885" v="978"/>
          <ac:spMkLst>
            <pc:docMk/>
            <pc:sldMk cId="1456282523" sldId="382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18:13.642" v="983" actId="113"/>
          <ac:spMkLst>
            <pc:docMk/>
            <pc:sldMk cId="1456282523" sldId="382"/>
            <ac:spMk id="3" creationId="{0C8C525A-C549-F111-288C-F978A0CF7EBE}"/>
          </ac:spMkLst>
        </pc:spChg>
        <pc:picChg chg="add del mod">
          <ac:chgData name="Salustiano Rodrigues" userId="b0c2298ca69cb755" providerId="LiveId" clId="{194EC42A-70E4-4A5B-8345-E59BEE202ADB}" dt="2022-11-09T18:58:31.548" v="1776" actId="478"/>
          <ac:picMkLst>
            <pc:docMk/>
            <pc:sldMk cId="1456282523" sldId="382"/>
            <ac:picMk id="6" creationId="{3FAF1691-5515-D99E-18D1-E13F529E8069}"/>
          </ac:picMkLst>
        </pc:picChg>
        <pc:picChg chg="add mod">
          <ac:chgData name="Salustiano Rodrigues" userId="b0c2298ca69cb755" providerId="LiveId" clId="{194EC42A-70E4-4A5B-8345-E59BEE202ADB}" dt="2022-11-09T18:58:37.964" v="1780" actId="1076"/>
          <ac:picMkLst>
            <pc:docMk/>
            <pc:sldMk cId="1456282523" sldId="382"/>
            <ac:picMk id="7" creationId="{5DA638B6-2F00-673D-5D1D-05BE55B818BF}"/>
          </ac:picMkLst>
        </pc:picChg>
        <pc:picChg chg="del">
          <ac:chgData name="Salustiano Rodrigues" userId="b0c2298ca69cb755" providerId="LiveId" clId="{194EC42A-70E4-4A5B-8345-E59BEE202ADB}" dt="2022-10-26T18:18:07.320" v="980" actId="478"/>
          <ac:picMkLst>
            <pc:docMk/>
            <pc:sldMk cId="1456282523" sldId="382"/>
            <ac:picMk id="7" creationId="{C39DB819-4EBE-DACE-5E80-E7AA3C42B289}"/>
          </ac:picMkLst>
        </pc:picChg>
      </pc:sldChg>
      <pc:sldChg chg="addSp delSp modSp add mod setBg">
        <pc:chgData name="Salustiano Rodrigues" userId="b0c2298ca69cb755" providerId="LiveId" clId="{194EC42A-70E4-4A5B-8345-E59BEE202ADB}" dt="2022-11-09T18:59:06.997" v="1783" actId="208"/>
        <pc:sldMkLst>
          <pc:docMk/>
          <pc:sldMk cId="2676080551" sldId="383"/>
        </pc:sldMkLst>
        <pc:spChg chg="mod">
          <ac:chgData name="Salustiano Rodrigues" userId="b0c2298ca69cb755" providerId="LiveId" clId="{194EC42A-70E4-4A5B-8345-E59BEE202ADB}" dt="2022-10-26T18:19:24.462" v="998" actId="26606"/>
          <ac:spMkLst>
            <pc:docMk/>
            <pc:sldMk cId="2676080551" sldId="383"/>
            <ac:spMk id="2" creationId="{B4FAD744-DB89-09A6-E1D0-DC2789DA8292}"/>
          </ac:spMkLst>
        </pc:spChg>
        <pc:spChg chg="mod ord">
          <ac:chgData name="Salustiano Rodrigues" userId="b0c2298ca69cb755" providerId="LiveId" clId="{194EC42A-70E4-4A5B-8345-E59BEE202ADB}" dt="2022-10-26T18:19:24.462" v="998" actId="26606"/>
          <ac:spMkLst>
            <pc:docMk/>
            <pc:sldMk cId="2676080551" sldId="383"/>
            <ac:spMk id="3" creationId="{0C8C525A-C549-F111-288C-F978A0CF7EBE}"/>
          </ac:spMkLst>
        </pc:spChg>
        <pc:spChg chg="mod ord">
          <ac:chgData name="Salustiano Rodrigues" userId="b0c2298ca69cb755" providerId="LiveId" clId="{194EC42A-70E4-4A5B-8345-E59BEE202ADB}" dt="2022-10-26T18:19:24.462" v="998" actId="26606"/>
          <ac:spMkLst>
            <pc:docMk/>
            <pc:sldMk cId="2676080551" sldId="383"/>
            <ac:spMk id="4" creationId="{24DE634E-2A25-C238-1FFE-2DCC67AD37AA}"/>
          </ac:spMkLst>
        </pc:spChg>
        <pc:spChg chg="add">
          <ac:chgData name="Salustiano Rodrigues" userId="b0c2298ca69cb755" providerId="LiveId" clId="{194EC42A-70E4-4A5B-8345-E59BEE202ADB}" dt="2022-10-26T18:19:24.462" v="998" actId="26606"/>
          <ac:spMkLst>
            <pc:docMk/>
            <pc:sldMk cId="2676080551" sldId="383"/>
            <ac:spMk id="9" creationId="{E491B121-12B5-4977-A064-636AB0B9B0BD}"/>
          </ac:spMkLst>
        </pc:spChg>
        <pc:spChg chg="add">
          <ac:chgData name="Salustiano Rodrigues" userId="b0c2298ca69cb755" providerId="LiveId" clId="{194EC42A-70E4-4A5B-8345-E59BEE202ADB}" dt="2022-10-26T18:19:24.462" v="998" actId="26606"/>
          <ac:spMkLst>
            <pc:docMk/>
            <pc:sldMk cId="2676080551" sldId="383"/>
            <ac:spMk id="10" creationId="{2ED05F70-AB3E-4472-B26B-EFE6A5A59BC8}"/>
          </ac:spMkLst>
        </pc:spChg>
        <pc:spChg chg="add">
          <ac:chgData name="Salustiano Rodrigues" userId="b0c2298ca69cb755" providerId="LiveId" clId="{194EC42A-70E4-4A5B-8345-E59BEE202ADB}" dt="2022-10-26T18:19:24.462" v="998" actId="26606"/>
          <ac:spMkLst>
            <pc:docMk/>
            <pc:sldMk cId="2676080551" sldId="383"/>
            <ac:spMk id="11" creationId="{21F6BE39-9E37-45F0-B10C-92305CFB7C77}"/>
          </ac:spMkLst>
        </pc:spChg>
        <pc:spChg chg="add del">
          <ac:chgData name="Salustiano Rodrigues" userId="b0c2298ca69cb755" providerId="LiveId" clId="{194EC42A-70E4-4A5B-8345-E59BEE202ADB}" dt="2022-10-26T18:19:23.071" v="995" actId="26606"/>
          <ac:spMkLst>
            <pc:docMk/>
            <pc:sldMk cId="2676080551" sldId="383"/>
            <ac:spMk id="12" creationId="{3F4C104D-5F30-4811-9376-566B26E4719A}"/>
          </ac:spMkLst>
        </pc:spChg>
        <pc:spChg chg="add del">
          <ac:chgData name="Salustiano Rodrigues" userId="b0c2298ca69cb755" providerId="LiveId" clId="{194EC42A-70E4-4A5B-8345-E59BEE202ADB}" dt="2022-10-26T18:19:23.071" v="995" actId="26606"/>
          <ac:spMkLst>
            <pc:docMk/>
            <pc:sldMk cId="2676080551" sldId="383"/>
            <ac:spMk id="14" creationId="{0815E34B-5D02-4E01-A936-E8E1C0AB6F12}"/>
          </ac:spMkLst>
        </pc:spChg>
        <pc:spChg chg="add del">
          <ac:chgData name="Salustiano Rodrigues" userId="b0c2298ca69cb755" providerId="LiveId" clId="{194EC42A-70E4-4A5B-8345-E59BEE202ADB}" dt="2022-10-26T18:19:23.071" v="995" actId="26606"/>
          <ac:spMkLst>
            <pc:docMk/>
            <pc:sldMk cId="2676080551" sldId="383"/>
            <ac:spMk id="16" creationId="{7DE3414B-B032-4710-A468-D3285E38C5FF}"/>
          </ac:spMkLst>
        </pc:spChg>
        <pc:picChg chg="del">
          <ac:chgData name="Salustiano Rodrigues" userId="b0c2298ca69cb755" providerId="LiveId" clId="{194EC42A-70E4-4A5B-8345-E59BEE202ADB}" dt="2022-10-26T18:18:42.768" v="988" actId="478"/>
          <ac:picMkLst>
            <pc:docMk/>
            <pc:sldMk cId="2676080551" sldId="383"/>
            <ac:picMk id="6" creationId="{3FAF1691-5515-D99E-18D1-E13F529E8069}"/>
          </ac:picMkLst>
        </pc:picChg>
        <pc:picChg chg="add mod">
          <ac:chgData name="Salustiano Rodrigues" userId="b0c2298ca69cb755" providerId="LiveId" clId="{194EC42A-70E4-4A5B-8345-E59BEE202ADB}" dt="2022-11-09T18:59:06.997" v="1783" actId="208"/>
          <ac:picMkLst>
            <pc:docMk/>
            <pc:sldMk cId="2676080551" sldId="383"/>
            <ac:picMk id="7" creationId="{808E1862-34C4-BEAD-6D8B-8215B46547AF}"/>
          </ac:picMkLst>
        </pc:picChg>
      </pc:sldChg>
      <pc:sldChg chg="addSp delSp modSp add mod ord">
        <pc:chgData name="Salustiano Rodrigues" userId="b0c2298ca69cb755" providerId="LiveId" clId="{194EC42A-70E4-4A5B-8345-E59BEE202ADB}" dt="2022-11-09T19:01:10.655" v="1801" actId="1076"/>
        <pc:sldMkLst>
          <pc:docMk/>
          <pc:sldMk cId="1305879034" sldId="384"/>
        </pc:sldMkLst>
        <pc:spChg chg="mod">
          <ac:chgData name="Salustiano Rodrigues" userId="b0c2298ca69cb755" providerId="LiveId" clId="{194EC42A-70E4-4A5B-8345-E59BEE202ADB}" dt="2022-10-26T18:19:42.094" v="1004"/>
          <ac:spMkLst>
            <pc:docMk/>
            <pc:sldMk cId="1305879034" sldId="384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21:20.232" v="1032" actId="20577"/>
          <ac:spMkLst>
            <pc:docMk/>
            <pc:sldMk cId="1305879034" sldId="384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19:37.851" v="1003" actId="478"/>
          <ac:picMkLst>
            <pc:docMk/>
            <pc:sldMk cId="1305879034" sldId="384"/>
            <ac:picMk id="6" creationId="{3FAF1691-5515-D99E-18D1-E13F529E8069}"/>
          </ac:picMkLst>
        </pc:picChg>
        <pc:picChg chg="add mod">
          <ac:chgData name="Salustiano Rodrigues" userId="b0c2298ca69cb755" providerId="LiveId" clId="{194EC42A-70E4-4A5B-8345-E59BEE202ADB}" dt="2022-11-09T19:00:44.127" v="1787" actId="208"/>
          <ac:picMkLst>
            <pc:docMk/>
            <pc:sldMk cId="1305879034" sldId="384"/>
            <ac:picMk id="6" creationId="{414CC4B4-1505-CFF3-AED6-147D71B5249B}"/>
          </ac:picMkLst>
        </pc:picChg>
        <pc:picChg chg="add del mod">
          <ac:chgData name="Salustiano Rodrigues" userId="b0c2298ca69cb755" providerId="LiveId" clId="{194EC42A-70E4-4A5B-8345-E59BEE202ADB}" dt="2022-11-09T19:00:39.460" v="1784" actId="478"/>
          <ac:picMkLst>
            <pc:docMk/>
            <pc:sldMk cId="1305879034" sldId="384"/>
            <ac:picMk id="7" creationId="{9F18B7A1-9862-1A80-B4C2-66EC8BB2C8B2}"/>
          </ac:picMkLst>
        </pc:picChg>
        <pc:picChg chg="add del mod">
          <ac:chgData name="Salustiano Rodrigues" userId="b0c2298ca69cb755" providerId="LiveId" clId="{194EC42A-70E4-4A5B-8345-E59BEE202ADB}" dt="2022-11-09T19:00:59.701" v="1788" actId="478"/>
          <ac:picMkLst>
            <pc:docMk/>
            <pc:sldMk cId="1305879034" sldId="384"/>
            <ac:picMk id="9" creationId="{FABC40AC-B1D0-08D4-D7AC-784E1819C6F3}"/>
          </ac:picMkLst>
        </pc:picChg>
        <pc:picChg chg="add mod">
          <ac:chgData name="Salustiano Rodrigues" userId="b0c2298ca69cb755" providerId="LiveId" clId="{194EC42A-70E4-4A5B-8345-E59BEE202ADB}" dt="2022-11-09T19:01:06.943" v="1800" actId="1036"/>
          <ac:picMkLst>
            <pc:docMk/>
            <pc:sldMk cId="1305879034" sldId="384"/>
            <ac:picMk id="10" creationId="{8F86A3F2-CABB-F026-6144-5149FF8E25DE}"/>
          </ac:picMkLst>
        </pc:picChg>
        <pc:picChg chg="add mod">
          <ac:chgData name="Salustiano Rodrigues" userId="b0c2298ca69cb755" providerId="LiveId" clId="{194EC42A-70E4-4A5B-8345-E59BEE202ADB}" dt="2022-11-09T19:01:10.655" v="1801" actId="1076"/>
          <ac:picMkLst>
            <pc:docMk/>
            <pc:sldMk cId="1305879034" sldId="384"/>
            <ac:picMk id="11" creationId="{9C6965ED-ECAF-8896-FF95-F039D7B0F804}"/>
          </ac:picMkLst>
        </pc:picChg>
      </pc:sldChg>
      <pc:sldChg chg="addSp delSp modSp add mod">
        <pc:chgData name="Salustiano Rodrigues" userId="b0c2298ca69cb755" providerId="LiveId" clId="{194EC42A-70E4-4A5B-8345-E59BEE202ADB}" dt="2022-11-09T19:01:31.596" v="1806" actId="208"/>
        <pc:sldMkLst>
          <pc:docMk/>
          <pc:sldMk cId="1634569088" sldId="385"/>
        </pc:sldMkLst>
        <pc:spChg chg="mod">
          <ac:chgData name="Salustiano Rodrigues" userId="b0c2298ca69cb755" providerId="LiveId" clId="{194EC42A-70E4-4A5B-8345-E59BEE202ADB}" dt="2022-10-26T18:21:37.195" v="1034"/>
          <ac:spMkLst>
            <pc:docMk/>
            <pc:sldMk cId="1634569088" sldId="385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21:47.038" v="1042" actId="20577"/>
          <ac:spMkLst>
            <pc:docMk/>
            <pc:sldMk cId="1634569088" sldId="385"/>
            <ac:spMk id="3" creationId="{0C8C525A-C549-F111-288C-F978A0CF7EBE}"/>
          </ac:spMkLst>
        </pc:spChg>
        <pc:picChg chg="add del mod">
          <ac:chgData name="Salustiano Rodrigues" userId="b0c2298ca69cb755" providerId="LiveId" clId="{194EC42A-70E4-4A5B-8345-E59BEE202ADB}" dt="2022-11-09T19:01:27.116" v="1802" actId="478"/>
          <ac:picMkLst>
            <pc:docMk/>
            <pc:sldMk cId="1634569088" sldId="385"/>
            <ac:picMk id="6" creationId="{909E6F6D-D677-DFE9-5FDD-785EED7E0D75}"/>
          </ac:picMkLst>
        </pc:picChg>
        <pc:picChg chg="add mod">
          <ac:chgData name="Salustiano Rodrigues" userId="b0c2298ca69cb755" providerId="LiveId" clId="{194EC42A-70E4-4A5B-8345-E59BEE202ADB}" dt="2022-11-09T19:01:31.596" v="1806" actId="208"/>
          <ac:picMkLst>
            <pc:docMk/>
            <pc:sldMk cId="1634569088" sldId="385"/>
            <ac:picMk id="7" creationId="{5351E921-7C2A-632B-F1D7-871F95CA8C45}"/>
          </ac:picMkLst>
        </pc:picChg>
        <pc:picChg chg="del">
          <ac:chgData name="Salustiano Rodrigues" userId="b0c2298ca69cb755" providerId="LiveId" clId="{194EC42A-70E4-4A5B-8345-E59BEE202ADB}" dt="2022-10-26T18:21:39.390" v="1036" actId="478"/>
          <ac:picMkLst>
            <pc:docMk/>
            <pc:sldMk cId="1634569088" sldId="385"/>
            <ac:picMk id="7" creationId="{9F18B7A1-9862-1A80-B4C2-66EC8BB2C8B2}"/>
          </ac:picMkLst>
        </pc:picChg>
        <pc:picChg chg="del">
          <ac:chgData name="Salustiano Rodrigues" userId="b0c2298ca69cb755" providerId="LiveId" clId="{194EC42A-70E4-4A5B-8345-E59BEE202ADB}" dt="2022-10-26T18:21:39.986" v="1037" actId="478"/>
          <ac:picMkLst>
            <pc:docMk/>
            <pc:sldMk cId="1634569088" sldId="385"/>
            <ac:picMk id="9" creationId="{FABC40AC-B1D0-08D4-D7AC-784E1819C6F3}"/>
          </ac:picMkLst>
        </pc:picChg>
        <pc:picChg chg="del">
          <ac:chgData name="Salustiano Rodrigues" userId="b0c2298ca69cb755" providerId="LiveId" clId="{194EC42A-70E4-4A5B-8345-E59BEE202ADB}" dt="2022-10-26T18:21:38.579" v="1035" actId="478"/>
          <ac:picMkLst>
            <pc:docMk/>
            <pc:sldMk cId="1634569088" sldId="385"/>
            <ac:picMk id="11" creationId="{9C6965ED-ECAF-8896-FF95-F039D7B0F804}"/>
          </ac:picMkLst>
        </pc:picChg>
      </pc:sldChg>
      <pc:sldChg chg="modSp add mod ord">
        <pc:chgData name="Salustiano Rodrigues" userId="b0c2298ca69cb755" providerId="LiveId" clId="{194EC42A-70E4-4A5B-8345-E59BEE202ADB}" dt="2022-10-26T18:22:29.476" v="1049"/>
        <pc:sldMkLst>
          <pc:docMk/>
          <pc:sldMk cId="2320540830" sldId="386"/>
        </pc:sldMkLst>
        <pc:spChg chg="mod">
          <ac:chgData name="Salustiano Rodrigues" userId="b0c2298ca69cb755" providerId="LiveId" clId="{194EC42A-70E4-4A5B-8345-E59BEE202ADB}" dt="2022-10-26T18:22:29.476" v="1049"/>
          <ac:spMkLst>
            <pc:docMk/>
            <pc:sldMk cId="2320540830" sldId="386"/>
            <ac:spMk id="5" creationId="{70D5EF76-55B0-422B-9639-D9553FF865BA}"/>
          </ac:spMkLst>
        </pc:spChg>
      </pc:sldChg>
      <pc:sldChg chg="delSp modSp add mod ord">
        <pc:chgData name="Salustiano Rodrigues" userId="b0c2298ca69cb755" providerId="LiveId" clId="{194EC42A-70E4-4A5B-8345-E59BEE202ADB}" dt="2022-10-26T18:23:23.220" v="1058" actId="20577"/>
        <pc:sldMkLst>
          <pc:docMk/>
          <pc:sldMk cId="2117422556" sldId="387"/>
        </pc:sldMkLst>
        <pc:spChg chg="mod">
          <ac:chgData name="Salustiano Rodrigues" userId="b0c2298ca69cb755" providerId="LiveId" clId="{194EC42A-70E4-4A5B-8345-E59BEE202ADB}" dt="2022-10-26T18:22:56.257" v="1053"/>
          <ac:spMkLst>
            <pc:docMk/>
            <pc:sldMk cId="2117422556" sldId="387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23:23.220" v="1058" actId="20577"/>
          <ac:spMkLst>
            <pc:docMk/>
            <pc:sldMk cId="2117422556" sldId="387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23:01.958" v="1055" actId="478"/>
          <ac:picMkLst>
            <pc:docMk/>
            <pc:sldMk cId="2117422556" sldId="387"/>
            <ac:picMk id="6" creationId="{909E6F6D-D677-DFE9-5FDD-785EED7E0D75}"/>
          </ac:picMkLst>
        </pc:picChg>
      </pc:sldChg>
      <pc:sldChg chg="modSp add mod">
        <pc:chgData name="Salustiano Rodrigues" userId="b0c2298ca69cb755" providerId="LiveId" clId="{194EC42A-70E4-4A5B-8345-E59BEE202ADB}" dt="2022-10-26T18:23:39.585" v="1066" actId="27636"/>
        <pc:sldMkLst>
          <pc:docMk/>
          <pc:sldMk cId="2880314740" sldId="388"/>
        </pc:sldMkLst>
        <pc:spChg chg="mod">
          <ac:chgData name="Salustiano Rodrigues" userId="b0c2298ca69cb755" providerId="LiveId" clId="{194EC42A-70E4-4A5B-8345-E59BEE202ADB}" dt="2022-10-26T18:23:39.585" v="1066" actId="27636"/>
          <ac:spMkLst>
            <pc:docMk/>
            <pc:sldMk cId="2880314740" sldId="388"/>
            <ac:spMk id="3" creationId="{0C8C525A-C549-F111-288C-F978A0CF7EBE}"/>
          </ac:spMkLst>
        </pc:spChg>
      </pc:sldChg>
      <pc:sldChg chg="modSp add mod">
        <pc:chgData name="Salustiano Rodrigues" userId="b0c2298ca69cb755" providerId="LiveId" clId="{194EC42A-70E4-4A5B-8345-E59BEE202ADB}" dt="2022-10-26T18:25:11.321" v="1075" actId="20577"/>
        <pc:sldMkLst>
          <pc:docMk/>
          <pc:sldMk cId="786979747" sldId="389"/>
        </pc:sldMkLst>
        <pc:spChg chg="mod">
          <ac:chgData name="Salustiano Rodrigues" userId="b0c2298ca69cb755" providerId="LiveId" clId="{194EC42A-70E4-4A5B-8345-E59BEE202ADB}" dt="2022-10-26T18:24:14.381" v="1068"/>
          <ac:spMkLst>
            <pc:docMk/>
            <pc:sldMk cId="786979747" sldId="389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25:11.321" v="1075" actId="20577"/>
          <ac:spMkLst>
            <pc:docMk/>
            <pc:sldMk cId="786979747" sldId="389"/>
            <ac:spMk id="3" creationId="{0C8C525A-C549-F111-288C-F978A0CF7EBE}"/>
          </ac:spMkLst>
        </pc:spChg>
      </pc:sldChg>
      <pc:sldChg chg="modSp add mod">
        <pc:chgData name="Salustiano Rodrigues" userId="b0c2298ca69cb755" providerId="LiveId" clId="{194EC42A-70E4-4A5B-8345-E59BEE202ADB}" dt="2022-10-26T18:25:28.193" v="1083" actId="20577"/>
        <pc:sldMkLst>
          <pc:docMk/>
          <pc:sldMk cId="79414519" sldId="390"/>
        </pc:sldMkLst>
        <pc:spChg chg="mod">
          <ac:chgData name="Salustiano Rodrigues" userId="b0c2298ca69cb755" providerId="LiveId" clId="{194EC42A-70E4-4A5B-8345-E59BEE202ADB}" dt="2022-10-26T18:25:28.193" v="1083" actId="20577"/>
          <ac:spMkLst>
            <pc:docMk/>
            <pc:sldMk cId="79414519" sldId="390"/>
            <ac:spMk id="3" creationId="{0C8C525A-C549-F111-288C-F978A0CF7EBE}"/>
          </ac:spMkLst>
        </pc:spChg>
      </pc:sldChg>
      <pc:sldChg chg="addSp modSp add mod">
        <pc:chgData name="Salustiano Rodrigues" userId="b0c2298ca69cb755" providerId="LiveId" clId="{194EC42A-70E4-4A5B-8345-E59BEE202ADB}" dt="2022-11-09T19:02:46.428" v="1808" actId="1076"/>
        <pc:sldMkLst>
          <pc:docMk/>
          <pc:sldMk cId="4147978585" sldId="391"/>
        </pc:sldMkLst>
        <pc:spChg chg="mod">
          <ac:chgData name="Salustiano Rodrigues" userId="b0c2298ca69cb755" providerId="LiveId" clId="{194EC42A-70E4-4A5B-8345-E59BEE202ADB}" dt="2022-10-26T18:25:38.795" v="1085"/>
          <ac:spMkLst>
            <pc:docMk/>
            <pc:sldMk cId="4147978585" sldId="391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25:58.552" v="1089" actId="113"/>
          <ac:spMkLst>
            <pc:docMk/>
            <pc:sldMk cId="4147978585" sldId="391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9:02:46.428" v="1808" actId="1076"/>
          <ac:picMkLst>
            <pc:docMk/>
            <pc:sldMk cId="4147978585" sldId="391"/>
            <ac:picMk id="6" creationId="{831AC06F-BF4F-02F7-1C90-13441B0AA665}"/>
          </ac:picMkLst>
        </pc:picChg>
      </pc:sldChg>
      <pc:sldChg chg="delSp modSp add mod">
        <pc:chgData name="Salustiano Rodrigues" userId="b0c2298ca69cb755" providerId="LiveId" clId="{194EC42A-70E4-4A5B-8345-E59BEE202ADB}" dt="2022-10-26T18:31:01.094" v="1096"/>
        <pc:sldMkLst>
          <pc:docMk/>
          <pc:sldMk cId="3637638644" sldId="392"/>
        </pc:sldMkLst>
        <pc:spChg chg="mod">
          <ac:chgData name="Salustiano Rodrigues" userId="b0c2298ca69cb755" providerId="LiveId" clId="{194EC42A-70E4-4A5B-8345-E59BEE202ADB}" dt="2022-10-26T18:30:51.980" v="1094"/>
          <ac:spMkLst>
            <pc:docMk/>
            <pc:sldMk cId="3637638644" sldId="392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31:01.094" v="1096"/>
          <ac:spMkLst>
            <pc:docMk/>
            <pc:sldMk cId="3637638644" sldId="392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30:53.058" v="1095" actId="478"/>
          <ac:picMkLst>
            <pc:docMk/>
            <pc:sldMk cId="3637638644" sldId="392"/>
            <ac:picMk id="6" creationId="{831AC06F-BF4F-02F7-1C90-13441B0AA665}"/>
          </ac:picMkLst>
        </pc:picChg>
      </pc:sldChg>
      <pc:sldChg chg="addSp modSp add mod">
        <pc:chgData name="Salustiano Rodrigues" userId="b0c2298ca69cb755" providerId="LiveId" clId="{194EC42A-70E4-4A5B-8345-E59BEE202ADB}" dt="2022-11-09T19:03:06.314" v="1810" actId="1076"/>
        <pc:sldMkLst>
          <pc:docMk/>
          <pc:sldMk cId="3999383165" sldId="393"/>
        </pc:sldMkLst>
        <pc:spChg chg="mod">
          <ac:chgData name="Salustiano Rodrigues" userId="b0c2298ca69cb755" providerId="LiveId" clId="{194EC42A-70E4-4A5B-8345-E59BEE202ADB}" dt="2022-10-26T18:33:01.180" v="1146" actId="6549"/>
          <ac:spMkLst>
            <pc:docMk/>
            <pc:sldMk cId="3999383165" sldId="393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9:03:04.038" v="1809" actId="1076"/>
          <ac:picMkLst>
            <pc:docMk/>
            <pc:sldMk cId="3999383165" sldId="393"/>
            <ac:picMk id="6" creationId="{8C35E47F-E303-EBAD-7ABD-FE21106106F5}"/>
          </ac:picMkLst>
        </pc:picChg>
        <pc:picChg chg="add mod">
          <ac:chgData name="Salustiano Rodrigues" userId="b0c2298ca69cb755" providerId="LiveId" clId="{194EC42A-70E4-4A5B-8345-E59BEE202ADB}" dt="2022-11-09T19:03:06.314" v="1810" actId="1076"/>
          <ac:picMkLst>
            <pc:docMk/>
            <pc:sldMk cId="3999383165" sldId="393"/>
            <ac:picMk id="8" creationId="{EFE5B5E0-77CC-A2BD-5B98-40E986BC36FF}"/>
          </ac:picMkLst>
        </pc:picChg>
      </pc:sldChg>
      <pc:sldChg chg="addSp delSp modSp add mod">
        <pc:chgData name="Salustiano Rodrigues" userId="b0c2298ca69cb755" providerId="LiveId" clId="{194EC42A-70E4-4A5B-8345-E59BEE202ADB}" dt="2022-11-09T19:03:12.089" v="1812" actId="1076"/>
        <pc:sldMkLst>
          <pc:docMk/>
          <pc:sldMk cId="3830777674" sldId="394"/>
        </pc:sldMkLst>
        <pc:spChg chg="mod">
          <ac:chgData name="Salustiano Rodrigues" userId="b0c2298ca69cb755" providerId="LiveId" clId="{194EC42A-70E4-4A5B-8345-E59BEE202ADB}" dt="2022-10-26T18:35:24.118" v="1316"/>
          <ac:spMkLst>
            <pc:docMk/>
            <pc:sldMk cId="3830777674" sldId="394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33:20.084" v="1187" actId="478"/>
          <ac:picMkLst>
            <pc:docMk/>
            <pc:sldMk cId="3830777674" sldId="394"/>
            <ac:picMk id="6" creationId="{8C35E47F-E303-EBAD-7ABD-FE21106106F5}"/>
          </ac:picMkLst>
        </pc:picChg>
        <pc:picChg chg="add mod">
          <ac:chgData name="Salustiano Rodrigues" userId="b0c2298ca69cb755" providerId="LiveId" clId="{194EC42A-70E4-4A5B-8345-E59BEE202ADB}" dt="2022-11-09T19:03:09.513" v="1811" actId="1076"/>
          <ac:picMkLst>
            <pc:docMk/>
            <pc:sldMk cId="3830777674" sldId="394"/>
            <ac:picMk id="7" creationId="{3C932D5F-89F4-CA6D-EBCE-3D17C3CAE116}"/>
          </ac:picMkLst>
        </pc:picChg>
        <pc:picChg chg="del">
          <ac:chgData name="Salustiano Rodrigues" userId="b0c2298ca69cb755" providerId="LiveId" clId="{194EC42A-70E4-4A5B-8345-E59BEE202ADB}" dt="2022-10-26T18:33:19.635" v="1186" actId="478"/>
          <ac:picMkLst>
            <pc:docMk/>
            <pc:sldMk cId="3830777674" sldId="394"/>
            <ac:picMk id="8" creationId="{EFE5B5E0-77CC-A2BD-5B98-40E986BC36FF}"/>
          </ac:picMkLst>
        </pc:picChg>
        <pc:picChg chg="add mod modCrop">
          <ac:chgData name="Salustiano Rodrigues" userId="b0c2298ca69cb755" providerId="LiveId" clId="{194EC42A-70E4-4A5B-8345-E59BEE202ADB}" dt="2022-11-09T19:03:12.089" v="1812" actId="1076"/>
          <ac:picMkLst>
            <pc:docMk/>
            <pc:sldMk cId="3830777674" sldId="394"/>
            <ac:picMk id="10" creationId="{A0DA729E-B57B-6E7F-5BAE-AC9212408C11}"/>
          </ac:picMkLst>
        </pc:picChg>
        <pc:picChg chg="add mod">
          <ac:chgData name="Salustiano Rodrigues" userId="b0c2298ca69cb755" providerId="LiveId" clId="{194EC42A-70E4-4A5B-8345-E59BEE202ADB}" dt="2022-10-26T18:35:42.963" v="1367" actId="1036"/>
          <ac:picMkLst>
            <pc:docMk/>
            <pc:sldMk cId="3830777674" sldId="394"/>
            <ac:picMk id="12" creationId="{FF35F109-A5A0-230E-8ABF-86C4FC3990B5}"/>
          </ac:picMkLst>
        </pc:picChg>
      </pc:sldChg>
      <pc:sldChg chg="addSp delSp modSp add mod">
        <pc:chgData name="Salustiano Rodrigues" userId="b0c2298ca69cb755" providerId="LiveId" clId="{194EC42A-70E4-4A5B-8345-E59BEE202ADB}" dt="2022-11-09T19:03:41.605" v="1829" actId="1076"/>
        <pc:sldMkLst>
          <pc:docMk/>
          <pc:sldMk cId="2614704804" sldId="395"/>
        </pc:sldMkLst>
        <pc:spChg chg="mod">
          <ac:chgData name="Salustiano Rodrigues" userId="b0c2298ca69cb755" providerId="LiveId" clId="{194EC42A-70E4-4A5B-8345-E59BEE202ADB}" dt="2022-11-09T19:03:38.276" v="1828" actId="113"/>
          <ac:spMkLst>
            <pc:docMk/>
            <pc:sldMk cId="2614704804" sldId="395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9:03:16.805" v="1813" actId="1076"/>
          <ac:picMkLst>
            <pc:docMk/>
            <pc:sldMk cId="2614704804" sldId="395"/>
            <ac:picMk id="6" creationId="{597881F3-A00D-CC38-1644-F61025FB817A}"/>
          </ac:picMkLst>
        </pc:picChg>
        <pc:picChg chg="del">
          <ac:chgData name="Salustiano Rodrigues" userId="b0c2298ca69cb755" providerId="LiveId" clId="{194EC42A-70E4-4A5B-8345-E59BEE202ADB}" dt="2022-10-26T18:36:14.921" v="1375" actId="478"/>
          <ac:picMkLst>
            <pc:docMk/>
            <pc:sldMk cId="2614704804" sldId="395"/>
            <ac:picMk id="7" creationId="{3C932D5F-89F4-CA6D-EBCE-3D17C3CAE116}"/>
          </ac:picMkLst>
        </pc:picChg>
        <pc:picChg chg="add mod">
          <ac:chgData name="Salustiano Rodrigues" userId="b0c2298ca69cb755" providerId="LiveId" clId="{194EC42A-70E4-4A5B-8345-E59BEE202ADB}" dt="2022-11-09T19:03:19.025" v="1814" actId="1076"/>
          <ac:picMkLst>
            <pc:docMk/>
            <pc:sldMk cId="2614704804" sldId="395"/>
            <ac:picMk id="9" creationId="{C258FCD8-4051-AB65-6AD8-D164171AB157}"/>
          </ac:picMkLst>
        </pc:picChg>
        <pc:picChg chg="del">
          <ac:chgData name="Salustiano Rodrigues" userId="b0c2298ca69cb755" providerId="LiveId" clId="{194EC42A-70E4-4A5B-8345-E59BEE202ADB}" dt="2022-10-26T18:36:14.471" v="1374" actId="478"/>
          <ac:picMkLst>
            <pc:docMk/>
            <pc:sldMk cId="2614704804" sldId="395"/>
            <ac:picMk id="10" creationId="{A0DA729E-B57B-6E7F-5BAE-AC9212408C11}"/>
          </ac:picMkLst>
        </pc:picChg>
        <pc:picChg chg="del">
          <ac:chgData name="Salustiano Rodrigues" userId="b0c2298ca69cb755" providerId="LiveId" clId="{194EC42A-70E4-4A5B-8345-E59BEE202ADB}" dt="2022-10-26T18:36:14.136" v="1373" actId="478"/>
          <ac:picMkLst>
            <pc:docMk/>
            <pc:sldMk cId="2614704804" sldId="395"/>
            <ac:picMk id="12" creationId="{FF35F109-A5A0-230E-8ABF-86C4FC3990B5}"/>
          </ac:picMkLst>
        </pc:picChg>
        <pc:picChg chg="add mod">
          <ac:chgData name="Salustiano Rodrigues" userId="b0c2298ca69cb755" providerId="LiveId" clId="{194EC42A-70E4-4A5B-8345-E59BEE202ADB}" dt="2022-11-09T19:03:41.605" v="1829" actId="1076"/>
          <ac:picMkLst>
            <pc:docMk/>
            <pc:sldMk cId="2614704804" sldId="395"/>
            <ac:picMk id="13" creationId="{79352DAB-0CE2-7D1B-8A95-24AB2DB837A9}"/>
          </ac:picMkLst>
        </pc:picChg>
      </pc:sldChg>
      <pc:sldChg chg="addSp delSp modSp add mod">
        <pc:chgData name="Salustiano Rodrigues" userId="b0c2298ca69cb755" providerId="LiveId" clId="{194EC42A-70E4-4A5B-8345-E59BEE202ADB}" dt="2022-11-09T19:03:55.407" v="1835" actId="1076"/>
        <pc:sldMkLst>
          <pc:docMk/>
          <pc:sldMk cId="1636041930" sldId="396"/>
        </pc:sldMkLst>
        <pc:spChg chg="mod">
          <ac:chgData name="Salustiano Rodrigues" userId="b0c2298ca69cb755" providerId="LiveId" clId="{194EC42A-70E4-4A5B-8345-E59BEE202ADB}" dt="2022-11-09T19:03:52.386" v="1834" actId="1076"/>
          <ac:spMkLst>
            <pc:docMk/>
            <pc:sldMk cId="1636041930" sldId="396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39:35.956" v="1528" actId="478"/>
          <ac:picMkLst>
            <pc:docMk/>
            <pc:sldMk cId="1636041930" sldId="396"/>
            <ac:picMk id="6" creationId="{597881F3-A00D-CC38-1644-F61025FB817A}"/>
          </ac:picMkLst>
        </pc:picChg>
        <pc:picChg chg="add mod">
          <ac:chgData name="Salustiano Rodrigues" userId="b0c2298ca69cb755" providerId="LiveId" clId="{194EC42A-70E4-4A5B-8345-E59BEE202ADB}" dt="2022-11-09T19:03:55.407" v="1835" actId="1076"/>
          <ac:picMkLst>
            <pc:docMk/>
            <pc:sldMk cId="1636041930" sldId="396"/>
            <ac:picMk id="7" creationId="{A0D6BA32-3AA3-901A-E351-BE39D0EADA7A}"/>
          </ac:picMkLst>
        </pc:picChg>
        <pc:picChg chg="del">
          <ac:chgData name="Salustiano Rodrigues" userId="b0c2298ca69cb755" providerId="LiveId" clId="{194EC42A-70E4-4A5B-8345-E59BEE202ADB}" dt="2022-10-26T18:39:35.356" v="1527" actId="478"/>
          <ac:picMkLst>
            <pc:docMk/>
            <pc:sldMk cId="1636041930" sldId="396"/>
            <ac:picMk id="9" creationId="{C258FCD8-4051-AB65-6AD8-D164171AB157}"/>
          </ac:picMkLst>
        </pc:picChg>
        <pc:picChg chg="add mod">
          <ac:chgData name="Salustiano Rodrigues" userId="b0c2298ca69cb755" providerId="LiveId" clId="{194EC42A-70E4-4A5B-8345-E59BEE202ADB}" dt="2022-11-09T19:03:55.407" v="1835" actId="1076"/>
          <ac:picMkLst>
            <pc:docMk/>
            <pc:sldMk cId="1636041930" sldId="396"/>
            <ac:picMk id="10" creationId="{E1F5BA61-6D9E-27FC-F1C4-41049C0DFA28}"/>
          </ac:picMkLst>
        </pc:picChg>
        <pc:picChg chg="del">
          <ac:chgData name="Salustiano Rodrigues" userId="b0c2298ca69cb755" providerId="LiveId" clId="{194EC42A-70E4-4A5B-8345-E59BEE202ADB}" dt="2022-10-26T18:39:34.841" v="1526" actId="478"/>
          <ac:picMkLst>
            <pc:docMk/>
            <pc:sldMk cId="1636041930" sldId="396"/>
            <ac:picMk id="13" creationId="{79352DAB-0CE2-7D1B-8A95-24AB2DB837A9}"/>
          </ac:picMkLst>
        </pc:picChg>
      </pc:sldChg>
      <pc:sldChg chg="delSp modSp add mod">
        <pc:chgData name="Salustiano Rodrigues" userId="b0c2298ca69cb755" providerId="LiveId" clId="{194EC42A-70E4-4A5B-8345-E59BEE202ADB}" dt="2022-10-26T18:42:22.945" v="1605" actId="20577"/>
        <pc:sldMkLst>
          <pc:docMk/>
          <pc:sldMk cId="3716485434" sldId="397"/>
        </pc:sldMkLst>
        <pc:spChg chg="mod">
          <ac:chgData name="Salustiano Rodrigues" userId="b0c2298ca69cb755" providerId="LiveId" clId="{194EC42A-70E4-4A5B-8345-E59BEE202ADB}" dt="2022-10-26T18:41:37.778" v="1592"/>
          <ac:spMkLst>
            <pc:docMk/>
            <pc:sldMk cId="3716485434" sldId="397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42:22.945" v="1605" actId="20577"/>
          <ac:spMkLst>
            <pc:docMk/>
            <pc:sldMk cId="3716485434" sldId="397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41:38.965" v="1593" actId="478"/>
          <ac:picMkLst>
            <pc:docMk/>
            <pc:sldMk cId="3716485434" sldId="397"/>
            <ac:picMk id="7" creationId="{A0D6BA32-3AA3-901A-E351-BE39D0EADA7A}"/>
          </ac:picMkLst>
        </pc:picChg>
        <pc:picChg chg="del">
          <ac:chgData name="Salustiano Rodrigues" userId="b0c2298ca69cb755" providerId="LiveId" clId="{194EC42A-70E4-4A5B-8345-E59BEE202ADB}" dt="2022-10-26T18:41:39.398" v="1594" actId="478"/>
          <ac:picMkLst>
            <pc:docMk/>
            <pc:sldMk cId="3716485434" sldId="397"/>
            <ac:picMk id="10" creationId="{E1F5BA61-6D9E-27FC-F1C4-41049C0DFA28}"/>
          </ac:picMkLst>
        </pc:picChg>
      </pc:sldChg>
      <pc:sldChg chg="modSp add mod">
        <pc:chgData name="Salustiano Rodrigues" userId="b0c2298ca69cb755" providerId="LiveId" clId="{194EC42A-70E4-4A5B-8345-E59BEE202ADB}" dt="2022-10-26T18:42:48.351" v="1614" actId="27636"/>
        <pc:sldMkLst>
          <pc:docMk/>
          <pc:sldMk cId="2161356923" sldId="398"/>
        </pc:sldMkLst>
        <pc:spChg chg="mod">
          <ac:chgData name="Salustiano Rodrigues" userId="b0c2298ca69cb755" providerId="LiveId" clId="{194EC42A-70E4-4A5B-8345-E59BEE202ADB}" dt="2022-10-26T18:42:30.568" v="1607"/>
          <ac:spMkLst>
            <pc:docMk/>
            <pc:sldMk cId="2161356923" sldId="398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42:48.351" v="1614" actId="27636"/>
          <ac:spMkLst>
            <pc:docMk/>
            <pc:sldMk cId="2161356923" sldId="398"/>
            <ac:spMk id="3" creationId="{0C8C525A-C549-F111-288C-F978A0CF7EBE}"/>
          </ac:spMkLst>
        </pc:spChg>
      </pc:sldChg>
      <pc:sldChg chg="addSp modSp add mod">
        <pc:chgData name="Salustiano Rodrigues" userId="b0c2298ca69cb755" providerId="LiveId" clId="{194EC42A-70E4-4A5B-8345-E59BEE202ADB}" dt="2022-11-09T19:04:01.130" v="1837" actId="1076"/>
        <pc:sldMkLst>
          <pc:docMk/>
          <pc:sldMk cId="948181196" sldId="399"/>
        </pc:sldMkLst>
        <pc:spChg chg="mod">
          <ac:chgData name="Salustiano Rodrigues" userId="b0c2298ca69cb755" providerId="LiveId" clId="{194EC42A-70E4-4A5B-8345-E59BEE202ADB}" dt="2022-11-08T18:19:18.007" v="1744" actId="12788"/>
          <ac:spMkLst>
            <pc:docMk/>
            <pc:sldMk cId="948181196" sldId="399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9:03:59.162" v="1836" actId="1076"/>
          <ac:picMkLst>
            <pc:docMk/>
            <pc:sldMk cId="948181196" sldId="399"/>
            <ac:picMk id="6" creationId="{427F1BA6-2CF5-565E-CA2D-65B7CDD5F7C2}"/>
          </ac:picMkLst>
        </pc:picChg>
        <pc:picChg chg="add mod">
          <ac:chgData name="Salustiano Rodrigues" userId="b0c2298ca69cb755" providerId="LiveId" clId="{194EC42A-70E4-4A5B-8345-E59BEE202ADB}" dt="2022-11-09T19:04:01.130" v="1837" actId="1076"/>
          <ac:picMkLst>
            <pc:docMk/>
            <pc:sldMk cId="948181196" sldId="399"/>
            <ac:picMk id="8" creationId="{D19B1015-F44D-0F63-FDF3-37917A7999DE}"/>
          </ac:picMkLst>
        </pc:picChg>
      </pc:sldChg>
      <pc:sldChg chg="addSp delSp modSp add mod">
        <pc:chgData name="Salustiano Rodrigues" userId="b0c2298ca69cb755" providerId="LiveId" clId="{194EC42A-70E4-4A5B-8345-E59BEE202ADB}" dt="2022-11-09T19:04:04.354" v="1838" actId="1076"/>
        <pc:sldMkLst>
          <pc:docMk/>
          <pc:sldMk cId="654314126" sldId="400"/>
        </pc:sldMkLst>
        <pc:spChg chg="mod">
          <ac:chgData name="Salustiano Rodrigues" userId="b0c2298ca69cb755" providerId="LiveId" clId="{194EC42A-70E4-4A5B-8345-E59BEE202ADB}" dt="2022-10-26T18:56:18.018" v="1672"/>
          <ac:spMkLst>
            <pc:docMk/>
            <pc:sldMk cId="654314126" sldId="400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55:46.900" v="1663" actId="478"/>
          <ac:picMkLst>
            <pc:docMk/>
            <pc:sldMk cId="654314126" sldId="400"/>
            <ac:picMk id="6" creationId="{427F1BA6-2CF5-565E-CA2D-65B7CDD5F7C2}"/>
          </ac:picMkLst>
        </pc:picChg>
        <pc:picChg chg="add mod">
          <ac:chgData name="Salustiano Rodrigues" userId="b0c2298ca69cb755" providerId="LiveId" clId="{194EC42A-70E4-4A5B-8345-E59BEE202ADB}" dt="2022-10-26T18:57:31.390" v="1675" actId="208"/>
          <ac:picMkLst>
            <pc:docMk/>
            <pc:sldMk cId="654314126" sldId="400"/>
            <ac:picMk id="7" creationId="{800FDBD2-4DB3-76A1-8171-84926E6D1181}"/>
          </ac:picMkLst>
        </pc:picChg>
        <pc:picChg chg="del">
          <ac:chgData name="Salustiano Rodrigues" userId="b0c2298ca69cb755" providerId="LiveId" clId="{194EC42A-70E4-4A5B-8345-E59BEE202ADB}" dt="2022-10-26T18:55:47.223" v="1664" actId="478"/>
          <ac:picMkLst>
            <pc:docMk/>
            <pc:sldMk cId="654314126" sldId="400"/>
            <ac:picMk id="8" creationId="{D19B1015-F44D-0F63-FDF3-37917A7999DE}"/>
          </ac:picMkLst>
        </pc:picChg>
        <pc:picChg chg="add mod">
          <ac:chgData name="Salustiano Rodrigues" userId="b0c2298ca69cb755" providerId="LiveId" clId="{194EC42A-70E4-4A5B-8345-E59BEE202ADB}" dt="2022-11-09T19:04:04.354" v="1838" actId="1076"/>
          <ac:picMkLst>
            <pc:docMk/>
            <pc:sldMk cId="654314126" sldId="400"/>
            <ac:picMk id="10" creationId="{44323729-85C9-C22B-A3A2-14EE70BBCA5C}"/>
          </ac:picMkLst>
        </pc:picChg>
      </pc:sldChg>
      <pc:sldChg chg="delSp modSp add mod">
        <pc:chgData name="Salustiano Rodrigues" userId="b0c2298ca69cb755" providerId="LiveId" clId="{194EC42A-70E4-4A5B-8345-E59BEE202ADB}" dt="2022-10-26T18:58:37.833" v="1692" actId="20577"/>
        <pc:sldMkLst>
          <pc:docMk/>
          <pc:sldMk cId="4268975428" sldId="401"/>
        </pc:sldMkLst>
        <pc:spChg chg="mod">
          <ac:chgData name="Salustiano Rodrigues" userId="b0c2298ca69cb755" providerId="LiveId" clId="{194EC42A-70E4-4A5B-8345-E59BEE202ADB}" dt="2022-10-26T18:58:00.053" v="1680"/>
          <ac:spMkLst>
            <pc:docMk/>
            <pc:sldMk cId="4268975428" sldId="401"/>
            <ac:spMk id="2" creationId="{B4FAD744-DB89-09A6-E1D0-DC2789DA8292}"/>
          </ac:spMkLst>
        </pc:spChg>
        <pc:spChg chg="mod">
          <ac:chgData name="Salustiano Rodrigues" userId="b0c2298ca69cb755" providerId="LiveId" clId="{194EC42A-70E4-4A5B-8345-E59BEE202ADB}" dt="2022-10-26T18:58:37.833" v="1692" actId="20577"/>
          <ac:spMkLst>
            <pc:docMk/>
            <pc:sldMk cId="4268975428" sldId="401"/>
            <ac:spMk id="3" creationId="{0C8C525A-C549-F111-288C-F978A0CF7EBE}"/>
          </ac:spMkLst>
        </pc:spChg>
        <pc:picChg chg="del">
          <ac:chgData name="Salustiano Rodrigues" userId="b0c2298ca69cb755" providerId="LiveId" clId="{194EC42A-70E4-4A5B-8345-E59BEE202ADB}" dt="2022-10-26T18:58:10.096" v="1682" actId="478"/>
          <ac:picMkLst>
            <pc:docMk/>
            <pc:sldMk cId="4268975428" sldId="401"/>
            <ac:picMk id="7" creationId="{800FDBD2-4DB3-76A1-8171-84926E6D1181}"/>
          </ac:picMkLst>
        </pc:picChg>
        <pc:picChg chg="del">
          <ac:chgData name="Salustiano Rodrigues" userId="b0c2298ca69cb755" providerId="LiveId" clId="{194EC42A-70E4-4A5B-8345-E59BEE202ADB}" dt="2022-10-26T18:58:10.676" v="1683" actId="478"/>
          <ac:picMkLst>
            <pc:docMk/>
            <pc:sldMk cId="4268975428" sldId="401"/>
            <ac:picMk id="10" creationId="{44323729-85C9-C22B-A3A2-14EE70BBCA5C}"/>
          </ac:picMkLst>
        </pc:picChg>
      </pc:sldChg>
      <pc:sldChg chg="addSp modSp add mod">
        <pc:chgData name="Salustiano Rodrigues" userId="b0c2298ca69cb755" providerId="LiveId" clId="{194EC42A-70E4-4A5B-8345-E59BEE202ADB}" dt="2022-11-09T19:04:09.482" v="1839" actId="1076"/>
        <pc:sldMkLst>
          <pc:docMk/>
          <pc:sldMk cId="1130545514" sldId="402"/>
        </pc:sldMkLst>
        <pc:spChg chg="mod">
          <ac:chgData name="Salustiano Rodrigues" userId="b0c2298ca69cb755" providerId="LiveId" clId="{194EC42A-70E4-4A5B-8345-E59BEE202ADB}" dt="2022-10-26T19:00:39.311" v="1694" actId="6549"/>
          <ac:spMkLst>
            <pc:docMk/>
            <pc:sldMk cId="1130545514" sldId="402"/>
            <ac:spMk id="3" creationId="{0C8C525A-C549-F111-288C-F978A0CF7EBE}"/>
          </ac:spMkLst>
        </pc:spChg>
        <pc:picChg chg="add mod">
          <ac:chgData name="Salustiano Rodrigues" userId="b0c2298ca69cb755" providerId="LiveId" clId="{194EC42A-70E4-4A5B-8345-E59BEE202ADB}" dt="2022-11-09T19:04:09.482" v="1839" actId="1076"/>
          <ac:picMkLst>
            <pc:docMk/>
            <pc:sldMk cId="1130545514" sldId="402"/>
            <ac:picMk id="6" creationId="{57C35949-ABF5-3D81-7620-7D412FBE4F98}"/>
          </ac:picMkLst>
        </pc:picChg>
        <pc:picChg chg="add mod">
          <ac:chgData name="Salustiano Rodrigues" userId="b0c2298ca69cb755" providerId="LiveId" clId="{194EC42A-70E4-4A5B-8345-E59BEE202ADB}" dt="2022-10-26T19:01:17.552" v="1739" actId="208"/>
          <ac:picMkLst>
            <pc:docMk/>
            <pc:sldMk cId="1130545514" sldId="402"/>
            <ac:picMk id="8" creationId="{E8D7CA70-6666-570E-EBD5-894EE75EDDAB}"/>
          </ac:picMkLst>
        </pc:picChg>
      </pc:sldChg>
      <pc:sldChg chg="modSp add mod ord">
        <pc:chgData name="Salustiano Rodrigues" userId="b0c2298ca69cb755" providerId="LiveId" clId="{194EC42A-70E4-4A5B-8345-E59BEE202ADB}" dt="2022-11-09T19:04:15.706" v="1840" actId="1076"/>
        <pc:sldMkLst>
          <pc:docMk/>
          <pc:sldMk cId="2287093199" sldId="403"/>
        </pc:sldMkLst>
        <pc:picChg chg="mod">
          <ac:chgData name="Salustiano Rodrigues" userId="b0c2298ca69cb755" providerId="LiveId" clId="{194EC42A-70E4-4A5B-8345-E59BEE202ADB}" dt="2022-11-09T19:04:15.706" v="1840" actId="1076"/>
          <ac:picMkLst>
            <pc:docMk/>
            <pc:sldMk cId="2287093199" sldId="403"/>
            <ac:picMk id="6" creationId="{909E6F6D-D677-DFE9-5FDD-785EED7E0D75}"/>
          </ac:picMkLst>
        </pc:picChg>
      </pc:sldChg>
    </pc:docChg>
  </pc:docChgLst>
  <pc:docChgLst>
    <pc:chgData name="Salustiano Rodrigues" userId="b0c2298ca69cb755" providerId="Windows Live" clId="Web-{515D4B0A-76B9-45AD-B113-DB2837C4ABB3}"/>
    <pc:docChg chg="modSld">
      <pc:chgData name="Salustiano Rodrigues" userId="b0c2298ca69cb755" providerId="Windows Live" clId="Web-{515D4B0A-76B9-45AD-B113-DB2837C4ABB3}" dt="2022-09-14T22:47:26.055" v="0" actId="1076"/>
      <pc:docMkLst>
        <pc:docMk/>
      </pc:docMkLst>
      <pc:sldChg chg="modSp">
        <pc:chgData name="Salustiano Rodrigues" userId="b0c2298ca69cb755" providerId="Windows Live" clId="Web-{515D4B0A-76B9-45AD-B113-DB2837C4ABB3}" dt="2022-09-14T22:47:26.055" v="0" actId="1076"/>
        <pc:sldMkLst>
          <pc:docMk/>
          <pc:sldMk cId="2409594843" sldId="295"/>
        </pc:sldMkLst>
        <pc:spChg chg="mod">
          <ac:chgData name="Salustiano Rodrigues" userId="b0c2298ca69cb755" providerId="Windows Live" clId="Web-{515D4B0A-76B9-45AD-B113-DB2837C4ABB3}" dt="2022-09-14T22:47:26.055" v="0" actId="1076"/>
          <ac:spMkLst>
            <pc:docMk/>
            <pc:sldMk cId="2409594843" sldId="295"/>
            <ac:spMk id="2" creationId="{A52F6825-3EA6-1B69-A354-10C0BFFB5EE8}"/>
          </ac:spMkLst>
        </pc:spChg>
      </pc:sldChg>
    </pc:docChg>
  </pc:docChgLst>
  <pc:docChgLst>
    <pc:chgData name="Salustiano Rodrigues" userId="b0c2298ca69cb755" providerId="LiveId" clId="{70EA1582-411F-48CE-A472-2597B7BAAC76}"/>
    <pc:docChg chg="undo redo custSel addSld delSld modSld sldOrd">
      <pc:chgData name="Salustiano Rodrigues" userId="b0c2298ca69cb755" providerId="LiveId" clId="{70EA1582-411F-48CE-A472-2597B7BAAC76}" dt="2022-10-19T19:07:25.370" v="1134" actId="27636"/>
      <pc:docMkLst>
        <pc:docMk/>
      </pc:docMkLst>
      <pc:sldChg chg="addSp delSp modSp add mod ord addAnim delAnim">
        <pc:chgData name="Salustiano Rodrigues" userId="b0c2298ca69cb755" providerId="LiveId" clId="{70EA1582-411F-48CE-A472-2597B7BAAC76}" dt="2022-10-19T15:33:39.815" v="30" actId="20577"/>
        <pc:sldMkLst>
          <pc:docMk/>
          <pc:sldMk cId="1017004854" sldId="344"/>
        </pc:sldMkLst>
        <pc:spChg chg="mod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4" creationId="{EBAD8C54-4DA9-3EEA-1B89-5AFF4EB9774D}"/>
          </ac:spMkLst>
        </pc:spChg>
        <pc:spChg chg="mod">
          <ac:chgData name="Salustiano Rodrigues" userId="b0c2298ca69cb755" providerId="LiveId" clId="{70EA1582-411F-48CE-A472-2597B7BAAC76}" dt="2022-10-19T15:33:39.815" v="30" actId="20577"/>
          <ac:spMkLst>
            <pc:docMk/>
            <pc:sldMk cId="1017004854" sldId="344"/>
            <ac:spMk id="5" creationId="{70D5EF76-55B0-422B-9639-D9553FF865BA}"/>
          </ac:spMkLst>
        </pc:spChg>
        <pc:spChg chg="add del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7184" creationId="{A692209D-B607-46C3-8560-07AF72291659}"/>
          </ac:spMkLst>
        </pc:spChg>
        <pc:spChg chg="add del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7186" creationId="{94874638-CF15-4908-BC4B-4908744D0BAF}"/>
          </ac:spMkLst>
        </pc:spChg>
        <pc:spChg chg="add del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7188" creationId="{5F1B8348-CD6E-4561-A704-C232D9A2676D}"/>
          </ac:spMkLst>
        </pc:spChg>
        <pc:spChg chg="add del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7194" creationId="{6D356F1A-690D-401E-8CF3-E4686CDFEC30}"/>
          </ac:spMkLst>
        </pc:spChg>
        <pc:spChg chg="add del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7224" creationId="{8841A10E-0F0E-4596-8888-870D709254A7}"/>
          </ac:spMkLst>
        </pc:spChg>
        <pc:spChg chg="add del">
          <ac:chgData name="Salustiano Rodrigues" userId="b0c2298ca69cb755" providerId="LiveId" clId="{70EA1582-411F-48CE-A472-2597B7BAAC76}" dt="2022-10-19T15:33:23.401" v="22" actId="26606"/>
          <ac:spMkLst>
            <pc:docMk/>
            <pc:sldMk cId="1017004854" sldId="344"/>
            <ac:spMk id="7226" creationId="{29B1E55C-E51F-4093-A2A8-137C3E9014D7}"/>
          </ac:spMkLst>
        </pc:spChg>
        <pc:grpChg chg="add del">
          <ac:chgData name="Salustiano Rodrigues" userId="b0c2298ca69cb755" providerId="LiveId" clId="{70EA1582-411F-48CE-A472-2597B7BAAC76}" dt="2022-10-19T15:33:23.401" v="22" actId="26606"/>
          <ac:grpSpMkLst>
            <pc:docMk/>
            <pc:sldMk cId="1017004854" sldId="344"/>
            <ac:grpSpMk id="7196" creationId="{F398A7BA-9279-4363-9D59-238782AB6BB5}"/>
          </ac:grpSpMkLst>
        </pc:grpChg>
        <pc:grpChg chg="add del">
          <ac:chgData name="Salustiano Rodrigues" userId="b0c2298ca69cb755" providerId="LiveId" clId="{70EA1582-411F-48CE-A472-2597B7BAAC76}" dt="2022-10-19T15:33:23.401" v="22" actId="26606"/>
          <ac:grpSpMkLst>
            <pc:docMk/>
            <pc:sldMk cId="1017004854" sldId="344"/>
            <ac:grpSpMk id="7210" creationId="{3B88DAD3-AF6F-4D6C-8512-7239A69A40DD}"/>
          </ac:grpSpMkLst>
        </pc:grpChg>
        <pc:picChg chg="add del">
          <ac:chgData name="Salustiano Rodrigues" userId="b0c2298ca69cb755" providerId="LiveId" clId="{70EA1582-411F-48CE-A472-2597B7BAAC76}" dt="2022-10-19T15:33:23.769" v="23" actId="478"/>
          <ac:picMkLst>
            <pc:docMk/>
            <pc:sldMk cId="1017004854" sldId="344"/>
            <ac:picMk id="7172" creationId="{939D71DC-CEAD-3BE1-11FF-21862C5B034C}"/>
          </ac:picMkLst>
        </pc:picChg>
        <pc:picChg chg="add del">
          <ac:chgData name="Salustiano Rodrigues" userId="b0c2298ca69cb755" providerId="LiveId" clId="{70EA1582-411F-48CE-A472-2597B7BAAC76}" dt="2022-10-19T15:33:22.535" v="19" actId="26606"/>
          <ac:picMkLst>
            <pc:docMk/>
            <pc:sldMk cId="1017004854" sldId="344"/>
            <ac:picMk id="7190" creationId="{B220ED10-997F-6080-FD56-B6DA4FF581B5}"/>
          </ac:picMkLst>
        </pc:picChg>
        <pc:picChg chg="add del">
          <ac:chgData name="Salustiano Rodrigues" userId="b0c2298ca69cb755" providerId="LiveId" clId="{70EA1582-411F-48CE-A472-2597B7BAAC76}" dt="2022-10-19T15:33:23.401" v="22" actId="26606"/>
          <ac:picMkLst>
            <pc:docMk/>
            <pc:sldMk cId="1017004854" sldId="344"/>
            <ac:picMk id="7192" creationId="{5369B605-7A77-3894-E54C-2794D52AFC9E}"/>
          </ac:picMkLst>
        </pc:picChg>
      </pc:sldChg>
      <pc:sldChg chg="modSp new mod">
        <pc:chgData name="Salustiano Rodrigues" userId="b0c2298ca69cb755" providerId="LiveId" clId="{70EA1582-411F-48CE-A472-2597B7BAAC76}" dt="2022-10-19T18:24:41.342" v="52" actId="20577"/>
        <pc:sldMkLst>
          <pc:docMk/>
          <pc:sldMk cId="1441694645" sldId="345"/>
        </pc:sldMkLst>
        <pc:spChg chg="mod">
          <ac:chgData name="Salustiano Rodrigues" userId="b0c2298ca69cb755" providerId="LiveId" clId="{70EA1582-411F-48CE-A472-2597B7BAAC76}" dt="2022-10-19T18:24:41.342" v="52" actId="20577"/>
          <ac:spMkLst>
            <pc:docMk/>
            <pc:sldMk cId="1441694645" sldId="345"/>
            <ac:spMk id="2" creationId="{D19A40AC-B076-638D-9106-14B48146232C}"/>
          </ac:spMkLst>
        </pc:spChg>
        <pc:spChg chg="mod">
          <ac:chgData name="Salustiano Rodrigues" userId="b0c2298ca69cb755" providerId="LiveId" clId="{70EA1582-411F-48CE-A472-2597B7BAAC76}" dt="2022-10-19T15:34:09.637" v="37" actId="123"/>
          <ac:spMkLst>
            <pc:docMk/>
            <pc:sldMk cId="1441694645" sldId="345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24:45.871" v="53"/>
        <pc:sldMkLst>
          <pc:docMk/>
          <pc:sldMk cId="2371671318" sldId="346"/>
        </pc:sldMkLst>
        <pc:spChg chg="mod">
          <ac:chgData name="Salustiano Rodrigues" userId="b0c2298ca69cb755" providerId="LiveId" clId="{70EA1582-411F-48CE-A472-2597B7BAAC76}" dt="2022-10-19T18:24:45.871" v="53"/>
          <ac:spMkLst>
            <pc:docMk/>
            <pc:sldMk cId="2371671318" sldId="346"/>
            <ac:spMk id="2" creationId="{D19A40AC-B076-638D-9106-14B48146232C}"/>
          </ac:spMkLst>
        </pc:spChg>
        <pc:spChg chg="mod">
          <ac:chgData name="Salustiano Rodrigues" userId="b0c2298ca69cb755" providerId="LiveId" clId="{70EA1582-411F-48CE-A472-2597B7BAAC76}" dt="2022-10-19T15:34:38.134" v="43" actId="114"/>
          <ac:spMkLst>
            <pc:docMk/>
            <pc:sldMk cId="2371671318" sldId="346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26:37.929" v="80" actId="27636"/>
        <pc:sldMkLst>
          <pc:docMk/>
          <pc:sldMk cId="2928849883" sldId="347"/>
        </pc:sldMkLst>
        <pc:spChg chg="mod">
          <ac:chgData name="Salustiano Rodrigues" userId="b0c2298ca69cb755" providerId="LiveId" clId="{70EA1582-411F-48CE-A472-2597B7BAAC76}" dt="2022-10-19T18:26:37.929" v="80" actId="27636"/>
          <ac:spMkLst>
            <pc:docMk/>
            <pc:sldMk cId="2928849883" sldId="347"/>
            <ac:spMk id="3" creationId="{7A8AD32C-1E14-BB5E-0F1C-A18CC04C805E}"/>
          </ac:spMkLst>
        </pc:spChg>
      </pc:sldChg>
      <pc:sldChg chg="modSp add mod ord">
        <pc:chgData name="Salustiano Rodrigues" userId="b0c2298ca69cb755" providerId="LiveId" clId="{70EA1582-411F-48CE-A472-2597B7BAAC76}" dt="2022-10-19T18:27:29.033" v="90" actId="27636"/>
        <pc:sldMkLst>
          <pc:docMk/>
          <pc:sldMk cId="4095409712" sldId="348"/>
        </pc:sldMkLst>
        <pc:spChg chg="mod">
          <ac:chgData name="Salustiano Rodrigues" userId="b0c2298ca69cb755" providerId="LiveId" clId="{70EA1582-411F-48CE-A472-2597B7BAAC76}" dt="2022-10-19T18:27:29.033" v="90" actId="27636"/>
          <ac:spMkLst>
            <pc:docMk/>
            <pc:sldMk cId="4095409712" sldId="348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30:39.100" v="178" actId="27636"/>
        <pc:sldMkLst>
          <pc:docMk/>
          <pc:sldMk cId="3079036980" sldId="349"/>
        </pc:sldMkLst>
        <pc:spChg chg="mod">
          <ac:chgData name="Salustiano Rodrigues" userId="b0c2298ca69cb755" providerId="LiveId" clId="{70EA1582-411F-48CE-A472-2597B7BAAC76}" dt="2022-10-19T18:28:09.242" v="92"/>
          <ac:spMkLst>
            <pc:docMk/>
            <pc:sldMk cId="3079036980" sldId="349"/>
            <ac:spMk id="2" creationId="{D19A40AC-B076-638D-9106-14B48146232C}"/>
          </ac:spMkLst>
        </pc:spChg>
        <pc:spChg chg="mod">
          <ac:chgData name="Salustiano Rodrigues" userId="b0c2298ca69cb755" providerId="LiveId" clId="{70EA1582-411F-48CE-A472-2597B7BAAC76}" dt="2022-10-19T18:30:39.100" v="178" actId="27636"/>
          <ac:spMkLst>
            <pc:docMk/>
            <pc:sldMk cId="3079036980" sldId="349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52:36.868" v="189" actId="115"/>
        <pc:sldMkLst>
          <pc:docMk/>
          <pc:sldMk cId="3687231488" sldId="350"/>
        </pc:sldMkLst>
        <pc:spChg chg="mod">
          <ac:chgData name="Salustiano Rodrigues" userId="b0c2298ca69cb755" providerId="LiveId" clId="{70EA1582-411F-48CE-A472-2597B7BAAC76}" dt="2022-10-19T18:52:36.868" v="189" actId="115"/>
          <ac:spMkLst>
            <pc:docMk/>
            <pc:sldMk cId="3687231488" sldId="350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55:24.305" v="379" actId="113"/>
        <pc:sldMkLst>
          <pc:docMk/>
          <pc:sldMk cId="3794453959" sldId="351"/>
        </pc:sldMkLst>
        <pc:spChg chg="mod">
          <ac:chgData name="Salustiano Rodrigues" userId="b0c2298ca69cb755" providerId="LiveId" clId="{70EA1582-411F-48CE-A472-2597B7BAAC76}" dt="2022-10-19T18:55:24.305" v="379" actId="113"/>
          <ac:spMkLst>
            <pc:docMk/>
            <pc:sldMk cId="3794453959" sldId="351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56:58.972" v="413" actId="113"/>
        <pc:sldMkLst>
          <pc:docMk/>
          <pc:sldMk cId="2524797170" sldId="352"/>
        </pc:sldMkLst>
        <pc:spChg chg="mod">
          <ac:chgData name="Salustiano Rodrigues" userId="b0c2298ca69cb755" providerId="LiveId" clId="{70EA1582-411F-48CE-A472-2597B7BAAC76}" dt="2022-10-19T18:56:58.972" v="413" actId="113"/>
          <ac:spMkLst>
            <pc:docMk/>
            <pc:sldMk cId="2524797170" sldId="352"/>
            <ac:spMk id="3" creationId="{7A8AD32C-1E14-BB5E-0F1C-A18CC04C805E}"/>
          </ac:spMkLst>
        </pc:spChg>
      </pc:sldChg>
      <pc:sldChg chg="modSp add mod ord">
        <pc:chgData name="Salustiano Rodrigues" userId="b0c2298ca69cb755" providerId="LiveId" clId="{70EA1582-411F-48CE-A472-2597B7BAAC76}" dt="2022-10-19T18:58:21.287" v="418" actId="6549"/>
        <pc:sldMkLst>
          <pc:docMk/>
          <pc:sldMk cId="3603559419" sldId="353"/>
        </pc:sldMkLst>
        <pc:spChg chg="mod">
          <ac:chgData name="Salustiano Rodrigues" userId="b0c2298ca69cb755" providerId="LiveId" clId="{70EA1582-411F-48CE-A472-2597B7BAAC76}" dt="2022-10-19T18:58:21.287" v="418" actId="6549"/>
          <ac:spMkLst>
            <pc:docMk/>
            <pc:sldMk cId="3603559419" sldId="353"/>
            <ac:spMk id="5" creationId="{70D5EF76-55B0-422B-9639-D9553FF865BA}"/>
          </ac:spMkLst>
        </pc:spChg>
      </pc:sldChg>
      <pc:sldChg chg="modSp add mod ord">
        <pc:chgData name="Salustiano Rodrigues" userId="b0c2298ca69cb755" providerId="LiveId" clId="{70EA1582-411F-48CE-A472-2597B7BAAC76}" dt="2022-10-19T18:59:02.812" v="425" actId="113"/>
        <pc:sldMkLst>
          <pc:docMk/>
          <pc:sldMk cId="3447497883" sldId="354"/>
        </pc:sldMkLst>
        <pc:spChg chg="mod">
          <ac:chgData name="Salustiano Rodrigues" userId="b0c2298ca69cb755" providerId="LiveId" clId="{70EA1582-411F-48CE-A472-2597B7BAAC76}" dt="2022-10-19T18:58:31.421" v="422"/>
          <ac:spMkLst>
            <pc:docMk/>
            <pc:sldMk cId="3447497883" sldId="354"/>
            <ac:spMk id="2" creationId="{D19A40AC-B076-638D-9106-14B48146232C}"/>
          </ac:spMkLst>
        </pc:spChg>
        <pc:spChg chg="mod">
          <ac:chgData name="Salustiano Rodrigues" userId="b0c2298ca69cb755" providerId="LiveId" clId="{70EA1582-411F-48CE-A472-2597B7BAAC76}" dt="2022-10-19T18:59:02.812" v="425" actId="113"/>
          <ac:spMkLst>
            <pc:docMk/>
            <pc:sldMk cId="3447497883" sldId="354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8:59:56.530" v="438" actId="113"/>
        <pc:sldMkLst>
          <pc:docMk/>
          <pc:sldMk cId="2318631481" sldId="355"/>
        </pc:sldMkLst>
        <pc:spChg chg="mod">
          <ac:chgData name="Salustiano Rodrigues" userId="b0c2298ca69cb755" providerId="LiveId" clId="{70EA1582-411F-48CE-A472-2597B7BAAC76}" dt="2022-10-19T18:59:56.530" v="438" actId="113"/>
          <ac:spMkLst>
            <pc:docMk/>
            <pc:sldMk cId="2318631481" sldId="355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9:01:23.884" v="537" actId="20577"/>
        <pc:sldMkLst>
          <pc:docMk/>
          <pc:sldMk cId="1694081898" sldId="356"/>
        </pc:sldMkLst>
        <pc:spChg chg="mod">
          <ac:chgData name="Salustiano Rodrigues" userId="b0c2298ca69cb755" providerId="LiveId" clId="{70EA1582-411F-48CE-A472-2597B7BAAC76}" dt="2022-10-19T19:01:23.884" v="537" actId="20577"/>
          <ac:spMkLst>
            <pc:docMk/>
            <pc:sldMk cId="1694081898" sldId="356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9:04:12.903" v="705" actId="113"/>
        <pc:sldMkLst>
          <pc:docMk/>
          <pc:sldMk cId="1450817017" sldId="357"/>
        </pc:sldMkLst>
        <pc:spChg chg="mod">
          <ac:chgData name="Salustiano Rodrigues" userId="b0c2298ca69cb755" providerId="LiveId" clId="{70EA1582-411F-48CE-A472-2597B7BAAC76}" dt="2022-10-19T19:02:00.203" v="539"/>
          <ac:spMkLst>
            <pc:docMk/>
            <pc:sldMk cId="1450817017" sldId="357"/>
            <ac:spMk id="2" creationId="{D19A40AC-B076-638D-9106-14B48146232C}"/>
          </ac:spMkLst>
        </pc:spChg>
        <pc:spChg chg="mod">
          <ac:chgData name="Salustiano Rodrigues" userId="b0c2298ca69cb755" providerId="LiveId" clId="{70EA1582-411F-48CE-A472-2597B7BAAC76}" dt="2022-10-19T19:04:12.903" v="705" actId="113"/>
          <ac:spMkLst>
            <pc:docMk/>
            <pc:sldMk cId="1450817017" sldId="357"/>
            <ac:spMk id="3" creationId="{7A8AD32C-1E14-BB5E-0F1C-A18CC04C805E}"/>
          </ac:spMkLst>
        </pc:spChg>
      </pc:sldChg>
      <pc:sldChg chg="modSp add mod">
        <pc:chgData name="Salustiano Rodrigues" userId="b0c2298ca69cb755" providerId="LiveId" clId="{70EA1582-411F-48CE-A472-2597B7BAAC76}" dt="2022-10-19T19:07:25.370" v="1134" actId="27636"/>
        <pc:sldMkLst>
          <pc:docMk/>
          <pc:sldMk cId="4084320264" sldId="358"/>
        </pc:sldMkLst>
        <pc:spChg chg="mod">
          <ac:chgData name="Salustiano Rodrigues" userId="b0c2298ca69cb755" providerId="LiveId" clId="{70EA1582-411F-48CE-A472-2597B7BAAC76}" dt="2022-10-19T19:07:25.370" v="1134" actId="27636"/>
          <ac:spMkLst>
            <pc:docMk/>
            <pc:sldMk cId="4084320264" sldId="358"/>
            <ac:spMk id="3" creationId="{7A8AD32C-1E14-BB5E-0F1C-A18CC04C805E}"/>
          </ac:spMkLst>
        </pc:spChg>
      </pc:sldChg>
      <pc:sldChg chg="add del">
        <pc:chgData name="Salustiano Rodrigues" userId="b0c2298ca69cb755" providerId="LiveId" clId="{70EA1582-411F-48CE-A472-2597B7BAAC76}" dt="2022-10-19T19:04:09.490" v="703" actId="2890"/>
        <pc:sldMkLst>
          <pc:docMk/>
          <pc:sldMk cId="2577621238" sldId="359"/>
        </pc:sldMkLst>
      </pc:sldChg>
    </pc:docChg>
  </pc:docChgLst>
  <pc:docChgLst>
    <pc:chgData name="Salustiano Rodrigues" userId="b0c2298ca69cb755" providerId="LiveId" clId="{41AC1AD1-5C8F-4751-8382-87DD9BDE0A2D}"/>
    <pc:docChg chg="undo custSel addSld delSld modSld sldOrd">
      <pc:chgData name="Salustiano Rodrigues" userId="b0c2298ca69cb755" providerId="LiveId" clId="{41AC1AD1-5C8F-4751-8382-87DD9BDE0A2D}" dt="2022-08-24T18:57:51.043" v="759" actId="113"/>
      <pc:docMkLst>
        <pc:docMk/>
      </pc:docMkLst>
      <pc:sldChg chg="modSp mod">
        <pc:chgData name="Salustiano Rodrigues" userId="b0c2298ca69cb755" providerId="LiveId" clId="{41AC1AD1-5C8F-4751-8382-87DD9BDE0A2D}" dt="2022-08-24T18:21:02.464" v="479" actId="1076"/>
        <pc:sldMkLst>
          <pc:docMk/>
          <pc:sldMk cId="619747503" sldId="265"/>
        </pc:sldMkLst>
        <pc:spChg chg="mod">
          <ac:chgData name="Salustiano Rodrigues" userId="b0c2298ca69cb755" providerId="LiveId" clId="{41AC1AD1-5C8F-4751-8382-87DD9BDE0A2D}" dt="2022-08-24T15:30:10.219" v="4" actId="14100"/>
          <ac:spMkLst>
            <pc:docMk/>
            <pc:sldMk cId="619747503" sldId="265"/>
            <ac:spMk id="2" creationId="{00000000-0000-0000-0000-000000000000}"/>
          </ac:spMkLst>
        </pc:spChg>
        <pc:spChg chg="mod">
          <ac:chgData name="Salustiano Rodrigues" userId="b0c2298ca69cb755" providerId="LiveId" clId="{41AC1AD1-5C8F-4751-8382-87DD9BDE0A2D}" dt="2022-08-24T18:21:02.464" v="479" actId="1076"/>
          <ac:spMkLst>
            <pc:docMk/>
            <pc:sldMk cId="619747503" sldId="265"/>
            <ac:spMk id="4" creationId="{042F9476-6ED3-DDA0-4C47-58E9FD42E9C0}"/>
          </ac:spMkLst>
        </pc:spChg>
      </pc:sldChg>
      <pc:sldChg chg="delSp modSp mod">
        <pc:chgData name="Salustiano Rodrigues" userId="b0c2298ca69cb755" providerId="LiveId" clId="{41AC1AD1-5C8F-4751-8382-87DD9BDE0A2D}" dt="2022-08-24T17:38:21.498" v="34" actId="403"/>
        <pc:sldMkLst>
          <pc:docMk/>
          <pc:sldMk cId="2709367394" sldId="289"/>
        </pc:sldMkLst>
        <pc:spChg chg="mod">
          <ac:chgData name="Salustiano Rodrigues" userId="b0c2298ca69cb755" providerId="LiveId" clId="{41AC1AD1-5C8F-4751-8382-87DD9BDE0A2D}" dt="2022-08-24T17:38:21.498" v="34" actId="403"/>
          <ac:spMkLst>
            <pc:docMk/>
            <pc:sldMk cId="2709367394" sldId="289"/>
            <ac:spMk id="3" creationId="{2DB97DCF-A9FB-4CEA-B6C7-D7C69F3F89A7}"/>
          </ac:spMkLst>
        </pc:spChg>
        <pc:picChg chg="del">
          <ac:chgData name="Salustiano Rodrigues" userId="b0c2298ca69cb755" providerId="LiveId" clId="{41AC1AD1-5C8F-4751-8382-87DD9BDE0A2D}" dt="2022-08-24T15:30:21.647" v="6" actId="478"/>
          <ac:picMkLst>
            <pc:docMk/>
            <pc:sldMk cId="2709367394" sldId="289"/>
            <ac:picMk id="1026" creationId="{4075C1AB-B3A4-9EE2-4E13-A41E9589EC32}"/>
          </ac:picMkLst>
        </pc:picChg>
        <pc:picChg chg="del">
          <ac:chgData name="Salustiano Rodrigues" userId="b0c2298ca69cb755" providerId="LiveId" clId="{41AC1AD1-5C8F-4751-8382-87DD9BDE0A2D}" dt="2022-08-24T15:30:21.031" v="5" actId="478"/>
          <ac:picMkLst>
            <pc:docMk/>
            <pc:sldMk cId="2709367394" sldId="289"/>
            <ac:picMk id="1028" creationId="{9BE07B18-840D-FCD9-817E-EFE0DA33A44E}"/>
          </ac:picMkLst>
        </pc:picChg>
        <pc:picChg chg="del">
          <ac:chgData name="Salustiano Rodrigues" userId="b0c2298ca69cb755" providerId="LiveId" clId="{41AC1AD1-5C8F-4751-8382-87DD9BDE0A2D}" dt="2022-08-24T15:30:22.350" v="7" actId="478"/>
          <ac:picMkLst>
            <pc:docMk/>
            <pc:sldMk cId="2709367394" sldId="289"/>
            <ac:picMk id="1030" creationId="{1E07B5AA-06FA-0A09-56D9-2428E8BD1C25}"/>
          </ac:picMkLst>
        </pc:picChg>
      </pc:sldChg>
      <pc:sldChg chg="addSp modSp add mod">
        <pc:chgData name="Salustiano Rodrigues" userId="b0c2298ca69cb755" providerId="LiveId" clId="{41AC1AD1-5C8F-4751-8382-87DD9BDE0A2D}" dt="2022-08-24T17:40:45.305" v="69" actId="6549"/>
        <pc:sldMkLst>
          <pc:docMk/>
          <pc:sldMk cId="955308636" sldId="290"/>
        </pc:sldMkLst>
        <pc:spChg chg="mod">
          <ac:chgData name="Salustiano Rodrigues" userId="b0c2298ca69cb755" providerId="LiveId" clId="{41AC1AD1-5C8F-4751-8382-87DD9BDE0A2D}" dt="2022-08-24T17:40:45.305" v="69" actId="6549"/>
          <ac:spMkLst>
            <pc:docMk/>
            <pc:sldMk cId="955308636" sldId="290"/>
            <ac:spMk id="3" creationId="{2DB97DCF-A9FB-4CEA-B6C7-D7C69F3F89A7}"/>
          </ac:spMkLst>
        </pc:spChg>
        <pc:picChg chg="add mod">
          <ac:chgData name="Salustiano Rodrigues" userId="b0c2298ca69cb755" providerId="LiveId" clId="{41AC1AD1-5C8F-4751-8382-87DD9BDE0A2D}" dt="2022-08-24T17:40:39.682" v="64" actId="1076"/>
          <ac:picMkLst>
            <pc:docMk/>
            <pc:sldMk cId="955308636" sldId="290"/>
            <ac:picMk id="1026" creationId="{12D7CA4C-459B-1DEA-ABC3-3971EED48D89}"/>
          </ac:picMkLst>
        </pc:pic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3734723158" sldId="290"/>
        </pc:sldMkLst>
      </pc:sldChg>
      <pc:sldChg chg="delSp modSp add mod">
        <pc:chgData name="Salustiano Rodrigues" userId="b0c2298ca69cb755" providerId="LiveId" clId="{41AC1AD1-5C8F-4751-8382-87DD9BDE0A2D}" dt="2022-08-24T17:44:33.138" v="101" actId="113"/>
        <pc:sldMkLst>
          <pc:docMk/>
          <pc:sldMk cId="2129498674" sldId="291"/>
        </pc:sldMkLst>
        <pc:spChg chg="mod">
          <ac:chgData name="Salustiano Rodrigues" userId="b0c2298ca69cb755" providerId="LiveId" clId="{41AC1AD1-5C8F-4751-8382-87DD9BDE0A2D}" dt="2022-08-24T17:44:33.138" v="101" actId="113"/>
          <ac:spMkLst>
            <pc:docMk/>
            <pc:sldMk cId="2129498674" sldId="291"/>
            <ac:spMk id="3" creationId="{2DB97DCF-A9FB-4CEA-B6C7-D7C69F3F89A7}"/>
          </ac:spMkLst>
        </pc:spChg>
        <pc:picChg chg="del">
          <ac:chgData name="Salustiano Rodrigues" userId="b0c2298ca69cb755" providerId="LiveId" clId="{41AC1AD1-5C8F-4751-8382-87DD9BDE0A2D}" dt="2022-08-24T17:41:19.750" v="71" actId="478"/>
          <ac:picMkLst>
            <pc:docMk/>
            <pc:sldMk cId="2129498674" sldId="291"/>
            <ac:picMk id="1026" creationId="{12D7CA4C-459B-1DEA-ABC3-3971EED48D89}"/>
          </ac:picMkLst>
        </pc:pic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3223391052" sldId="291"/>
        </pc:sldMkLst>
      </pc:sldChg>
      <pc:sldChg chg="modSp add mod">
        <pc:chgData name="Salustiano Rodrigues" userId="b0c2298ca69cb755" providerId="LiveId" clId="{41AC1AD1-5C8F-4751-8382-87DD9BDE0A2D}" dt="2022-08-24T17:49:30.391" v="120" actId="20577"/>
        <pc:sldMkLst>
          <pc:docMk/>
          <pc:sldMk cId="2820923496" sldId="292"/>
        </pc:sldMkLst>
        <pc:spChg chg="mod">
          <ac:chgData name="Salustiano Rodrigues" userId="b0c2298ca69cb755" providerId="LiveId" clId="{41AC1AD1-5C8F-4751-8382-87DD9BDE0A2D}" dt="2022-08-24T17:49:30.391" v="120" actId="20577"/>
          <ac:spMkLst>
            <pc:docMk/>
            <pc:sldMk cId="2820923496" sldId="292"/>
            <ac:spMk id="3" creationId="{2DB97DCF-A9FB-4CEA-B6C7-D7C69F3F89A7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4190463945" sldId="292"/>
        </pc:sldMkLst>
      </pc:sldChg>
      <pc:sldChg chg="modSp add mod">
        <pc:chgData name="Salustiano Rodrigues" userId="b0c2298ca69cb755" providerId="LiveId" clId="{41AC1AD1-5C8F-4751-8382-87DD9BDE0A2D}" dt="2022-08-24T17:51:33.873" v="132" actId="27636"/>
        <pc:sldMkLst>
          <pc:docMk/>
          <pc:sldMk cId="3949015333" sldId="293"/>
        </pc:sldMkLst>
        <pc:spChg chg="mod">
          <ac:chgData name="Salustiano Rodrigues" userId="b0c2298ca69cb755" providerId="LiveId" clId="{41AC1AD1-5C8F-4751-8382-87DD9BDE0A2D}" dt="2022-08-24T17:51:33.873" v="132" actId="27636"/>
          <ac:spMkLst>
            <pc:docMk/>
            <pc:sldMk cId="3949015333" sldId="293"/>
            <ac:spMk id="3" creationId="{2DB97DCF-A9FB-4CEA-B6C7-D7C69F3F89A7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4044657874" sldId="293"/>
        </pc:sldMkLst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1308885826" sldId="294"/>
        </pc:sldMkLst>
      </pc:sldChg>
      <pc:sldChg chg="modSp add mod">
        <pc:chgData name="Salustiano Rodrigues" userId="b0c2298ca69cb755" providerId="LiveId" clId="{41AC1AD1-5C8F-4751-8382-87DD9BDE0A2D}" dt="2022-08-24T17:57:51.009" v="138" actId="113"/>
        <pc:sldMkLst>
          <pc:docMk/>
          <pc:sldMk cId="2199303196" sldId="294"/>
        </pc:sldMkLst>
        <pc:spChg chg="mod">
          <ac:chgData name="Salustiano Rodrigues" userId="b0c2298ca69cb755" providerId="LiveId" clId="{41AC1AD1-5C8F-4751-8382-87DD9BDE0A2D}" dt="2022-08-24T17:57:51.009" v="138" actId="113"/>
          <ac:spMkLst>
            <pc:docMk/>
            <pc:sldMk cId="2199303196" sldId="294"/>
            <ac:spMk id="3" creationId="{2DB97DCF-A9FB-4CEA-B6C7-D7C69F3F89A7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3101099372" sldId="295"/>
        </pc:sldMkLst>
      </pc:sldChg>
      <pc:sldChg chg="modSp new mod">
        <pc:chgData name="Salustiano Rodrigues" userId="b0c2298ca69cb755" providerId="LiveId" clId="{41AC1AD1-5C8F-4751-8382-87DD9BDE0A2D}" dt="2022-08-24T18:05:46.706" v="177" actId="113"/>
        <pc:sldMkLst>
          <pc:docMk/>
          <pc:sldMk cId="4273177084" sldId="295"/>
        </pc:sldMkLst>
        <pc:spChg chg="mod">
          <ac:chgData name="Salustiano Rodrigues" userId="b0c2298ca69cb755" providerId="LiveId" clId="{41AC1AD1-5C8F-4751-8382-87DD9BDE0A2D}" dt="2022-08-24T17:58:02.758" v="140"/>
          <ac:spMkLst>
            <pc:docMk/>
            <pc:sldMk cId="4273177084" sldId="295"/>
            <ac:spMk id="2" creationId="{C63562E4-BC6D-E4BD-05AA-F10EFAD391A0}"/>
          </ac:spMkLst>
        </pc:spChg>
        <pc:spChg chg="mod">
          <ac:chgData name="Salustiano Rodrigues" userId="b0c2298ca69cb755" providerId="LiveId" clId="{41AC1AD1-5C8F-4751-8382-87DD9BDE0A2D}" dt="2022-08-24T18:05:46.706" v="177" actId="113"/>
          <ac:spMkLst>
            <pc:docMk/>
            <pc:sldMk cId="4273177084" sldId="295"/>
            <ac:spMk id="3" creationId="{FA8C19A3-61C6-30B5-0906-C8D3D20C9A74}"/>
          </ac:spMkLst>
        </pc:spChg>
      </pc:sldChg>
      <pc:sldChg chg="modSp add mod">
        <pc:chgData name="Salustiano Rodrigues" userId="b0c2298ca69cb755" providerId="LiveId" clId="{41AC1AD1-5C8F-4751-8382-87DD9BDE0A2D}" dt="2022-08-24T18:06:17.891" v="183" actId="20577"/>
        <pc:sldMkLst>
          <pc:docMk/>
          <pc:sldMk cId="211162420" sldId="296"/>
        </pc:sldMkLst>
        <pc:spChg chg="mod">
          <ac:chgData name="Salustiano Rodrigues" userId="b0c2298ca69cb755" providerId="LiveId" clId="{41AC1AD1-5C8F-4751-8382-87DD9BDE0A2D}" dt="2022-08-24T18:06:17.891" v="183" actId="20577"/>
          <ac:spMkLst>
            <pc:docMk/>
            <pc:sldMk cId="211162420" sldId="296"/>
            <ac:spMk id="3" creationId="{FA8C19A3-61C6-30B5-0906-C8D3D20C9A74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3362663576" sldId="296"/>
        </pc:sldMkLst>
      </pc:sldChg>
      <pc:sldChg chg="modSp add mod">
        <pc:chgData name="Salustiano Rodrigues" userId="b0c2298ca69cb755" providerId="LiveId" clId="{41AC1AD1-5C8F-4751-8382-87DD9BDE0A2D}" dt="2022-08-24T18:08:51.662" v="198" actId="20577"/>
        <pc:sldMkLst>
          <pc:docMk/>
          <pc:sldMk cId="471865165" sldId="297"/>
        </pc:sldMkLst>
        <pc:spChg chg="mod">
          <ac:chgData name="Salustiano Rodrigues" userId="b0c2298ca69cb755" providerId="LiveId" clId="{41AC1AD1-5C8F-4751-8382-87DD9BDE0A2D}" dt="2022-08-24T18:06:41.837" v="185"/>
          <ac:spMkLst>
            <pc:docMk/>
            <pc:sldMk cId="471865165" sldId="297"/>
            <ac:spMk id="2" creationId="{C63562E4-BC6D-E4BD-05AA-F10EFAD391A0}"/>
          </ac:spMkLst>
        </pc:spChg>
        <pc:spChg chg="mod">
          <ac:chgData name="Salustiano Rodrigues" userId="b0c2298ca69cb755" providerId="LiveId" clId="{41AC1AD1-5C8F-4751-8382-87DD9BDE0A2D}" dt="2022-08-24T18:08:51.662" v="198" actId="20577"/>
          <ac:spMkLst>
            <pc:docMk/>
            <pc:sldMk cId="471865165" sldId="297"/>
            <ac:spMk id="3" creationId="{FA8C19A3-61C6-30B5-0906-C8D3D20C9A74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617306934" sldId="297"/>
        </pc:sldMkLst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639968152" sldId="298"/>
        </pc:sldMkLst>
      </pc:sldChg>
      <pc:sldChg chg="modSp add mod modAnim">
        <pc:chgData name="Salustiano Rodrigues" userId="b0c2298ca69cb755" providerId="LiveId" clId="{41AC1AD1-5C8F-4751-8382-87DD9BDE0A2D}" dt="2022-08-24T18:12:56.149" v="243"/>
        <pc:sldMkLst>
          <pc:docMk/>
          <pc:sldMk cId="898553885" sldId="298"/>
        </pc:sldMkLst>
        <pc:spChg chg="mod">
          <ac:chgData name="Salustiano Rodrigues" userId="b0c2298ca69cb755" providerId="LiveId" clId="{41AC1AD1-5C8F-4751-8382-87DD9BDE0A2D}" dt="2022-08-24T18:10:22.278" v="200"/>
          <ac:spMkLst>
            <pc:docMk/>
            <pc:sldMk cId="898553885" sldId="298"/>
            <ac:spMk id="2" creationId="{C63562E4-BC6D-E4BD-05AA-F10EFAD391A0}"/>
          </ac:spMkLst>
        </pc:spChg>
        <pc:spChg chg="mod">
          <ac:chgData name="Salustiano Rodrigues" userId="b0c2298ca69cb755" providerId="LiveId" clId="{41AC1AD1-5C8F-4751-8382-87DD9BDE0A2D}" dt="2022-08-24T18:12:53.532" v="242" actId="20577"/>
          <ac:spMkLst>
            <pc:docMk/>
            <pc:sldMk cId="898553885" sldId="298"/>
            <ac:spMk id="3" creationId="{FA8C19A3-61C6-30B5-0906-C8D3D20C9A74}"/>
          </ac:spMkLst>
        </pc:spChg>
      </pc:sldChg>
      <pc:sldChg chg="modSp add mod ord">
        <pc:chgData name="Salustiano Rodrigues" userId="b0c2298ca69cb755" providerId="LiveId" clId="{41AC1AD1-5C8F-4751-8382-87DD9BDE0A2D}" dt="2022-08-24T18:14:37.380" v="408" actId="20577"/>
        <pc:sldMkLst>
          <pc:docMk/>
          <pc:sldMk cId="3825511790" sldId="299"/>
        </pc:sldMkLst>
        <pc:spChg chg="mod">
          <ac:chgData name="Salustiano Rodrigues" userId="b0c2298ca69cb755" providerId="LiveId" clId="{41AC1AD1-5C8F-4751-8382-87DD9BDE0A2D}" dt="2022-08-24T18:14:37.380" v="408" actId="20577"/>
          <ac:spMkLst>
            <pc:docMk/>
            <pc:sldMk cId="3825511790" sldId="299"/>
            <ac:spMk id="3" creationId="{FA8C19A3-61C6-30B5-0906-C8D3D20C9A74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4219677553" sldId="299"/>
        </pc:sldMkLst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2332952486" sldId="300"/>
        </pc:sldMkLst>
      </pc:sldChg>
      <pc:sldChg chg="addSp modSp add mod">
        <pc:chgData name="Salustiano Rodrigues" userId="b0c2298ca69cb755" providerId="LiveId" clId="{41AC1AD1-5C8F-4751-8382-87DD9BDE0A2D}" dt="2022-08-24T18:19:52.998" v="468" actId="1076"/>
        <pc:sldMkLst>
          <pc:docMk/>
          <pc:sldMk cId="3361066885" sldId="300"/>
        </pc:sldMkLst>
        <pc:spChg chg="mod">
          <ac:chgData name="Salustiano Rodrigues" userId="b0c2298ca69cb755" providerId="LiveId" clId="{41AC1AD1-5C8F-4751-8382-87DD9BDE0A2D}" dt="2022-08-24T18:17:00.684" v="438" actId="114"/>
          <ac:spMkLst>
            <pc:docMk/>
            <pc:sldMk cId="3361066885" sldId="300"/>
            <ac:spMk id="3" creationId="{FA8C19A3-61C6-30B5-0906-C8D3D20C9A74}"/>
          </ac:spMkLst>
        </pc:spChg>
        <pc:picChg chg="add mod">
          <ac:chgData name="Salustiano Rodrigues" userId="b0c2298ca69cb755" providerId="LiveId" clId="{41AC1AD1-5C8F-4751-8382-87DD9BDE0A2D}" dt="2022-08-24T18:19:52.998" v="468" actId="1076"/>
          <ac:picMkLst>
            <pc:docMk/>
            <pc:sldMk cId="3361066885" sldId="300"/>
            <ac:picMk id="5122" creationId="{741DA8A7-785F-F83A-215B-CDFF51A6E80D}"/>
          </ac:picMkLst>
        </pc:pic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1850727550" sldId="301"/>
        </pc:sldMkLst>
      </pc:sldChg>
      <pc:sldChg chg="addSp modSp add mod">
        <pc:chgData name="Salustiano Rodrigues" userId="b0c2298ca69cb755" providerId="LiveId" clId="{41AC1AD1-5C8F-4751-8382-87DD9BDE0A2D}" dt="2022-08-24T18:19:30.826" v="465" actId="1076"/>
        <pc:sldMkLst>
          <pc:docMk/>
          <pc:sldMk cId="2586411630" sldId="301"/>
        </pc:sldMkLst>
        <pc:spChg chg="mod">
          <ac:chgData name="Salustiano Rodrigues" userId="b0c2298ca69cb755" providerId="LiveId" clId="{41AC1AD1-5C8F-4751-8382-87DD9BDE0A2D}" dt="2022-08-24T18:19:26.106" v="463" actId="14100"/>
          <ac:spMkLst>
            <pc:docMk/>
            <pc:sldMk cId="2586411630" sldId="301"/>
            <ac:spMk id="3" creationId="{FA8C19A3-61C6-30B5-0906-C8D3D20C9A74}"/>
          </ac:spMkLst>
        </pc:spChg>
        <pc:picChg chg="add mod">
          <ac:chgData name="Salustiano Rodrigues" userId="b0c2298ca69cb755" providerId="LiveId" clId="{41AC1AD1-5C8F-4751-8382-87DD9BDE0A2D}" dt="2022-08-24T18:19:30.826" v="465" actId="1076"/>
          <ac:picMkLst>
            <pc:docMk/>
            <pc:sldMk cId="2586411630" sldId="301"/>
            <ac:picMk id="4098" creationId="{5BBC3BF6-F48E-0187-5238-9401F6073117}"/>
          </ac:picMkLst>
        </pc:pic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287897447" sldId="302"/>
        </pc:sldMkLst>
      </pc:sldChg>
      <pc:sldChg chg="addSp modSp add mod">
        <pc:chgData name="Salustiano Rodrigues" userId="b0c2298ca69cb755" providerId="LiveId" clId="{41AC1AD1-5C8F-4751-8382-87DD9BDE0A2D}" dt="2022-08-24T18:20:08.134" v="472" actId="1076"/>
        <pc:sldMkLst>
          <pc:docMk/>
          <pc:sldMk cId="1394460481" sldId="302"/>
        </pc:sldMkLst>
        <pc:spChg chg="mod">
          <ac:chgData name="Salustiano Rodrigues" userId="b0c2298ca69cb755" providerId="LiveId" clId="{41AC1AD1-5C8F-4751-8382-87DD9BDE0A2D}" dt="2022-08-24T18:17:17.742" v="444" actId="27636"/>
          <ac:spMkLst>
            <pc:docMk/>
            <pc:sldMk cId="1394460481" sldId="302"/>
            <ac:spMk id="3" creationId="{FA8C19A3-61C6-30B5-0906-C8D3D20C9A74}"/>
          </ac:spMkLst>
        </pc:spChg>
        <pc:picChg chg="add mod">
          <ac:chgData name="Salustiano Rodrigues" userId="b0c2298ca69cb755" providerId="LiveId" clId="{41AC1AD1-5C8F-4751-8382-87DD9BDE0A2D}" dt="2022-08-24T18:20:08.134" v="472" actId="1076"/>
          <ac:picMkLst>
            <pc:docMk/>
            <pc:sldMk cId="1394460481" sldId="302"/>
            <ac:picMk id="3074" creationId="{ECA1C7B8-C39D-C2B9-8031-0F574CEB0EB2}"/>
          </ac:picMkLst>
        </pc:picChg>
      </pc:sldChg>
      <pc:sldChg chg="addSp modSp add mod">
        <pc:chgData name="Salustiano Rodrigues" userId="b0c2298ca69cb755" providerId="LiveId" clId="{41AC1AD1-5C8F-4751-8382-87DD9BDE0A2D}" dt="2022-08-24T18:20:03.728" v="471" actId="12788"/>
        <pc:sldMkLst>
          <pc:docMk/>
          <pc:sldMk cId="3067384789" sldId="303"/>
        </pc:sldMkLst>
        <pc:spChg chg="mod">
          <ac:chgData name="Salustiano Rodrigues" userId="b0c2298ca69cb755" providerId="LiveId" clId="{41AC1AD1-5C8F-4751-8382-87DD9BDE0A2D}" dt="2022-08-24T18:17:54.470" v="452" actId="27636"/>
          <ac:spMkLst>
            <pc:docMk/>
            <pc:sldMk cId="3067384789" sldId="303"/>
            <ac:spMk id="3" creationId="{FA8C19A3-61C6-30B5-0906-C8D3D20C9A74}"/>
          </ac:spMkLst>
        </pc:spChg>
        <pc:picChg chg="add mod">
          <ac:chgData name="Salustiano Rodrigues" userId="b0c2298ca69cb755" providerId="LiveId" clId="{41AC1AD1-5C8F-4751-8382-87DD9BDE0A2D}" dt="2022-08-24T18:20:03.728" v="471" actId="12788"/>
          <ac:picMkLst>
            <pc:docMk/>
            <pc:sldMk cId="3067384789" sldId="303"/>
            <ac:picMk id="2050" creationId="{E5DA8E7E-18CA-EC59-2097-642841F1A092}"/>
          </ac:picMkLst>
        </pc:pic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4283633750" sldId="303"/>
        </pc:sldMkLst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526765816" sldId="304"/>
        </pc:sldMkLst>
      </pc:sldChg>
      <pc:sldChg chg="addSp delSp modSp add mod">
        <pc:chgData name="Salustiano Rodrigues" userId="b0c2298ca69cb755" providerId="LiveId" clId="{41AC1AD1-5C8F-4751-8382-87DD9BDE0A2D}" dt="2022-08-24T18:22:27.209" v="577" actId="12788"/>
        <pc:sldMkLst>
          <pc:docMk/>
          <pc:sldMk cId="735185056" sldId="304"/>
        </pc:sldMkLst>
        <pc:spChg chg="del">
          <ac:chgData name="Salustiano Rodrigues" userId="b0c2298ca69cb755" providerId="LiveId" clId="{41AC1AD1-5C8F-4751-8382-87DD9BDE0A2D}" dt="2022-08-24T18:20:29.640" v="475" actId="478"/>
          <ac:spMkLst>
            <pc:docMk/>
            <pc:sldMk cId="735185056" sldId="304"/>
            <ac:spMk id="3" creationId="{FA8C19A3-61C6-30B5-0906-C8D3D20C9A74}"/>
          </ac:spMkLst>
        </pc:spChg>
        <pc:spChg chg="add del mod">
          <ac:chgData name="Salustiano Rodrigues" userId="b0c2298ca69cb755" providerId="LiveId" clId="{41AC1AD1-5C8F-4751-8382-87DD9BDE0A2D}" dt="2022-08-24T18:20:40.360" v="477" actId="22"/>
          <ac:spMkLst>
            <pc:docMk/>
            <pc:sldMk cId="735185056" sldId="304"/>
            <ac:spMk id="5" creationId="{298DF1DF-5B77-ACA2-4BF4-5A5A433625A0}"/>
          </ac:spMkLst>
        </pc:spChg>
        <pc:spChg chg="add del mod">
          <ac:chgData name="Salustiano Rodrigues" userId="b0c2298ca69cb755" providerId="LiveId" clId="{41AC1AD1-5C8F-4751-8382-87DD9BDE0A2D}" dt="2022-08-24T18:21:53.604" v="506" actId="478"/>
          <ac:spMkLst>
            <pc:docMk/>
            <pc:sldMk cId="735185056" sldId="304"/>
            <ac:spMk id="9" creationId="{6381E322-6E6F-FD32-2E22-052D85B62703}"/>
          </ac:spMkLst>
        </pc:spChg>
        <pc:spChg chg="add mod">
          <ac:chgData name="Salustiano Rodrigues" userId="b0c2298ca69cb755" providerId="LiveId" clId="{41AC1AD1-5C8F-4751-8382-87DD9BDE0A2D}" dt="2022-08-24T18:22:27.209" v="577" actId="12788"/>
          <ac:spMkLst>
            <pc:docMk/>
            <pc:sldMk cId="735185056" sldId="304"/>
            <ac:spMk id="10" creationId="{296B32A2-71E9-A671-0C30-5CC581D48899}"/>
          </ac:spMkLst>
        </pc:spChg>
        <pc:picChg chg="add mod ord">
          <ac:chgData name="Salustiano Rodrigues" userId="b0c2298ca69cb755" providerId="LiveId" clId="{41AC1AD1-5C8F-4751-8382-87DD9BDE0A2D}" dt="2022-08-24T18:22:27.209" v="577" actId="12788"/>
          <ac:picMkLst>
            <pc:docMk/>
            <pc:sldMk cId="735185056" sldId="304"/>
            <ac:picMk id="7" creationId="{C714B874-EFD2-9563-D6E1-837C5D041519}"/>
          </ac:picMkLst>
        </pc:picChg>
        <pc:picChg chg="del">
          <ac:chgData name="Salustiano Rodrigues" userId="b0c2298ca69cb755" providerId="LiveId" clId="{41AC1AD1-5C8F-4751-8382-87DD9BDE0A2D}" dt="2022-08-24T18:20:28.222" v="474" actId="478"/>
          <ac:picMkLst>
            <pc:docMk/>
            <pc:sldMk cId="735185056" sldId="304"/>
            <ac:picMk id="2050" creationId="{E5DA8E7E-18CA-EC59-2097-642841F1A092}"/>
          </ac:picMkLst>
        </pc:pic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1283009672" sldId="305"/>
        </pc:sldMkLst>
      </pc:sldChg>
      <pc:sldChg chg="addSp delSp modSp add mod">
        <pc:chgData name="Salustiano Rodrigues" userId="b0c2298ca69cb755" providerId="LiveId" clId="{41AC1AD1-5C8F-4751-8382-87DD9BDE0A2D}" dt="2022-08-24T18:24:51.704" v="635" actId="20577"/>
        <pc:sldMkLst>
          <pc:docMk/>
          <pc:sldMk cId="3714284471" sldId="305"/>
        </pc:sldMkLst>
        <pc:spChg chg="mod">
          <ac:chgData name="Salustiano Rodrigues" userId="b0c2298ca69cb755" providerId="LiveId" clId="{41AC1AD1-5C8F-4751-8382-87DD9BDE0A2D}" dt="2022-08-24T18:21:21.322" v="482"/>
          <ac:spMkLst>
            <pc:docMk/>
            <pc:sldMk cId="3714284471" sldId="305"/>
            <ac:spMk id="2" creationId="{C63562E4-BC6D-E4BD-05AA-F10EFAD391A0}"/>
          </ac:spMkLst>
        </pc:spChg>
        <pc:spChg chg="add mod">
          <ac:chgData name="Salustiano Rodrigues" userId="b0c2298ca69cb755" providerId="LiveId" clId="{41AC1AD1-5C8F-4751-8382-87DD9BDE0A2D}" dt="2022-08-24T18:24:51.704" v="635" actId="20577"/>
          <ac:spMkLst>
            <pc:docMk/>
            <pc:sldMk cId="3714284471" sldId="305"/>
            <ac:spMk id="4" creationId="{600F6F65-3409-01B2-FFBA-32DBFDCD5A1A}"/>
          </ac:spMkLst>
        </pc:spChg>
        <pc:picChg chg="del">
          <ac:chgData name="Salustiano Rodrigues" userId="b0c2298ca69cb755" providerId="LiveId" clId="{41AC1AD1-5C8F-4751-8382-87DD9BDE0A2D}" dt="2022-08-24T18:21:10.856" v="481" actId="478"/>
          <ac:picMkLst>
            <pc:docMk/>
            <pc:sldMk cId="3714284471" sldId="305"/>
            <ac:picMk id="7" creationId="{C714B874-EFD2-9563-D6E1-837C5D041519}"/>
          </ac:picMkLst>
        </pc:picChg>
      </pc:sldChg>
      <pc:sldChg chg="modSp add mod">
        <pc:chgData name="Salustiano Rodrigues" userId="b0c2298ca69cb755" providerId="LiveId" clId="{41AC1AD1-5C8F-4751-8382-87DD9BDE0A2D}" dt="2022-08-24T18:25:40.365" v="653" actId="114"/>
        <pc:sldMkLst>
          <pc:docMk/>
          <pc:sldMk cId="1035037142" sldId="306"/>
        </pc:sldMkLst>
        <pc:spChg chg="mod">
          <ac:chgData name="Salustiano Rodrigues" userId="b0c2298ca69cb755" providerId="LiveId" clId="{41AC1AD1-5C8F-4751-8382-87DD9BDE0A2D}" dt="2022-08-24T18:25:40.365" v="653" actId="114"/>
          <ac:spMkLst>
            <pc:docMk/>
            <pc:sldMk cId="1035037142" sldId="306"/>
            <ac:spMk id="4" creationId="{600F6F65-3409-01B2-FFBA-32DBFDCD5A1A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3802308147" sldId="306"/>
        </pc:sldMkLst>
      </pc:sldChg>
      <pc:sldChg chg="modSp add mod">
        <pc:chgData name="Salustiano Rodrigues" userId="b0c2298ca69cb755" providerId="LiveId" clId="{41AC1AD1-5C8F-4751-8382-87DD9BDE0A2D}" dt="2022-08-24T18:31:16.894" v="698" actId="114"/>
        <pc:sldMkLst>
          <pc:docMk/>
          <pc:sldMk cId="2723426616" sldId="307"/>
        </pc:sldMkLst>
        <pc:spChg chg="mod">
          <ac:chgData name="Salustiano Rodrigues" userId="b0c2298ca69cb755" providerId="LiveId" clId="{41AC1AD1-5C8F-4751-8382-87DD9BDE0A2D}" dt="2022-08-24T18:31:16.894" v="698" actId="114"/>
          <ac:spMkLst>
            <pc:docMk/>
            <pc:sldMk cId="2723426616" sldId="307"/>
            <ac:spMk id="4" creationId="{600F6F65-3409-01B2-FFBA-32DBFDCD5A1A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3376406735" sldId="307"/>
        </pc:sldMkLst>
      </pc:sldChg>
      <pc:sldChg chg="modSp add mod">
        <pc:chgData name="Salustiano Rodrigues" userId="b0c2298ca69cb755" providerId="LiveId" clId="{41AC1AD1-5C8F-4751-8382-87DD9BDE0A2D}" dt="2022-08-24T18:31:12.036" v="697" actId="114"/>
        <pc:sldMkLst>
          <pc:docMk/>
          <pc:sldMk cId="1224102964" sldId="308"/>
        </pc:sldMkLst>
        <pc:spChg chg="mod">
          <ac:chgData name="Salustiano Rodrigues" userId="b0c2298ca69cb755" providerId="LiveId" clId="{41AC1AD1-5C8F-4751-8382-87DD9BDE0A2D}" dt="2022-08-24T18:31:12.036" v="697" actId="114"/>
          <ac:spMkLst>
            <pc:docMk/>
            <pc:sldMk cId="1224102964" sldId="308"/>
            <ac:spMk id="4" creationId="{600F6F65-3409-01B2-FFBA-32DBFDCD5A1A}"/>
          </ac:spMkLst>
        </pc:spChg>
      </pc:sldChg>
      <pc:sldChg chg="new del">
        <pc:chgData name="Salustiano Rodrigues" userId="b0c2298ca69cb755" providerId="LiveId" clId="{41AC1AD1-5C8F-4751-8382-87DD9BDE0A2D}" dt="2022-08-24T18:26:33.450" v="671" actId="680"/>
        <pc:sldMkLst>
          <pc:docMk/>
          <pc:sldMk cId="3188099600" sldId="308"/>
        </pc:sldMkLst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4150544468" sldId="308"/>
        </pc:sldMkLst>
      </pc:sldChg>
      <pc:sldChg chg="modSp add mod">
        <pc:chgData name="Salustiano Rodrigues" userId="b0c2298ca69cb755" providerId="LiveId" clId="{41AC1AD1-5C8F-4751-8382-87DD9BDE0A2D}" dt="2022-08-24T18:32:45.421" v="709" actId="113"/>
        <pc:sldMkLst>
          <pc:docMk/>
          <pc:sldMk cId="1018644174" sldId="309"/>
        </pc:sldMkLst>
        <pc:spChg chg="mod">
          <ac:chgData name="Salustiano Rodrigues" userId="b0c2298ca69cb755" providerId="LiveId" clId="{41AC1AD1-5C8F-4751-8382-87DD9BDE0A2D}" dt="2022-08-24T18:31:26.057" v="700"/>
          <ac:spMkLst>
            <pc:docMk/>
            <pc:sldMk cId="1018644174" sldId="309"/>
            <ac:spMk id="2" creationId="{C63562E4-BC6D-E4BD-05AA-F10EFAD391A0}"/>
          </ac:spMkLst>
        </pc:spChg>
        <pc:spChg chg="mod">
          <ac:chgData name="Salustiano Rodrigues" userId="b0c2298ca69cb755" providerId="LiveId" clId="{41AC1AD1-5C8F-4751-8382-87DD9BDE0A2D}" dt="2022-08-24T18:32:45.421" v="709" actId="113"/>
          <ac:spMkLst>
            <pc:docMk/>
            <pc:sldMk cId="1018644174" sldId="309"/>
            <ac:spMk id="4" creationId="{600F6F65-3409-01B2-FFBA-32DBFDCD5A1A}"/>
          </ac:spMkLst>
        </pc:spChg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1554165548" sldId="309"/>
        </pc:sldMkLst>
      </pc:sldChg>
      <pc:sldChg chg="del">
        <pc:chgData name="Salustiano Rodrigues" userId="b0c2298ca69cb755" providerId="LiveId" clId="{41AC1AD1-5C8F-4751-8382-87DD9BDE0A2D}" dt="2022-08-24T15:30:26.557" v="8" actId="47"/>
        <pc:sldMkLst>
          <pc:docMk/>
          <pc:sldMk cId="186650963" sldId="310"/>
        </pc:sldMkLst>
      </pc:sldChg>
      <pc:sldChg chg="addSp delSp modSp add mod">
        <pc:chgData name="Salustiano Rodrigues" userId="b0c2298ca69cb755" providerId="LiveId" clId="{41AC1AD1-5C8F-4751-8382-87DD9BDE0A2D}" dt="2022-08-24T18:43:40.881" v="736" actId="1440"/>
        <pc:sldMkLst>
          <pc:docMk/>
          <pc:sldMk cId="1535778994" sldId="310"/>
        </pc:sldMkLst>
        <pc:spChg chg="del mod">
          <ac:chgData name="Salustiano Rodrigues" userId="b0c2298ca69cb755" providerId="LiveId" clId="{41AC1AD1-5C8F-4751-8382-87DD9BDE0A2D}" dt="2022-08-24T18:43:38.093" v="735"/>
          <ac:spMkLst>
            <pc:docMk/>
            <pc:sldMk cId="1535778994" sldId="310"/>
            <ac:spMk id="4" creationId="{600F6F65-3409-01B2-FFBA-32DBFDCD5A1A}"/>
          </ac:spMkLst>
        </pc:spChg>
        <pc:picChg chg="add mod">
          <ac:chgData name="Salustiano Rodrigues" userId="b0c2298ca69cb755" providerId="LiveId" clId="{41AC1AD1-5C8F-4751-8382-87DD9BDE0A2D}" dt="2022-08-24T18:43:40.881" v="736" actId="1440"/>
          <ac:picMkLst>
            <pc:docMk/>
            <pc:sldMk cId="1535778994" sldId="310"/>
            <ac:picMk id="3" creationId="{F097517F-372D-C746-060D-8FA70A38ACC4}"/>
          </ac:picMkLst>
        </pc:picChg>
        <pc:picChg chg="add del mod">
          <ac:chgData name="Salustiano Rodrigues" userId="b0c2298ca69cb755" providerId="LiveId" clId="{41AC1AD1-5C8F-4751-8382-87DD9BDE0A2D}" dt="2022-08-24T18:42:51.342" v="729" actId="478"/>
          <ac:picMkLst>
            <pc:docMk/>
            <pc:sldMk cId="1535778994" sldId="310"/>
            <ac:picMk id="6146" creationId="{A392907C-52C5-EAD5-49EF-786F0FDAB7C0}"/>
          </ac:picMkLst>
        </pc:picChg>
        <pc:picChg chg="add del mod">
          <ac:chgData name="Salustiano Rodrigues" userId="b0c2298ca69cb755" providerId="LiveId" clId="{41AC1AD1-5C8F-4751-8382-87DD9BDE0A2D}" dt="2022-08-24T18:43:36.539" v="734" actId="21"/>
          <ac:picMkLst>
            <pc:docMk/>
            <pc:sldMk cId="1535778994" sldId="310"/>
            <ac:picMk id="6148" creationId="{DD7D29BE-9EC5-D6DB-2AD0-080DB7656FD5}"/>
          </ac:picMkLst>
        </pc:picChg>
      </pc:sldChg>
      <pc:sldChg chg="modSp new mod">
        <pc:chgData name="Salustiano Rodrigues" userId="b0c2298ca69cb755" providerId="LiveId" clId="{41AC1AD1-5C8F-4751-8382-87DD9BDE0A2D}" dt="2022-08-24T18:57:51.043" v="759" actId="113"/>
        <pc:sldMkLst>
          <pc:docMk/>
          <pc:sldMk cId="1743193400" sldId="311"/>
        </pc:sldMkLst>
        <pc:spChg chg="mod">
          <ac:chgData name="Salustiano Rodrigues" userId="b0c2298ca69cb755" providerId="LiveId" clId="{41AC1AD1-5C8F-4751-8382-87DD9BDE0A2D}" dt="2022-08-24T18:45:35.632" v="747" actId="20577"/>
          <ac:spMkLst>
            <pc:docMk/>
            <pc:sldMk cId="1743193400" sldId="311"/>
            <ac:spMk id="2" creationId="{05409A04-6492-AB36-3F1B-5A3ED13581EC}"/>
          </ac:spMkLst>
        </pc:spChg>
        <pc:spChg chg="mod">
          <ac:chgData name="Salustiano Rodrigues" userId="b0c2298ca69cb755" providerId="LiveId" clId="{41AC1AD1-5C8F-4751-8382-87DD9BDE0A2D}" dt="2022-08-24T18:57:51.043" v="759" actId="113"/>
          <ac:spMkLst>
            <pc:docMk/>
            <pc:sldMk cId="1743193400" sldId="311"/>
            <ac:spMk id="3" creationId="{39C25437-925E-B1C0-55D0-37C0E5524AA5}"/>
          </ac:spMkLst>
        </pc:spChg>
      </pc:sldChg>
    </pc:docChg>
  </pc:docChgLst>
  <pc:docChgLst>
    <pc:chgData name="Salustiano Rodrigues" userId="b0c2298ca69cb755" providerId="LiveId" clId="{7A8277BC-6B6C-48F6-9509-B2C960433860}"/>
    <pc:docChg chg="undo custSel addSld delSld modSld sldOrd">
      <pc:chgData name="Salustiano Rodrigues" userId="b0c2298ca69cb755" providerId="LiveId" clId="{7A8277BC-6B6C-48F6-9509-B2C960433860}" dt="2022-08-17T19:28:36.333" v="1501" actId="47"/>
      <pc:docMkLst>
        <pc:docMk/>
      </pc:docMkLst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989944255" sldId="257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69188762" sldId="258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098866879" sldId="260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784134373" sldId="261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885593534" sldId="262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833883616" sldId="263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3720403962" sldId="264"/>
        </pc:sldMkLst>
      </pc:sldChg>
      <pc:sldChg chg="addSp delSp modSp mod addAnim">
        <pc:chgData name="Salustiano Rodrigues" userId="b0c2298ca69cb755" providerId="LiveId" clId="{7A8277BC-6B6C-48F6-9509-B2C960433860}" dt="2022-08-17T17:58:07.666" v="20" actId="113"/>
        <pc:sldMkLst>
          <pc:docMk/>
          <pc:sldMk cId="619747503" sldId="265"/>
        </pc:sldMkLst>
        <pc:spChg chg="mod">
          <ac:chgData name="Salustiano Rodrigues" userId="b0c2298ca69cb755" providerId="LiveId" clId="{7A8277BC-6B6C-48F6-9509-B2C960433860}" dt="2022-08-17T17:58:07.666" v="20" actId="113"/>
          <ac:spMkLst>
            <pc:docMk/>
            <pc:sldMk cId="619747503" sldId="265"/>
            <ac:spMk id="2" creationId="{00000000-0000-0000-0000-000000000000}"/>
          </ac:spMkLst>
        </pc:spChg>
        <pc:spChg chg="mod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3" creationId="{00000000-0000-0000-0000-000000000000}"/>
          </ac:spMkLst>
        </pc:spChg>
        <pc:spChg chg="del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51" creationId="{A692209D-B607-46C3-8560-07AF72291659}"/>
          </ac:spMkLst>
        </pc:spChg>
        <pc:spChg chg="del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53" creationId="{94874638-CF15-4908-BC4B-4908744D0BAF}"/>
          </ac:spMkLst>
        </pc:spChg>
        <pc:spChg chg="del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55" creationId="{5F1B8348-CD6E-4561-A704-C232D9A2676D}"/>
          </ac:spMkLst>
        </pc:spChg>
        <pc:spChg chg="add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61" creationId="{6D356F1A-690D-401E-8CF3-E4686CDFEC30}"/>
          </ac:spMkLst>
        </pc:spChg>
        <pc:spChg chg="add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91" creationId="{8841A10E-0F0E-4596-8888-870D709254A7}"/>
          </ac:spMkLst>
        </pc:spChg>
        <pc:spChg chg="add">
          <ac:chgData name="Salustiano Rodrigues" userId="b0c2298ca69cb755" providerId="LiveId" clId="{7A8277BC-6B6C-48F6-9509-B2C960433860}" dt="2022-08-17T17:57:41.690" v="13" actId="26606"/>
          <ac:spMkLst>
            <pc:docMk/>
            <pc:sldMk cId="619747503" sldId="265"/>
            <ac:spMk id="93" creationId="{29B1E55C-E51F-4093-A2A8-137C3E9014D7}"/>
          </ac:spMkLst>
        </pc:spChg>
        <pc:grpChg chg="add">
          <ac:chgData name="Salustiano Rodrigues" userId="b0c2298ca69cb755" providerId="LiveId" clId="{7A8277BC-6B6C-48F6-9509-B2C960433860}" dt="2022-08-17T17:57:41.690" v="13" actId="26606"/>
          <ac:grpSpMkLst>
            <pc:docMk/>
            <pc:sldMk cId="619747503" sldId="265"/>
            <ac:grpSpMk id="63" creationId="{F398A7BA-9279-4363-9D59-238782AB6BB5}"/>
          </ac:grpSpMkLst>
        </pc:grpChg>
        <pc:grpChg chg="add">
          <ac:chgData name="Salustiano Rodrigues" userId="b0c2298ca69cb755" providerId="LiveId" clId="{7A8277BC-6B6C-48F6-9509-B2C960433860}" dt="2022-08-17T17:57:41.690" v="13" actId="26606"/>
          <ac:grpSpMkLst>
            <pc:docMk/>
            <pc:sldMk cId="619747503" sldId="265"/>
            <ac:grpSpMk id="77" creationId="{3B88DAD3-AF6F-4D6C-8512-7239A69A40DD}"/>
          </ac:grpSpMkLst>
        </pc:grpChg>
        <pc:picChg chg="del">
          <ac:chgData name="Salustiano Rodrigues" userId="b0c2298ca69cb755" providerId="LiveId" clId="{7A8277BC-6B6C-48F6-9509-B2C960433860}" dt="2022-08-17T17:57:20.643" v="12" actId="478"/>
          <ac:picMkLst>
            <pc:docMk/>
            <pc:sldMk cId="619747503" sldId="265"/>
            <ac:picMk id="46" creationId="{1806E657-437F-402B-8FF4-233FCAFD2DED}"/>
          </ac:picMkLst>
        </pc:picChg>
        <pc:picChg chg="add">
          <ac:chgData name="Salustiano Rodrigues" userId="b0c2298ca69cb755" providerId="LiveId" clId="{7A8277BC-6B6C-48F6-9509-B2C960433860}" dt="2022-08-17T17:57:41.690" v="13" actId="26606"/>
          <ac:picMkLst>
            <pc:docMk/>
            <pc:sldMk cId="619747503" sldId="265"/>
            <ac:picMk id="57" creationId="{28BA904F-DA88-3148-577D-54D7F761DC28}"/>
          </ac:picMkLst>
        </pc:picChg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4067434626" sldId="266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51862601" sldId="267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826404912" sldId="268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4222781518" sldId="269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3918630077" sldId="270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231789704" sldId="271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068422692" sldId="272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4172952985" sldId="273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523701744" sldId="274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3455462085" sldId="275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4173416581" sldId="276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203018804" sldId="277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566797615" sldId="278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3801079437" sldId="279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017259743" sldId="280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908604487" sldId="281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476701539" sldId="282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3433899738" sldId="283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52335199" sldId="284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845798267" sldId="285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816119991" sldId="286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527095544" sldId="287"/>
        </pc:sldMkLst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2208556123" sldId="288"/>
        </pc:sldMkLst>
      </pc:sldChg>
      <pc:sldChg chg="addSp modSp mod">
        <pc:chgData name="Salustiano Rodrigues" userId="b0c2298ca69cb755" providerId="LiveId" clId="{7A8277BC-6B6C-48F6-9509-B2C960433860}" dt="2022-08-17T18:35:21.505" v="164" actId="1440"/>
        <pc:sldMkLst>
          <pc:docMk/>
          <pc:sldMk cId="2709367394" sldId="289"/>
        </pc:sldMkLst>
        <pc:spChg chg="mod">
          <ac:chgData name="Salustiano Rodrigues" userId="b0c2298ca69cb755" providerId="LiveId" clId="{7A8277BC-6B6C-48F6-9509-B2C960433860}" dt="2022-08-17T18:32:10.845" v="145" actId="123"/>
          <ac:spMkLst>
            <pc:docMk/>
            <pc:sldMk cId="2709367394" sldId="289"/>
            <ac:spMk id="3" creationId="{2DB97DCF-A9FB-4CEA-B6C7-D7C69F3F89A7}"/>
          </ac:spMkLst>
        </pc:spChg>
        <pc:picChg chg="add mod">
          <ac:chgData name="Salustiano Rodrigues" userId="b0c2298ca69cb755" providerId="LiveId" clId="{7A8277BC-6B6C-48F6-9509-B2C960433860}" dt="2022-08-17T18:35:21.505" v="164" actId="1440"/>
          <ac:picMkLst>
            <pc:docMk/>
            <pc:sldMk cId="2709367394" sldId="289"/>
            <ac:picMk id="1026" creationId="{4075C1AB-B3A4-9EE2-4E13-A41E9589EC32}"/>
          </ac:picMkLst>
        </pc:picChg>
        <pc:picChg chg="add mod">
          <ac:chgData name="Salustiano Rodrigues" userId="b0c2298ca69cb755" providerId="LiveId" clId="{7A8277BC-6B6C-48F6-9509-B2C960433860}" dt="2022-08-17T18:35:21.505" v="164" actId="1440"/>
          <ac:picMkLst>
            <pc:docMk/>
            <pc:sldMk cId="2709367394" sldId="289"/>
            <ac:picMk id="1028" creationId="{9BE07B18-840D-FCD9-817E-EFE0DA33A44E}"/>
          </ac:picMkLst>
        </pc:picChg>
        <pc:picChg chg="add mod">
          <ac:chgData name="Salustiano Rodrigues" userId="b0c2298ca69cb755" providerId="LiveId" clId="{7A8277BC-6B6C-48F6-9509-B2C960433860}" dt="2022-08-17T18:35:21.505" v="164" actId="1440"/>
          <ac:picMkLst>
            <pc:docMk/>
            <pc:sldMk cId="2709367394" sldId="289"/>
            <ac:picMk id="1030" creationId="{1E07B5AA-06FA-0A09-56D9-2428E8BD1C25}"/>
          </ac:picMkLst>
        </pc:picChg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648900729" sldId="290"/>
        </pc:sldMkLst>
      </pc:sldChg>
      <pc:sldChg chg="new del">
        <pc:chgData name="Salustiano Rodrigues" userId="b0c2298ca69cb755" providerId="LiveId" clId="{7A8277BC-6B6C-48F6-9509-B2C960433860}" dt="2022-08-17T17:58:31.199" v="23" actId="47"/>
        <pc:sldMkLst>
          <pc:docMk/>
          <pc:sldMk cId="2704727252" sldId="290"/>
        </pc:sldMkLst>
      </pc:sldChg>
      <pc:sldChg chg="modSp add mod">
        <pc:chgData name="Salustiano Rodrigues" userId="b0c2298ca69cb755" providerId="LiveId" clId="{7A8277BC-6B6C-48F6-9509-B2C960433860}" dt="2022-08-17T18:35:52.257" v="169" actId="113"/>
        <pc:sldMkLst>
          <pc:docMk/>
          <pc:sldMk cId="3734723158" sldId="290"/>
        </pc:sldMkLst>
        <pc:spChg chg="mod">
          <ac:chgData name="Salustiano Rodrigues" userId="b0c2298ca69cb755" providerId="LiveId" clId="{7A8277BC-6B6C-48F6-9509-B2C960433860}" dt="2022-08-17T18:35:52.257" v="169" actId="113"/>
          <ac:spMkLst>
            <pc:docMk/>
            <pc:sldMk cId="3734723158" sldId="290"/>
            <ac:spMk id="3" creationId="{2DB97DCF-A9FB-4CEA-B6C7-D7C69F3F89A7}"/>
          </ac:spMkLst>
        </pc:spChg>
      </pc:sldChg>
      <pc:sldChg chg="del">
        <pc:chgData name="Salustiano Rodrigues" userId="b0c2298ca69cb755" providerId="LiveId" clId="{7A8277BC-6B6C-48F6-9509-B2C960433860}" dt="2022-08-17T17:58:19.030" v="21" actId="47"/>
        <pc:sldMkLst>
          <pc:docMk/>
          <pc:sldMk cId="1913641221" sldId="291"/>
        </pc:sldMkLst>
      </pc:sldChg>
      <pc:sldChg chg="modSp add mod ord">
        <pc:chgData name="Salustiano Rodrigues" userId="b0c2298ca69cb755" providerId="LiveId" clId="{7A8277BC-6B6C-48F6-9509-B2C960433860}" dt="2022-08-17T18:37:36.983" v="184"/>
        <pc:sldMkLst>
          <pc:docMk/>
          <pc:sldMk cId="3223391052" sldId="291"/>
        </pc:sldMkLst>
        <pc:spChg chg="mod">
          <ac:chgData name="Salustiano Rodrigues" userId="b0c2298ca69cb755" providerId="LiveId" clId="{7A8277BC-6B6C-48F6-9509-B2C960433860}" dt="2022-08-17T18:37:36.983" v="184"/>
          <ac:spMkLst>
            <pc:docMk/>
            <pc:sldMk cId="3223391052" sldId="291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37:30.251" v="181" actId="20577"/>
        <pc:sldMkLst>
          <pc:docMk/>
          <pc:sldMk cId="4190463945" sldId="292"/>
        </pc:sldMkLst>
        <pc:spChg chg="mod">
          <ac:chgData name="Salustiano Rodrigues" userId="b0c2298ca69cb755" providerId="LiveId" clId="{7A8277BC-6B6C-48F6-9509-B2C960433860}" dt="2022-08-17T18:37:30.251" v="181" actId="20577"/>
          <ac:spMkLst>
            <pc:docMk/>
            <pc:sldMk cId="4190463945" sldId="292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38:51.162" v="192" actId="27636"/>
        <pc:sldMkLst>
          <pc:docMk/>
          <pc:sldMk cId="4044657874" sldId="293"/>
        </pc:sldMkLst>
        <pc:spChg chg="mod">
          <ac:chgData name="Salustiano Rodrigues" userId="b0c2298ca69cb755" providerId="LiveId" clId="{7A8277BC-6B6C-48F6-9509-B2C960433860}" dt="2022-08-17T18:38:51.162" v="192" actId="27636"/>
          <ac:spMkLst>
            <pc:docMk/>
            <pc:sldMk cId="4044657874" sldId="293"/>
            <ac:spMk id="3" creationId="{2DB97DCF-A9FB-4CEA-B6C7-D7C69F3F89A7}"/>
          </ac:spMkLst>
        </pc:spChg>
      </pc:sldChg>
      <pc:sldChg chg="addSp delSp modSp add mod setBg">
        <pc:chgData name="Salustiano Rodrigues" userId="b0c2298ca69cb755" providerId="LiveId" clId="{7A8277BC-6B6C-48F6-9509-B2C960433860}" dt="2022-08-17T18:40:42.228" v="213" actId="20577"/>
        <pc:sldMkLst>
          <pc:docMk/>
          <pc:sldMk cId="1308885826" sldId="294"/>
        </pc:sldMkLst>
        <pc:spChg chg="mod">
          <ac:chgData name="Salustiano Rodrigues" userId="b0c2298ca69cb755" providerId="LiveId" clId="{7A8277BC-6B6C-48F6-9509-B2C960433860}" dt="2022-08-17T18:40:19.072" v="208" actId="1076"/>
          <ac:spMkLst>
            <pc:docMk/>
            <pc:sldMk cId="1308885826" sldId="294"/>
            <ac:spMk id="2" creationId="{ECC94FDA-C825-43A2-A0A2-0C5CA0FA9BB2}"/>
          </ac:spMkLst>
        </pc:spChg>
        <pc:spChg chg="mod">
          <ac:chgData name="Salustiano Rodrigues" userId="b0c2298ca69cb755" providerId="LiveId" clId="{7A8277BC-6B6C-48F6-9509-B2C960433860}" dt="2022-08-17T18:40:42.228" v="213" actId="20577"/>
          <ac:spMkLst>
            <pc:docMk/>
            <pc:sldMk cId="1308885826" sldId="294"/>
            <ac:spMk id="3" creationId="{2DB97DCF-A9FB-4CEA-B6C7-D7C69F3F89A7}"/>
          </ac:spMkLst>
        </pc:spChg>
        <pc:picChg chg="add del mod">
          <ac:chgData name="Salustiano Rodrigues" userId="b0c2298ca69cb755" providerId="LiveId" clId="{7A8277BC-6B6C-48F6-9509-B2C960433860}" dt="2022-08-17T18:40:26.441" v="211" actId="478"/>
          <ac:picMkLst>
            <pc:docMk/>
            <pc:sldMk cId="1308885826" sldId="294"/>
            <ac:picMk id="2050" creationId="{B7E48BDB-71B9-E878-9B14-BAF749885872}"/>
          </ac:picMkLst>
        </pc:picChg>
      </pc:sldChg>
      <pc:sldChg chg="modSp add mod ord">
        <pc:chgData name="Salustiano Rodrigues" userId="b0c2298ca69cb755" providerId="LiveId" clId="{7A8277BC-6B6C-48F6-9509-B2C960433860}" dt="2022-08-17T18:48:29.644" v="621" actId="113"/>
        <pc:sldMkLst>
          <pc:docMk/>
          <pc:sldMk cId="3101099372" sldId="295"/>
        </pc:sldMkLst>
        <pc:spChg chg="mod">
          <ac:chgData name="Salustiano Rodrigues" userId="b0c2298ca69cb755" providerId="LiveId" clId="{7A8277BC-6B6C-48F6-9509-B2C960433860}" dt="2022-08-17T18:40:55.922" v="215"/>
          <ac:spMkLst>
            <pc:docMk/>
            <pc:sldMk cId="3101099372" sldId="295"/>
            <ac:spMk id="2" creationId="{ECC94FDA-C825-43A2-A0A2-0C5CA0FA9BB2}"/>
          </ac:spMkLst>
        </pc:spChg>
        <pc:spChg chg="mod">
          <ac:chgData name="Salustiano Rodrigues" userId="b0c2298ca69cb755" providerId="LiveId" clId="{7A8277BC-6B6C-48F6-9509-B2C960433860}" dt="2022-08-17T18:48:29.644" v="621" actId="113"/>
          <ac:spMkLst>
            <pc:docMk/>
            <pc:sldMk cId="3101099372" sldId="295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42:19.703" v="222" actId="6549"/>
        <pc:sldMkLst>
          <pc:docMk/>
          <pc:sldMk cId="3362663576" sldId="296"/>
        </pc:sldMkLst>
        <pc:spChg chg="mod">
          <ac:chgData name="Salustiano Rodrigues" userId="b0c2298ca69cb755" providerId="LiveId" clId="{7A8277BC-6B6C-48F6-9509-B2C960433860}" dt="2022-08-17T18:42:19.703" v="222" actId="6549"/>
          <ac:spMkLst>
            <pc:docMk/>
            <pc:sldMk cId="3362663576" sldId="296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46:14.109" v="524" actId="113"/>
        <pc:sldMkLst>
          <pc:docMk/>
          <pc:sldMk cId="617306934" sldId="297"/>
        </pc:sldMkLst>
        <pc:spChg chg="mod">
          <ac:chgData name="Salustiano Rodrigues" userId="b0c2298ca69cb755" providerId="LiveId" clId="{7A8277BC-6B6C-48F6-9509-B2C960433860}" dt="2022-08-17T18:46:14.109" v="524" actId="113"/>
          <ac:spMkLst>
            <pc:docMk/>
            <pc:sldMk cId="617306934" sldId="297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46:24.372" v="528" actId="113"/>
        <pc:sldMkLst>
          <pc:docMk/>
          <pc:sldMk cId="639968152" sldId="298"/>
        </pc:sldMkLst>
        <pc:spChg chg="mod">
          <ac:chgData name="Salustiano Rodrigues" userId="b0c2298ca69cb755" providerId="LiveId" clId="{7A8277BC-6B6C-48F6-9509-B2C960433860}" dt="2022-08-17T18:46:24.372" v="528" actId="113"/>
          <ac:spMkLst>
            <pc:docMk/>
            <pc:sldMk cId="639968152" sldId="298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49:22.127" v="668" actId="6549"/>
        <pc:sldMkLst>
          <pc:docMk/>
          <pc:sldMk cId="4219677553" sldId="299"/>
        </pc:sldMkLst>
        <pc:spChg chg="mod">
          <ac:chgData name="Salustiano Rodrigues" userId="b0c2298ca69cb755" providerId="LiveId" clId="{7A8277BC-6B6C-48F6-9509-B2C960433860}" dt="2022-08-17T18:49:22.127" v="668" actId="6549"/>
          <ac:spMkLst>
            <pc:docMk/>
            <pc:sldMk cId="4219677553" sldId="299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48:15.508" v="619"/>
        <pc:sldMkLst>
          <pc:docMk/>
          <pc:sldMk cId="2332952486" sldId="300"/>
        </pc:sldMkLst>
        <pc:spChg chg="mod">
          <ac:chgData name="Salustiano Rodrigues" userId="b0c2298ca69cb755" providerId="LiveId" clId="{7A8277BC-6B6C-48F6-9509-B2C960433860}" dt="2022-08-17T18:48:15.508" v="619"/>
          <ac:spMkLst>
            <pc:docMk/>
            <pc:sldMk cId="2332952486" sldId="300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49:16.101" v="667" actId="20577"/>
        <pc:sldMkLst>
          <pc:docMk/>
          <pc:sldMk cId="1850727550" sldId="301"/>
        </pc:sldMkLst>
        <pc:spChg chg="mod">
          <ac:chgData name="Salustiano Rodrigues" userId="b0c2298ca69cb755" providerId="LiveId" clId="{7A8277BC-6B6C-48F6-9509-B2C960433860}" dt="2022-08-17T18:49:16.101" v="667" actId="20577"/>
          <ac:spMkLst>
            <pc:docMk/>
            <pc:sldMk cId="1850727550" sldId="301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50:29.369" v="735" actId="20577"/>
        <pc:sldMkLst>
          <pc:docMk/>
          <pc:sldMk cId="287897447" sldId="302"/>
        </pc:sldMkLst>
        <pc:spChg chg="mod">
          <ac:chgData name="Salustiano Rodrigues" userId="b0c2298ca69cb755" providerId="LiveId" clId="{7A8277BC-6B6C-48F6-9509-B2C960433860}" dt="2022-08-17T18:50:29.369" v="735" actId="20577"/>
          <ac:spMkLst>
            <pc:docMk/>
            <pc:sldMk cId="287897447" sldId="302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7A8277BC-6B6C-48F6-9509-B2C960433860}" dt="2022-08-17T18:56:18.904" v="814" actId="6549"/>
        <pc:sldMkLst>
          <pc:docMk/>
          <pc:sldMk cId="4283633750" sldId="303"/>
        </pc:sldMkLst>
        <pc:spChg chg="mod">
          <ac:chgData name="Salustiano Rodrigues" userId="b0c2298ca69cb755" providerId="LiveId" clId="{7A8277BC-6B6C-48F6-9509-B2C960433860}" dt="2022-08-17T18:56:18.904" v="814" actId="6549"/>
          <ac:spMkLst>
            <pc:docMk/>
            <pc:sldMk cId="4283633750" sldId="303"/>
            <ac:spMk id="3" creationId="{2DB97DCF-A9FB-4CEA-B6C7-D7C69F3F89A7}"/>
          </ac:spMkLst>
        </pc:spChg>
      </pc:sldChg>
      <pc:sldChg chg="modSp add mod ord">
        <pc:chgData name="Salustiano Rodrigues" userId="b0c2298ca69cb755" providerId="LiveId" clId="{7A8277BC-6B6C-48F6-9509-B2C960433860}" dt="2022-08-17T19:00:42.224" v="963" actId="20577"/>
        <pc:sldMkLst>
          <pc:docMk/>
          <pc:sldMk cId="526765816" sldId="304"/>
        </pc:sldMkLst>
        <pc:spChg chg="mod">
          <ac:chgData name="Salustiano Rodrigues" userId="b0c2298ca69cb755" providerId="LiveId" clId="{7A8277BC-6B6C-48F6-9509-B2C960433860}" dt="2022-08-17T18:57:58.969" v="877"/>
          <ac:spMkLst>
            <pc:docMk/>
            <pc:sldMk cId="526765816" sldId="304"/>
            <ac:spMk id="2" creationId="{ECC94FDA-C825-43A2-A0A2-0C5CA0FA9BB2}"/>
          </ac:spMkLst>
        </pc:spChg>
        <pc:spChg chg="mod">
          <ac:chgData name="Salustiano Rodrigues" userId="b0c2298ca69cb755" providerId="LiveId" clId="{7A8277BC-6B6C-48F6-9509-B2C960433860}" dt="2022-08-17T19:00:42.224" v="963" actId="20577"/>
          <ac:spMkLst>
            <pc:docMk/>
            <pc:sldMk cId="526765816" sldId="304"/>
            <ac:spMk id="3" creationId="{2DB97DCF-A9FB-4CEA-B6C7-D7C69F3F89A7}"/>
          </ac:spMkLst>
        </pc:spChg>
      </pc:sldChg>
      <pc:sldChg chg="addSp modSp add mod modNotesTx">
        <pc:chgData name="Salustiano Rodrigues" userId="b0c2298ca69cb755" providerId="LiveId" clId="{7A8277BC-6B6C-48F6-9509-B2C960433860}" dt="2022-08-17T19:05:10.093" v="1088"/>
        <pc:sldMkLst>
          <pc:docMk/>
          <pc:sldMk cId="1283009672" sldId="305"/>
        </pc:sldMkLst>
        <pc:spChg chg="mod">
          <ac:chgData name="Salustiano Rodrigues" userId="b0c2298ca69cb755" providerId="LiveId" clId="{7A8277BC-6B6C-48F6-9509-B2C960433860}" dt="2022-08-17T19:01:57.929" v="999" actId="20577"/>
          <ac:spMkLst>
            <pc:docMk/>
            <pc:sldMk cId="1283009672" sldId="305"/>
            <ac:spMk id="3" creationId="{2DB97DCF-A9FB-4CEA-B6C7-D7C69F3F89A7}"/>
          </ac:spMkLst>
        </pc:spChg>
        <pc:picChg chg="add mod modCrop">
          <ac:chgData name="Salustiano Rodrigues" userId="b0c2298ca69cb755" providerId="LiveId" clId="{7A8277BC-6B6C-48F6-9509-B2C960433860}" dt="2022-08-17T19:01:42.058" v="996" actId="12788"/>
          <ac:picMkLst>
            <pc:docMk/>
            <pc:sldMk cId="1283009672" sldId="305"/>
            <ac:picMk id="5" creationId="{EF5C2C98-8934-824A-9FD1-521620EF36A4}"/>
          </ac:picMkLst>
        </pc:picChg>
      </pc:sldChg>
      <pc:sldChg chg="addSp delSp modSp add mod modNotesTx">
        <pc:chgData name="Salustiano Rodrigues" userId="b0c2298ca69cb755" providerId="LiveId" clId="{7A8277BC-6B6C-48F6-9509-B2C960433860}" dt="2022-08-17T19:12:20.500" v="1126" actId="1440"/>
        <pc:sldMkLst>
          <pc:docMk/>
          <pc:sldMk cId="3802308147" sldId="306"/>
        </pc:sldMkLst>
        <pc:spChg chg="mod">
          <ac:chgData name="Salustiano Rodrigues" userId="b0c2298ca69cb755" providerId="LiveId" clId="{7A8277BC-6B6C-48F6-9509-B2C960433860}" dt="2022-08-17T19:08:56.491" v="1120" actId="113"/>
          <ac:spMkLst>
            <pc:docMk/>
            <pc:sldMk cId="3802308147" sldId="306"/>
            <ac:spMk id="3" creationId="{2DB97DCF-A9FB-4CEA-B6C7-D7C69F3F89A7}"/>
          </ac:spMkLst>
        </pc:spChg>
        <pc:picChg chg="del">
          <ac:chgData name="Salustiano Rodrigues" userId="b0c2298ca69cb755" providerId="LiveId" clId="{7A8277BC-6B6C-48F6-9509-B2C960433860}" dt="2022-08-17T19:04:54.381" v="1086" actId="478"/>
          <ac:picMkLst>
            <pc:docMk/>
            <pc:sldMk cId="3802308147" sldId="306"/>
            <ac:picMk id="5" creationId="{EF5C2C98-8934-824A-9FD1-521620EF36A4}"/>
          </ac:picMkLst>
        </pc:picChg>
        <pc:picChg chg="add mod">
          <ac:chgData name="Salustiano Rodrigues" userId="b0c2298ca69cb755" providerId="LiveId" clId="{7A8277BC-6B6C-48F6-9509-B2C960433860}" dt="2022-08-17T19:12:20.500" v="1126" actId="1440"/>
          <ac:picMkLst>
            <pc:docMk/>
            <pc:sldMk cId="3802308147" sldId="306"/>
            <ac:picMk id="3074" creationId="{44F09C16-C401-28D0-2353-0A5A99865F76}"/>
          </ac:picMkLst>
        </pc:picChg>
      </pc:sldChg>
      <pc:sldChg chg="addSp delSp modSp add mod">
        <pc:chgData name="Salustiano Rodrigues" userId="b0c2298ca69cb755" providerId="LiveId" clId="{7A8277BC-6B6C-48F6-9509-B2C960433860}" dt="2022-08-17T19:16:57.778" v="1253" actId="113"/>
        <pc:sldMkLst>
          <pc:docMk/>
          <pc:sldMk cId="3376406735" sldId="307"/>
        </pc:sldMkLst>
        <pc:spChg chg="mod">
          <ac:chgData name="Salustiano Rodrigues" userId="b0c2298ca69cb755" providerId="LiveId" clId="{7A8277BC-6B6C-48F6-9509-B2C960433860}" dt="2022-08-17T19:16:57.778" v="1253" actId="113"/>
          <ac:spMkLst>
            <pc:docMk/>
            <pc:sldMk cId="3376406735" sldId="307"/>
            <ac:spMk id="3" creationId="{2DB97DCF-A9FB-4CEA-B6C7-D7C69F3F89A7}"/>
          </ac:spMkLst>
        </pc:spChg>
        <pc:picChg chg="add del mod">
          <ac:chgData name="Salustiano Rodrigues" userId="b0c2298ca69cb755" providerId="LiveId" clId="{7A8277BC-6B6C-48F6-9509-B2C960433860}" dt="2022-08-17T19:14:31.486" v="1221" actId="478"/>
          <ac:picMkLst>
            <pc:docMk/>
            <pc:sldMk cId="3376406735" sldId="307"/>
            <ac:picMk id="5" creationId="{2952CA2A-224D-3698-7EF9-744A028F2D35}"/>
          </ac:picMkLst>
        </pc:picChg>
        <pc:picChg chg="add del">
          <ac:chgData name="Salustiano Rodrigues" userId="b0c2298ca69cb755" providerId="LiveId" clId="{7A8277BC-6B6C-48F6-9509-B2C960433860}" dt="2022-08-17T19:14:30.860" v="1220" actId="478"/>
          <ac:picMkLst>
            <pc:docMk/>
            <pc:sldMk cId="3376406735" sldId="307"/>
            <ac:picMk id="7" creationId="{7F86D818-19FA-8790-0E14-878AC52A71BA}"/>
          </ac:picMkLst>
        </pc:picChg>
        <pc:picChg chg="add mod">
          <ac:chgData name="Salustiano Rodrigues" userId="b0c2298ca69cb755" providerId="LiveId" clId="{7A8277BC-6B6C-48F6-9509-B2C960433860}" dt="2022-08-17T19:15:45.638" v="1235" actId="1076"/>
          <ac:picMkLst>
            <pc:docMk/>
            <pc:sldMk cId="3376406735" sldId="307"/>
            <ac:picMk id="8" creationId="{728516A4-6BA5-5B0D-A6C2-FD6243D488CA}"/>
          </ac:picMkLst>
        </pc:picChg>
        <pc:picChg chg="del">
          <ac:chgData name="Salustiano Rodrigues" userId="b0c2298ca69cb755" providerId="LiveId" clId="{7A8277BC-6B6C-48F6-9509-B2C960433860}" dt="2022-08-17T19:12:29.085" v="1128" actId="478"/>
          <ac:picMkLst>
            <pc:docMk/>
            <pc:sldMk cId="3376406735" sldId="307"/>
            <ac:picMk id="3074" creationId="{44F09C16-C401-28D0-2353-0A5A99865F76}"/>
          </ac:picMkLst>
        </pc:picChg>
        <pc:picChg chg="add del mod">
          <ac:chgData name="Salustiano Rodrigues" userId="b0c2298ca69cb755" providerId="LiveId" clId="{7A8277BC-6B6C-48F6-9509-B2C960433860}" dt="2022-08-17T19:15:18.848" v="1226" actId="21"/>
          <ac:picMkLst>
            <pc:docMk/>
            <pc:sldMk cId="3376406735" sldId="307"/>
            <ac:picMk id="4098" creationId="{4204A6C2-9908-C10C-D92F-503A8CC58C25}"/>
          </ac:picMkLst>
        </pc:picChg>
      </pc:sldChg>
      <pc:sldChg chg="add del">
        <pc:chgData name="Salustiano Rodrigues" userId="b0c2298ca69cb755" providerId="LiveId" clId="{7A8277BC-6B6C-48F6-9509-B2C960433860}" dt="2022-08-17T19:15:26.738" v="1228" actId="47"/>
        <pc:sldMkLst>
          <pc:docMk/>
          <pc:sldMk cId="3043432508" sldId="308"/>
        </pc:sldMkLst>
      </pc:sldChg>
      <pc:sldChg chg="addSp delSp modSp add mod">
        <pc:chgData name="Salustiano Rodrigues" userId="b0c2298ca69cb755" providerId="LiveId" clId="{7A8277BC-6B6C-48F6-9509-B2C960433860}" dt="2022-08-17T19:18:33.036" v="1284" actId="12788"/>
        <pc:sldMkLst>
          <pc:docMk/>
          <pc:sldMk cId="4150544468" sldId="308"/>
        </pc:sldMkLst>
        <pc:spChg chg="mod">
          <ac:chgData name="Salustiano Rodrigues" userId="b0c2298ca69cb755" providerId="LiveId" clId="{7A8277BC-6B6C-48F6-9509-B2C960433860}" dt="2022-08-17T19:18:33.036" v="1284" actId="12788"/>
          <ac:spMkLst>
            <pc:docMk/>
            <pc:sldMk cId="4150544468" sldId="308"/>
            <ac:spMk id="3" creationId="{2DB97DCF-A9FB-4CEA-B6C7-D7C69F3F89A7}"/>
          </ac:spMkLst>
        </pc:spChg>
        <pc:picChg chg="add mod">
          <ac:chgData name="Salustiano Rodrigues" userId="b0c2298ca69cb755" providerId="LiveId" clId="{7A8277BC-6B6C-48F6-9509-B2C960433860}" dt="2022-08-17T19:18:33.036" v="1284" actId="12788"/>
          <ac:picMkLst>
            <pc:docMk/>
            <pc:sldMk cId="4150544468" sldId="308"/>
            <ac:picMk id="5" creationId="{0A6580B8-EE65-B5B1-EDC6-2EF43DACF691}"/>
          </ac:picMkLst>
        </pc:picChg>
        <pc:picChg chg="del">
          <ac:chgData name="Salustiano Rodrigues" userId="b0c2298ca69cb755" providerId="LiveId" clId="{7A8277BC-6B6C-48F6-9509-B2C960433860}" dt="2022-08-17T19:17:16.623" v="1255" actId="478"/>
          <ac:picMkLst>
            <pc:docMk/>
            <pc:sldMk cId="4150544468" sldId="308"/>
            <ac:picMk id="8" creationId="{728516A4-6BA5-5B0D-A6C2-FD6243D488CA}"/>
          </ac:picMkLst>
        </pc:picChg>
      </pc:sldChg>
      <pc:sldChg chg="addSp delSp modSp add mod">
        <pc:chgData name="Salustiano Rodrigues" userId="b0c2298ca69cb755" providerId="LiveId" clId="{7A8277BC-6B6C-48F6-9509-B2C960433860}" dt="2022-08-17T19:19:40.710" v="1298" actId="12788"/>
        <pc:sldMkLst>
          <pc:docMk/>
          <pc:sldMk cId="1554165548" sldId="309"/>
        </pc:sldMkLst>
        <pc:spChg chg="mod">
          <ac:chgData name="Salustiano Rodrigues" userId="b0c2298ca69cb755" providerId="LiveId" clId="{7A8277BC-6B6C-48F6-9509-B2C960433860}" dt="2022-08-17T19:19:40.710" v="1298" actId="12788"/>
          <ac:spMkLst>
            <pc:docMk/>
            <pc:sldMk cId="1554165548" sldId="309"/>
            <ac:spMk id="3" creationId="{2DB97DCF-A9FB-4CEA-B6C7-D7C69F3F89A7}"/>
          </ac:spMkLst>
        </pc:spChg>
        <pc:picChg chg="del">
          <ac:chgData name="Salustiano Rodrigues" userId="b0c2298ca69cb755" providerId="LiveId" clId="{7A8277BC-6B6C-48F6-9509-B2C960433860}" dt="2022-08-17T19:19:20.381" v="1293" actId="478"/>
          <ac:picMkLst>
            <pc:docMk/>
            <pc:sldMk cId="1554165548" sldId="309"/>
            <ac:picMk id="5" creationId="{0A6580B8-EE65-B5B1-EDC6-2EF43DACF691}"/>
          </ac:picMkLst>
        </pc:picChg>
        <pc:picChg chg="add mod">
          <ac:chgData name="Salustiano Rodrigues" userId="b0c2298ca69cb755" providerId="LiveId" clId="{7A8277BC-6B6C-48F6-9509-B2C960433860}" dt="2022-08-17T19:19:40.710" v="1298" actId="12788"/>
          <ac:picMkLst>
            <pc:docMk/>
            <pc:sldMk cId="1554165548" sldId="309"/>
            <ac:picMk id="6" creationId="{E69B1E15-76CF-AD60-33DB-17D7A4AC5E5B}"/>
          </ac:picMkLst>
        </pc:picChg>
      </pc:sldChg>
      <pc:sldChg chg="delSp modSp add mod modNotesTx">
        <pc:chgData name="Salustiano Rodrigues" userId="b0c2298ca69cb755" providerId="LiveId" clId="{7A8277BC-6B6C-48F6-9509-B2C960433860}" dt="2022-08-17T19:25:13.102" v="1467" actId="113"/>
        <pc:sldMkLst>
          <pc:docMk/>
          <pc:sldMk cId="186650963" sldId="310"/>
        </pc:sldMkLst>
        <pc:spChg chg="mod">
          <ac:chgData name="Salustiano Rodrigues" userId="b0c2298ca69cb755" providerId="LiveId" clId="{7A8277BC-6B6C-48F6-9509-B2C960433860}" dt="2022-08-17T19:20:03.596" v="1300"/>
          <ac:spMkLst>
            <pc:docMk/>
            <pc:sldMk cId="186650963" sldId="310"/>
            <ac:spMk id="2" creationId="{ECC94FDA-C825-43A2-A0A2-0C5CA0FA9BB2}"/>
          </ac:spMkLst>
        </pc:spChg>
        <pc:spChg chg="mod">
          <ac:chgData name="Salustiano Rodrigues" userId="b0c2298ca69cb755" providerId="LiveId" clId="{7A8277BC-6B6C-48F6-9509-B2C960433860}" dt="2022-08-17T19:25:13.102" v="1467" actId="113"/>
          <ac:spMkLst>
            <pc:docMk/>
            <pc:sldMk cId="186650963" sldId="310"/>
            <ac:spMk id="3" creationId="{2DB97DCF-A9FB-4CEA-B6C7-D7C69F3F89A7}"/>
          </ac:spMkLst>
        </pc:spChg>
        <pc:picChg chg="del">
          <ac:chgData name="Salustiano Rodrigues" userId="b0c2298ca69cb755" providerId="LiveId" clId="{7A8277BC-6B6C-48F6-9509-B2C960433860}" dt="2022-08-17T19:20:05.174" v="1301" actId="478"/>
          <ac:picMkLst>
            <pc:docMk/>
            <pc:sldMk cId="186650963" sldId="310"/>
            <ac:picMk id="6" creationId="{E69B1E15-76CF-AD60-33DB-17D7A4AC5E5B}"/>
          </ac:picMkLst>
        </pc:picChg>
      </pc:sldChg>
      <pc:sldChg chg="addSp delSp modSp new del mod modClrScheme chgLayout">
        <pc:chgData name="Salustiano Rodrigues" userId="b0c2298ca69cb755" providerId="LiveId" clId="{7A8277BC-6B6C-48F6-9509-B2C960433860}" dt="2022-08-17T19:28:35.279" v="1500" actId="47"/>
        <pc:sldMkLst>
          <pc:docMk/>
          <pc:sldMk cId="369893419" sldId="311"/>
        </pc:sldMkLst>
        <pc:spChg chg="del mod ord">
          <ac:chgData name="Salustiano Rodrigues" userId="b0c2298ca69cb755" providerId="LiveId" clId="{7A8277BC-6B6C-48F6-9509-B2C960433860}" dt="2022-08-17T19:25:45.571" v="1471" actId="700"/>
          <ac:spMkLst>
            <pc:docMk/>
            <pc:sldMk cId="369893419" sldId="311"/>
            <ac:spMk id="2" creationId="{13E2AFCC-F33C-546F-5B82-58660718C978}"/>
          </ac:spMkLst>
        </pc:spChg>
        <pc:spChg chg="del mod ord">
          <ac:chgData name="Salustiano Rodrigues" userId="b0c2298ca69cb755" providerId="LiveId" clId="{7A8277BC-6B6C-48F6-9509-B2C960433860}" dt="2022-08-17T19:25:45.571" v="1471" actId="700"/>
          <ac:spMkLst>
            <pc:docMk/>
            <pc:sldMk cId="369893419" sldId="311"/>
            <ac:spMk id="3" creationId="{B8698E99-B13F-89B5-1F86-FC95CF66AD34}"/>
          </ac:spMkLst>
        </pc:spChg>
        <pc:spChg chg="add mod ord">
          <ac:chgData name="Salustiano Rodrigues" userId="b0c2298ca69cb755" providerId="LiveId" clId="{7A8277BC-6B6C-48F6-9509-B2C960433860}" dt="2022-08-17T19:25:49.084" v="1481" actId="20577"/>
          <ac:spMkLst>
            <pc:docMk/>
            <pc:sldMk cId="369893419" sldId="311"/>
            <ac:spMk id="4" creationId="{E4C4B9BC-5201-200A-34EA-718DABD6622E}"/>
          </ac:spMkLst>
        </pc:spChg>
        <pc:spChg chg="add del mod ord">
          <ac:chgData name="Salustiano Rodrigues" userId="b0c2298ca69cb755" providerId="LiveId" clId="{7A8277BC-6B6C-48F6-9509-B2C960433860}" dt="2022-08-17T19:25:53.146" v="1482" actId="478"/>
          <ac:spMkLst>
            <pc:docMk/>
            <pc:sldMk cId="369893419" sldId="311"/>
            <ac:spMk id="5" creationId="{800355C1-E763-C0A9-E12F-3B666FA47753}"/>
          </ac:spMkLst>
        </pc:spChg>
      </pc:sldChg>
      <pc:sldChg chg="add del">
        <pc:chgData name="Salustiano Rodrigues" userId="b0c2298ca69cb755" providerId="LiveId" clId="{7A8277BC-6B6C-48F6-9509-B2C960433860}" dt="2022-08-17T19:25:41.587" v="1469" actId="47"/>
        <pc:sldMkLst>
          <pc:docMk/>
          <pc:sldMk cId="3891137830" sldId="311"/>
        </pc:sldMkLst>
      </pc:sldChg>
      <pc:sldChg chg="modSp new del mod">
        <pc:chgData name="Salustiano Rodrigues" userId="b0c2298ca69cb755" providerId="LiveId" clId="{7A8277BC-6B6C-48F6-9509-B2C960433860}" dt="2022-08-17T19:28:36.333" v="1501" actId="47"/>
        <pc:sldMkLst>
          <pc:docMk/>
          <pc:sldMk cId="1627284462" sldId="312"/>
        </pc:sldMkLst>
        <pc:spChg chg="mod">
          <ac:chgData name="Salustiano Rodrigues" userId="b0c2298ca69cb755" providerId="LiveId" clId="{7A8277BC-6B6C-48F6-9509-B2C960433860}" dt="2022-08-17T19:26:00.867" v="1493" actId="20577"/>
          <ac:spMkLst>
            <pc:docMk/>
            <pc:sldMk cId="1627284462" sldId="312"/>
            <ac:spMk id="2" creationId="{080E57A7-8375-1929-3576-1495CB3B6FFD}"/>
          </ac:spMkLst>
        </pc:spChg>
        <pc:spChg chg="mod">
          <ac:chgData name="Salustiano Rodrigues" userId="b0c2298ca69cb755" providerId="LiveId" clId="{7A8277BC-6B6C-48F6-9509-B2C960433860}" dt="2022-08-17T19:28:34.406" v="1499" actId="6549"/>
          <ac:spMkLst>
            <pc:docMk/>
            <pc:sldMk cId="1627284462" sldId="312"/>
            <ac:spMk id="3" creationId="{AE55E48D-C700-51AE-2225-358CC26BE8A5}"/>
          </ac:spMkLst>
        </pc:spChg>
      </pc:sldChg>
    </pc:docChg>
  </pc:docChgLst>
  <pc:docChgLst>
    <pc:chgData name="Salustiano Rodrigues" userId="b0c2298ca69cb755" providerId="LiveId" clId="{ECC717C9-FB5E-4179-84E2-2AEC4212B480}"/>
    <pc:docChg chg="undo custSel addSld delSld modSld sldOrd">
      <pc:chgData name="Salustiano Rodrigues" userId="b0c2298ca69cb755" providerId="LiveId" clId="{ECC717C9-FB5E-4179-84E2-2AEC4212B480}" dt="2022-08-27T17:14:19.027" v="3078" actId="47"/>
      <pc:docMkLst>
        <pc:docMk/>
      </pc:docMkLst>
      <pc:sldChg chg="modSp">
        <pc:chgData name="Salustiano Rodrigues" userId="b0c2298ca69cb755" providerId="LiveId" clId="{ECC717C9-FB5E-4179-84E2-2AEC4212B480}" dt="2022-08-27T12:48:23.867" v="49" actId="6549"/>
        <pc:sldMkLst>
          <pc:docMk/>
          <pc:sldMk cId="619747503" sldId="265"/>
        </pc:sldMkLst>
        <pc:spChg chg="mod">
          <ac:chgData name="Salustiano Rodrigues" userId="b0c2298ca69cb755" providerId="LiveId" clId="{ECC717C9-FB5E-4179-84E2-2AEC4212B480}" dt="2022-08-27T12:48:23.867" v="49" actId="6549"/>
          <ac:spMkLst>
            <pc:docMk/>
            <pc:sldMk cId="619747503" sldId="265"/>
            <ac:spMk id="2" creationId="{00000000-0000-0000-0000-000000000000}"/>
          </ac:spMkLst>
        </pc:spChg>
      </pc:sldChg>
      <pc:sldChg chg="addSp modSp mod ord">
        <pc:chgData name="Salustiano Rodrigues" userId="b0c2298ca69cb755" providerId="LiveId" clId="{ECC717C9-FB5E-4179-84E2-2AEC4212B480}" dt="2022-08-27T14:46:51.855" v="2475"/>
        <pc:sldMkLst>
          <pc:docMk/>
          <pc:sldMk cId="2709367394" sldId="289"/>
        </pc:sldMkLst>
        <pc:spChg chg="mod">
          <ac:chgData name="Salustiano Rodrigues" userId="b0c2298ca69cb755" providerId="LiveId" clId="{ECC717C9-FB5E-4179-84E2-2AEC4212B480}" dt="2022-08-27T12:49:08.823" v="78" actId="20577"/>
          <ac:spMkLst>
            <pc:docMk/>
            <pc:sldMk cId="2709367394" sldId="289"/>
            <ac:spMk id="3" creationId="{2DB97DCF-A9FB-4CEA-B6C7-D7C69F3F89A7}"/>
          </ac:spMkLst>
        </pc:spChg>
        <pc:picChg chg="add mod">
          <ac:chgData name="Salustiano Rodrigues" userId="b0c2298ca69cb755" providerId="LiveId" clId="{ECC717C9-FB5E-4179-84E2-2AEC4212B480}" dt="2022-08-27T12:51:25.042" v="129" actId="1038"/>
          <ac:picMkLst>
            <pc:docMk/>
            <pc:sldMk cId="2709367394" sldId="289"/>
            <ac:picMk id="1026" creationId="{46ECC9E0-3301-3AA4-C5AE-EB85F89416E7}"/>
          </ac:picMkLst>
        </pc:picChg>
      </pc:sldChg>
      <pc:sldChg chg="del">
        <pc:chgData name="Salustiano Rodrigues" userId="b0c2298ca69cb755" providerId="LiveId" clId="{ECC717C9-FB5E-4179-84E2-2AEC4212B480}" dt="2022-08-27T12:48:35.773" v="50" actId="47"/>
        <pc:sldMkLst>
          <pc:docMk/>
          <pc:sldMk cId="955308636" sldId="290"/>
        </pc:sldMkLst>
      </pc:sldChg>
      <pc:sldChg chg="addSp modSp new mod setBg">
        <pc:chgData name="Salustiano Rodrigues" userId="b0c2298ca69cb755" providerId="LiveId" clId="{ECC717C9-FB5E-4179-84E2-2AEC4212B480}" dt="2022-08-27T13:25:35.973" v="186" actId="26606"/>
        <pc:sldMkLst>
          <pc:docMk/>
          <pc:sldMk cId="1944101907" sldId="290"/>
        </pc:sldMkLst>
        <pc:spChg chg="mod">
          <ac:chgData name="Salustiano Rodrigues" userId="b0c2298ca69cb755" providerId="LiveId" clId="{ECC717C9-FB5E-4179-84E2-2AEC4212B480}" dt="2022-08-27T13:25:35.973" v="186" actId="26606"/>
          <ac:spMkLst>
            <pc:docMk/>
            <pc:sldMk cId="1944101907" sldId="290"/>
            <ac:spMk id="2" creationId="{A52F6825-3EA6-1B69-A354-10C0BFFB5EE8}"/>
          </ac:spMkLst>
        </pc:spChg>
        <pc:spChg chg="mod">
          <ac:chgData name="Salustiano Rodrigues" userId="b0c2298ca69cb755" providerId="LiveId" clId="{ECC717C9-FB5E-4179-84E2-2AEC4212B480}" dt="2022-08-27T13:25:35.973" v="186" actId="26606"/>
          <ac:spMkLst>
            <pc:docMk/>
            <pc:sldMk cId="1944101907" sldId="290"/>
            <ac:spMk id="3" creationId="{81B16A49-5262-3445-5D4A-16466255DEF6}"/>
          </ac:spMkLst>
        </pc:spChg>
        <pc:spChg chg="mod ord">
          <ac:chgData name="Salustiano Rodrigues" userId="b0c2298ca69cb755" providerId="LiveId" clId="{ECC717C9-FB5E-4179-84E2-2AEC4212B480}" dt="2022-08-27T13:25:35.973" v="186" actId="26606"/>
          <ac:spMkLst>
            <pc:docMk/>
            <pc:sldMk cId="1944101907" sldId="290"/>
            <ac:spMk id="4" creationId="{8D1E29BB-621C-1EA9-96AF-951A7F7B4B96}"/>
          </ac:spMkLst>
        </pc:spChg>
        <pc:spChg chg="add">
          <ac:chgData name="Salustiano Rodrigues" userId="b0c2298ca69cb755" providerId="LiveId" clId="{ECC717C9-FB5E-4179-84E2-2AEC4212B480}" dt="2022-08-27T13:25:35.973" v="186" actId="26606"/>
          <ac:spMkLst>
            <pc:docMk/>
            <pc:sldMk cId="1944101907" sldId="290"/>
            <ac:spMk id="1031" creationId="{3F4C104D-5F30-4811-9376-566B26E4719A}"/>
          </ac:spMkLst>
        </pc:spChg>
        <pc:spChg chg="add">
          <ac:chgData name="Salustiano Rodrigues" userId="b0c2298ca69cb755" providerId="LiveId" clId="{ECC717C9-FB5E-4179-84E2-2AEC4212B480}" dt="2022-08-27T13:25:35.973" v="186" actId="26606"/>
          <ac:spMkLst>
            <pc:docMk/>
            <pc:sldMk cId="1944101907" sldId="290"/>
            <ac:spMk id="1033" creationId="{0815E34B-5D02-4E01-A936-E8E1C0AB6F12}"/>
          </ac:spMkLst>
        </pc:spChg>
        <pc:spChg chg="add">
          <ac:chgData name="Salustiano Rodrigues" userId="b0c2298ca69cb755" providerId="LiveId" clId="{ECC717C9-FB5E-4179-84E2-2AEC4212B480}" dt="2022-08-27T13:25:35.973" v="186" actId="26606"/>
          <ac:spMkLst>
            <pc:docMk/>
            <pc:sldMk cId="1944101907" sldId="290"/>
            <ac:spMk id="1035" creationId="{7DE3414B-B032-4710-A468-D3285E38C5FF}"/>
          </ac:spMkLst>
        </pc:spChg>
        <pc:picChg chg="add mod">
          <ac:chgData name="Salustiano Rodrigues" userId="b0c2298ca69cb755" providerId="LiveId" clId="{ECC717C9-FB5E-4179-84E2-2AEC4212B480}" dt="2022-08-27T13:25:35.973" v="186" actId="26606"/>
          <ac:picMkLst>
            <pc:docMk/>
            <pc:sldMk cId="1944101907" sldId="290"/>
            <ac:picMk id="1026" creationId="{E47D37B0-90FB-DED7-4888-B2D78E8D45D0}"/>
          </ac:picMkLst>
        </pc:picChg>
      </pc:sldChg>
      <pc:sldChg chg="modSp add mod">
        <pc:chgData name="Salustiano Rodrigues" userId="b0c2298ca69cb755" providerId="LiveId" clId="{ECC717C9-FB5E-4179-84E2-2AEC4212B480}" dt="2022-08-27T13:25:11.465" v="184" actId="20577"/>
        <pc:sldMkLst>
          <pc:docMk/>
          <pc:sldMk cId="560579758" sldId="291"/>
        </pc:sldMkLst>
        <pc:spChg chg="mod">
          <ac:chgData name="Salustiano Rodrigues" userId="b0c2298ca69cb755" providerId="LiveId" clId="{ECC717C9-FB5E-4179-84E2-2AEC4212B480}" dt="2022-08-27T13:25:11.465" v="184" actId="20577"/>
          <ac:spMkLst>
            <pc:docMk/>
            <pc:sldMk cId="560579758" sldId="291"/>
            <ac:spMk id="3" creationId="{81B16A49-5262-3445-5D4A-16466255DEF6}"/>
          </ac:spMkLst>
        </pc:spChg>
      </pc:sldChg>
      <pc:sldChg chg="del">
        <pc:chgData name="Salustiano Rodrigues" userId="b0c2298ca69cb755" providerId="LiveId" clId="{ECC717C9-FB5E-4179-84E2-2AEC4212B480}" dt="2022-08-27T12:48:36.255" v="51" actId="47"/>
        <pc:sldMkLst>
          <pc:docMk/>
          <pc:sldMk cId="2129498674" sldId="291"/>
        </pc:sldMkLst>
      </pc:sldChg>
      <pc:sldChg chg="modSp add mod">
        <pc:chgData name="Salustiano Rodrigues" userId="b0c2298ca69cb755" providerId="LiveId" clId="{ECC717C9-FB5E-4179-84E2-2AEC4212B480}" dt="2022-08-27T13:26:13.921" v="194" actId="20577"/>
        <pc:sldMkLst>
          <pc:docMk/>
          <pc:sldMk cId="406354175" sldId="292"/>
        </pc:sldMkLst>
        <pc:spChg chg="mod">
          <ac:chgData name="Salustiano Rodrigues" userId="b0c2298ca69cb755" providerId="LiveId" clId="{ECC717C9-FB5E-4179-84E2-2AEC4212B480}" dt="2022-08-27T13:26:13.921" v="194" actId="20577"/>
          <ac:spMkLst>
            <pc:docMk/>
            <pc:sldMk cId="406354175" sldId="292"/>
            <ac:spMk id="3" creationId="{81B16A49-5262-3445-5D4A-16466255DEF6}"/>
          </ac:spMkLst>
        </pc:spChg>
      </pc:sldChg>
      <pc:sldChg chg="del">
        <pc:chgData name="Salustiano Rodrigues" userId="b0c2298ca69cb755" providerId="LiveId" clId="{ECC717C9-FB5E-4179-84E2-2AEC4212B480}" dt="2022-08-27T12:48:36.406" v="52" actId="47"/>
        <pc:sldMkLst>
          <pc:docMk/>
          <pc:sldMk cId="2820923496" sldId="292"/>
        </pc:sldMkLst>
      </pc:sldChg>
      <pc:sldChg chg="del">
        <pc:chgData name="Salustiano Rodrigues" userId="b0c2298ca69cb755" providerId="LiveId" clId="{ECC717C9-FB5E-4179-84E2-2AEC4212B480}" dt="2022-08-27T12:48:36.575" v="53" actId="47"/>
        <pc:sldMkLst>
          <pc:docMk/>
          <pc:sldMk cId="3949015333" sldId="293"/>
        </pc:sldMkLst>
      </pc:sldChg>
      <pc:sldChg chg="modSp add mod">
        <pc:chgData name="Salustiano Rodrigues" userId="b0c2298ca69cb755" providerId="LiveId" clId="{ECC717C9-FB5E-4179-84E2-2AEC4212B480}" dt="2022-08-27T13:26:38.062" v="201" actId="20577"/>
        <pc:sldMkLst>
          <pc:docMk/>
          <pc:sldMk cId="4135212744" sldId="293"/>
        </pc:sldMkLst>
        <pc:spChg chg="mod">
          <ac:chgData name="Salustiano Rodrigues" userId="b0c2298ca69cb755" providerId="LiveId" clId="{ECC717C9-FB5E-4179-84E2-2AEC4212B480}" dt="2022-08-27T13:26:38.062" v="201" actId="20577"/>
          <ac:spMkLst>
            <pc:docMk/>
            <pc:sldMk cId="4135212744" sldId="293"/>
            <ac:spMk id="3" creationId="{81B16A49-5262-3445-5D4A-16466255DEF6}"/>
          </ac:spMkLst>
        </pc:spChg>
      </pc:sldChg>
      <pc:sldChg chg="del">
        <pc:chgData name="Salustiano Rodrigues" userId="b0c2298ca69cb755" providerId="LiveId" clId="{ECC717C9-FB5E-4179-84E2-2AEC4212B480}" dt="2022-08-27T12:48:36.724" v="54" actId="47"/>
        <pc:sldMkLst>
          <pc:docMk/>
          <pc:sldMk cId="2199303196" sldId="294"/>
        </pc:sldMkLst>
      </pc:sldChg>
      <pc:sldChg chg="modSp add mod">
        <pc:chgData name="Salustiano Rodrigues" userId="b0c2298ca69cb755" providerId="LiveId" clId="{ECC717C9-FB5E-4179-84E2-2AEC4212B480}" dt="2022-08-27T13:27:42.226" v="217" actId="114"/>
        <pc:sldMkLst>
          <pc:docMk/>
          <pc:sldMk cId="3019867394" sldId="294"/>
        </pc:sldMkLst>
        <pc:spChg chg="mod">
          <ac:chgData name="Salustiano Rodrigues" userId="b0c2298ca69cb755" providerId="LiveId" clId="{ECC717C9-FB5E-4179-84E2-2AEC4212B480}" dt="2022-08-27T13:27:42.226" v="217" actId="114"/>
          <ac:spMkLst>
            <pc:docMk/>
            <pc:sldMk cId="3019867394" sldId="294"/>
            <ac:spMk id="3" creationId="{81B16A49-5262-3445-5D4A-16466255DEF6}"/>
          </ac:spMkLst>
        </pc:spChg>
      </pc:sldChg>
      <pc:sldChg chg="modSp add mod">
        <pc:chgData name="Salustiano Rodrigues" userId="b0c2298ca69cb755" providerId="LiveId" clId="{ECC717C9-FB5E-4179-84E2-2AEC4212B480}" dt="2022-08-27T13:28:46.300" v="233" actId="113"/>
        <pc:sldMkLst>
          <pc:docMk/>
          <pc:sldMk cId="2409594843" sldId="295"/>
        </pc:sldMkLst>
        <pc:spChg chg="mod">
          <ac:chgData name="Salustiano Rodrigues" userId="b0c2298ca69cb755" providerId="LiveId" clId="{ECC717C9-FB5E-4179-84E2-2AEC4212B480}" dt="2022-08-27T13:28:46.300" v="233" actId="113"/>
          <ac:spMkLst>
            <pc:docMk/>
            <pc:sldMk cId="2409594843" sldId="295"/>
            <ac:spMk id="3" creationId="{81B16A49-5262-3445-5D4A-16466255DEF6}"/>
          </ac:spMkLst>
        </pc:spChg>
      </pc:sldChg>
      <pc:sldChg chg="del">
        <pc:chgData name="Salustiano Rodrigues" userId="b0c2298ca69cb755" providerId="LiveId" clId="{ECC717C9-FB5E-4179-84E2-2AEC4212B480}" dt="2022-08-27T12:48:36.894" v="55" actId="47"/>
        <pc:sldMkLst>
          <pc:docMk/>
          <pc:sldMk cId="4273177084" sldId="295"/>
        </pc:sldMkLst>
      </pc:sldChg>
      <pc:sldChg chg="del">
        <pc:chgData name="Salustiano Rodrigues" userId="b0c2298ca69cb755" providerId="LiveId" clId="{ECC717C9-FB5E-4179-84E2-2AEC4212B480}" dt="2022-08-27T12:48:37.046" v="56" actId="47"/>
        <pc:sldMkLst>
          <pc:docMk/>
          <pc:sldMk cId="211162420" sldId="296"/>
        </pc:sldMkLst>
      </pc:sldChg>
      <pc:sldChg chg="modSp new mod">
        <pc:chgData name="Salustiano Rodrigues" userId="b0c2298ca69cb755" providerId="LiveId" clId="{ECC717C9-FB5E-4179-84E2-2AEC4212B480}" dt="2022-08-27T13:43:53.893" v="292" actId="113"/>
        <pc:sldMkLst>
          <pc:docMk/>
          <pc:sldMk cId="1066829169" sldId="296"/>
        </pc:sldMkLst>
        <pc:spChg chg="mod">
          <ac:chgData name="Salustiano Rodrigues" userId="b0c2298ca69cb755" providerId="LiveId" clId="{ECC717C9-FB5E-4179-84E2-2AEC4212B480}" dt="2022-08-27T13:40:56.820" v="236"/>
          <ac:spMkLst>
            <pc:docMk/>
            <pc:sldMk cId="1066829169" sldId="296"/>
            <ac:spMk id="2" creationId="{031EBD76-62D8-1247-734A-3B801C635CFD}"/>
          </ac:spMkLst>
        </pc:spChg>
        <pc:spChg chg="mod">
          <ac:chgData name="Salustiano Rodrigues" userId="b0c2298ca69cb755" providerId="LiveId" clId="{ECC717C9-FB5E-4179-84E2-2AEC4212B480}" dt="2022-08-27T13:43:53.893" v="292" actId="113"/>
          <ac:spMkLst>
            <pc:docMk/>
            <pc:sldMk cId="1066829169" sldId="296"/>
            <ac:spMk id="3" creationId="{A6D56F27-D108-4225-1747-1844822BA3BF}"/>
          </ac:spMkLst>
        </pc:spChg>
      </pc:sldChg>
      <pc:sldChg chg="del">
        <pc:chgData name="Salustiano Rodrigues" userId="b0c2298ca69cb755" providerId="LiveId" clId="{ECC717C9-FB5E-4179-84E2-2AEC4212B480}" dt="2022-08-27T12:48:37.221" v="57" actId="47"/>
        <pc:sldMkLst>
          <pc:docMk/>
          <pc:sldMk cId="471865165" sldId="297"/>
        </pc:sldMkLst>
      </pc:sldChg>
      <pc:sldChg chg="addSp modSp add mod setBg">
        <pc:chgData name="Salustiano Rodrigues" userId="b0c2298ca69cb755" providerId="LiveId" clId="{ECC717C9-FB5E-4179-84E2-2AEC4212B480}" dt="2022-08-27T14:10:40.156" v="1422" actId="1440"/>
        <pc:sldMkLst>
          <pc:docMk/>
          <pc:sldMk cId="1672189571" sldId="297"/>
        </pc:sldMkLst>
        <pc:spChg chg="mod">
          <ac:chgData name="Salustiano Rodrigues" userId="b0c2298ca69cb755" providerId="LiveId" clId="{ECC717C9-FB5E-4179-84E2-2AEC4212B480}" dt="2022-08-27T13:48:46.850" v="826" actId="26606"/>
          <ac:spMkLst>
            <pc:docMk/>
            <pc:sldMk cId="1672189571" sldId="297"/>
            <ac:spMk id="2" creationId="{031EBD76-62D8-1247-734A-3B801C635CFD}"/>
          </ac:spMkLst>
        </pc:spChg>
        <pc:spChg chg="mod">
          <ac:chgData name="Salustiano Rodrigues" userId="b0c2298ca69cb755" providerId="LiveId" clId="{ECC717C9-FB5E-4179-84E2-2AEC4212B480}" dt="2022-08-27T13:48:55.518" v="829" actId="123"/>
          <ac:spMkLst>
            <pc:docMk/>
            <pc:sldMk cId="1672189571" sldId="297"/>
            <ac:spMk id="3" creationId="{A6D56F27-D108-4225-1747-1844822BA3BF}"/>
          </ac:spMkLst>
        </pc:spChg>
        <pc:spChg chg="mod ord">
          <ac:chgData name="Salustiano Rodrigues" userId="b0c2298ca69cb755" providerId="LiveId" clId="{ECC717C9-FB5E-4179-84E2-2AEC4212B480}" dt="2022-08-27T13:48:46.850" v="826" actId="26606"/>
          <ac:spMkLst>
            <pc:docMk/>
            <pc:sldMk cId="1672189571" sldId="297"/>
            <ac:spMk id="4" creationId="{C098F82B-43A0-349B-7113-23BDE44B3427}"/>
          </ac:spMkLst>
        </pc:spChg>
        <pc:spChg chg="add">
          <ac:chgData name="Salustiano Rodrigues" userId="b0c2298ca69cb755" providerId="LiveId" clId="{ECC717C9-FB5E-4179-84E2-2AEC4212B480}" dt="2022-08-27T13:48:46.850" v="826" actId="26606"/>
          <ac:spMkLst>
            <pc:docMk/>
            <pc:sldMk cId="1672189571" sldId="297"/>
            <ac:spMk id="11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3:48:46.850" v="826" actId="26606"/>
          <ac:spMkLst>
            <pc:docMk/>
            <pc:sldMk cId="1672189571" sldId="297"/>
            <ac:spMk id="13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3:48:46.850" v="826" actId="26606"/>
          <ac:spMkLst>
            <pc:docMk/>
            <pc:sldMk cId="1672189571" sldId="297"/>
            <ac:spMk id="15" creationId="{21F6BE39-9E37-45F0-B10C-92305CFB7C77}"/>
          </ac:spMkLst>
        </pc:spChg>
        <pc:picChg chg="add mod modCrop">
          <ac:chgData name="Salustiano Rodrigues" userId="b0c2298ca69cb755" providerId="LiveId" clId="{ECC717C9-FB5E-4179-84E2-2AEC4212B480}" dt="2022-08-27T14:10:40.156" v="1422" actId="1440"/>
          <ac:picMkLst>
            <pc:docMk/>
            <pc:sldMk cId="1672189571" sldId="297"/>
            <ac:picMk id="6" creationId="{77144435-8ADE-25AF-60B9-22E16ED3C607}"/>
          </ac:picMkLst>
        </pc:picChg>
      </pc:sldChg>
      <pc:sldChg chg="del">
        <pc:chgData name="Salustiano Rodrigues" userId="b0c2298ca69cb755" providerId="LiveId" clId="{ECC717C9-FB5E-4179-84E2-2AEC4212B480}" dt="2022-08-27T12:48:37.372" v="58" actId="47"/>
        <pc:sldMkLst>
          <pc:docMk/>
          <pc:sldMk cId="898553885" sldId="298"/>
        </pc:sldMkLst>
      </pc:sldChg>
      <pc:sldChg chg="addSp delSp modSp add mod">
        <pc:chgData name="Salustiano Rodrigues" userId="b0c2298ca69cb755" providerId="LiveId" clId="{ECC717C9-FB5E-4179-84E2-2AEC4212B480}" dt="2022-08-27T14:10:42.452" v="1423" actId="1440"/>
        <pc:sldMkLst>
          <pc:docMk/>
          <pc:sldMk cId="3580629145" sldId="298"/>
        </pc:sldMkLst>
        <pc:spChg chg="mod">
          <ac:chgData name="Salustiano Rodrigues" userId="b0c2298ca69cb755" providerId="LiveId" clId="{ECC717C9-FB5E-4179-84E2-2AEC4212B480}" dt="2022-08-27T14:10:37.202" v="1421" actId="962"/>
          <ac:spMkLst>
            <pc:docMk/>
            <pc:sldMk cId="3580629145" sldId="298"/>
            <ac:spMk id="3" creationId="{A6D56F27-D108-4225-1747-1844822BA3BF}"/>
          </ac:spMkLst>
        </pc:spChg>
        <pc:spChg chg="ord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4" creationId="{C098F82B-43A0-349B-7113-23BDE44B3427}"/>
          </ac:spMkLst>
        </pc:spChg>
        <pc:spChg chg="del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11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13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15" creationId="{21F6BE39-9E37-45F0-B10C-92305CFB7C77}"/>
          </ac:spMkLst>
        </pc:spChg>
        <pc:spChg chg="add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20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22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4:10:33.624" v="1418" actId="26606"/>
          <ac:spMkLst>
            <pc:docMk/>
            <pc:sldMk cId="3580629145" sldId="298"/>
            <ac:spMk id="24" creationId="{21F6BE39-9E37-45F0-B10C-92305CFB7C77}"/>
          </ac:spMkLst>
        </pc:spChg>
        <pc:picChg chg="del">
          <ac:chgData name="Salustiano Rodrigues" userId="b0c2298ca69cb755" providerId="LiveId" clId="{ECC717C9-FB5E-4179-84E2-2AEC4212B480}" dt="2022-08-27T14:10:31.514" v="1416" actId="478"/>
          <ac:picMkLst>
            <pc:docMk/>
            <pc:sldMk cId="3580629145" sldId="298"/>
            <ac:picMk id="6" creationId="{77144435-8ADE-25AF-60B9-22E16ED3C607}"/>
          </ac:picMkLst>
        </pc:picChg>
        <pc:picChg chg="add mod">
          <ac:chgData name="Salustiano Rodrigues" userId="b0c2298ca69cb755" providerId="LiveId" clId="{ECC717C9-FB5E-4179-84E2-2AEC4212B480}" dt="2022-08-27T14:10:42.452" v="1423" actId="1440"/>
          <ac:picMkLst>
            <pc:docMk/>
            <pc:sldMk cId="3580629145" sldId="298"/>
            <ac:picMk id="7" creationId="{D63481D1-0FDA-169E-136B-D61A3DA564E4}"/>
          </ac:picMkLst>
        </pc:picChg>
      </pc:sldChg>
      <pc:sldChg chg="addSp delSp modSp add mod">
        <pc:chgData name="Salustiano Rodrigues" userId="b0c2298ca69cb755" providerId="LiveId" clId="{ECC717C9-FB5E-4179-84E2-2AEC4212B480}" dt="2022-08-27T14:14:52.444" v="2156" actId="1076"/>
        <pc:sldMkLst>
          <pc:docMk/>
          <pc:sldMk cId="2322110154" sldId="299"/>
        </pc:sldMkLst>
        <pc:spChg chg="mod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3" creationId="{A6D56F27-D108-4225-1747-1844822BA3BF}"/>
          </ac:spMkLst>
        </pc:spChg>
        <pc:spChg chg="ord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4" creationId="{C098F82B-43A0-349B-7113-23BDE44B3427}"/>
          </ac:spMkLst>
        </pc:spChg>
        <pc:spChg chg="del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20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22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24" creationId="{21F6BE39-9E37-45F0-B10C-92305CFB7C77}"/>
          </ac:spMkLst>
        </pc:spChg>
        <pc:spChg chg="add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29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31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4:14:44.688" v="2153" actId="26606"/>
          <ac:spMkLst>
            <pc:docMk/>
            <pc:sldMk cId="2322110154" sldId="299"/>
            <ac:spMk id="33" creationId="{21F6BE39-9E37-45F0-B10C-92305CFB7C77}"/>
          </ac:spMkLst>
        </pc:spChg>
        <pc:picChg chg="add mod modCrop">
          <ac:chgData name="Salustiano Rodrigues" userId="b0c2298ca69cb755" providerId="LiveId" clId="{ECC717C9-FB5E-4179-84E2-2AEC4212B480}" dt="2022-08-27T14:14:52.444" v="2156" actId="1076"/>
          <ac:picMkLst>
            <pc:docMk/>
            <pc:sldMk cId="2322110154" sldId="299"/>
            <ac:picMk id="6" creationId="{C4E622CE-FC21-A2BB-4542-526F2D4E2AE5}"/>
          </ac:picMkLst>
        </pc:picChg>
        <pc:picChg chg="del mod">
          <ac:chgData name="Salustiano Rodrigues" userId="b0c2298ca69cb755" providerId="LiveId" clId="{ECC717C9-FB5E-4179-84E2-2AEC4212B480}" dt="2022-08-27T14:14:36.503" v="2151" actId="478"/>
          <ac:picMkLst>
            <pc:docMk/>
            <pc:sldMk cId="2322110154" sldId="299"/>
            <ac:picMk id="7" creationId="{D63481D1-0FDA-169E-136B-D61A3DA564E4}"/>
          </ac:picMkLst>
        </pc:picChg>
      </pc:sldChg>
      <pc:sldChg chg="del">
        <pc:chgData name="Salustiano Rodrigues" userId="b0c2298ca69cb755" providerId="LiveId" clId="{ECC717C9-FB5E-4179-84E2-2AEC4212B480}" dt="2022-08-27T12:48:37.539" v="59" actId="47"/>
        <pc:sldMkLst>
          <pc:docMk/>
          <pc:sldMk cId="3825511790" sldId="299"/>
        </pc:sldMkLst>
      </pc:sldChg>
      <pc:sldChg chg="modSp add mod ord">
        <pc:chgData name="Salustiano Rodrigues" userId="b0c2298ca69cb755" providerId="LiveId" clId="{ECC717C9-FB5E-4179-84E2-2AEC4212B480}" dt="2022-08-27T14:15:31.472" v="2168" actId="5793"/>
        <pc:sldMkLst>
          <pc:docMk/>
          <pc:sldMk cId="1212313709" sldId="300"/>
        </pc:sldMkLst>
        <pc:spChg chg="mod">
          <ac:chgData name="Salustiano Rodrigues" userId="b0c2298ca69cb755" providerId="LiveId" clId="{ECC717C9-FB5E-4179-84E2-2AEC4212B480}" dt="2022-08-27T14:15:04.757" v="2160"/>
          <ac:spMkLst>
            <pc:docMk/>
            <pc:sldMk cId="1212313709" sldId="300"/>
            <ac:spMk id="2" creationId="{031EBD76-62D8-1247-734A-3B801C635CFD}"/>
          </ac:spMkLst>
        </pc:spChg>
        <pc:spChg chg="mod">
          <ac:chgData name="Salustiano Rodrigues" userId="b0c2298ca69cb755" providerId="LiveId" clId="{ECC717C9-FB5E-4179-84E2-2AEC4212B480}" dt="2022-08-27T14:15:31.472" v="2168" actId="5793"/>
          <ac:spMkLst>
            <pc:docMk/>
            <pc:sldMk cId="1212313709" sldId="300"/>
            <ac:spMk id="3" creationId="{A6D56F27-D108-4225-1747-1844822BA3BF}"/>
          </ac:spMkLst>
        </pc:spChg>
      </pc:sldChg>
      <pc:sldChg chg="del">
        <pc:chgData name="Salustiano Rodrigues" userId="b0c2298ca69cb755" providerId="LiveId" clId="{ECC717C9-FB5E-4179-84E2-2AEC4212B480}" dt="2022-08-27T12:48:37.715" v="60" actId="47"/>
        <pc:sldMkLst>
          <pc:docMk/>
          <pc:sldMk cId="3361066885" sldId="300"/>
        </pc:sldMkLst>
      </pc:sldChg>
      <pc:sldChg chg="del">
        <pc:chgData name="Salustiano Rodrigues" userId="b0c2298ca69cb755" providerId="LiveId" clId="{ECC717C9-FB5E-4179-84E2-2AEC4212B480}" dt="2022-08-27T12:48:37.889" v="61" actId="47"/>
        <pc:sldMkLst>
          <pc:docMk/>
          <pc:sldMk cId="2586411630" sldId="301"/>
        </pc:sldMkLst>
      </pc:sldChg>
      <pc:sldChg chg="modSp add mod">
        <pc:chgData name="Salustiano Rodrigues" userId="b0c2298ca69cb755" providerId="LiveId" clId="{ECC717C9-FB5E-4179-84E2-2AEC4212B480}" dt="2022-08-27T14:16:09.599" v="2196" actId="113"/>
        <pc:sldMkLst>
          <pc:docMk/>
          <pc:sldMk cId="2960930112" sldId="301"/>
        </pc:sldMkLst>
        <pc:spChg chg="mod">
          <ac:chgData name="Salustiano Rodrigues" userId="b0c2298ca69cb755" providerId="LiveId" clId="{ECC717C9-FB5E-4179-84E2-2AEC4212B480}" dt="2022-08-27T14:16:09.599" v="2196" actId="113"/>
          <ac:spMkLst>
            <pc:docMk/>
            <pc:sldMk cId="2960930112" sldId="301"/>
            <ac:spMk id="3" creationId="{A6D56F27-D108-4225-1747-1844822BA3BF}"/>
          </ac:spMkLst>
        </pc:spChg>
      </pc:sldChg>
      <pc:sldChg chg="modSp add mod">
        <pc:chgData name="Salustiano Rodrigues" userId="b0c2298ca69cb755" providerId="LiveId" clId="{ECC717C9-FB5E-4179-84E2-2AEC4212B480}" dt="2022-08-27T14:17:09.829" v="2199" actId="21"/>
        <pc:sldMkLst>
          <pc:docMk/>
          <pc:sldMk cId="813271177" sldId="302"/>
        </pc:sldMkLst>
        <pc:spChg chg="mod">
          <ac:chgData name="Salustiano Rodrigues" userId="b0c2298ca69cb755" providerId="LiveId" clId="{ECC717C9-FB5E-4179-84E2-2AEC4212B480}" dt="2022-08-27T14:17:09.829" v="2199" actId="21"/>
          <ac:spMkLst>
            <pc:docMk/>
            <pc:sldMk cId="813271177" sldId="302"/>
            <ac:spMk id="3" creationId="{A6D56F27-D108-4225-1747-1844822BA3BF}"/>
          </ac:spMkLst>
        </pc:spChg>
      </pc:sldChg>
      <pc:sldChg chg="del">
        <pc:chgData name="Salustiano Rodrigues" userId="b0c2298ca69cb755" providerId="LiveId" clId="{ECC717C9-FB5E-4179-84E2-2AEC4212B480}" dt="2022-08-27T12:48:38.044" v="62" actId="47"/>
        <pc:sldMkLst>
          <pc:docMk/>
          <pc:sldMk cId="1394460481" sldId="302"/>
        </pc:sldMkLst>
      </pc:sldChg>
      <pc:sldChg chg="del">
        <pc:chgData name="Salustiano Rodrigues" userId="b0c2298ca69cb755" providerId="LiveId" clId="{ECC717C9-FB5E-4179-84E2-2AEC4212B480}" dt="2022-08-27T12:48:38.212" v="63" actId="47"/>
        <pc:sldMkLst>
          <pc:docMk/>
          <pc:sldMk cId="3067384789" sldId="303"/>
        </pc:sldMkLst>
      </pc:sldChg>
      <pc:sldChg chg="modSp add mod">
        <pc:chgData name="Salustiano Rodrigues" userId="b0c2298ca69cb755" providerId="LiveId" clId="{ECC717C9-FB5E-4179-84E2-2AEC4212B480}" dt="2022-08-27T14:18:59.508" v="2241" actId="27636"/>
        <pc:sldMkLst>
          <pc:docMk/>
          <pc:sldMk cId="3211133018" sldId="303"/>
        </pc:sldMkLst>
        <pc:spChg chg="mod">
          <ac:chgData name="Salustiano Rodrigues" userId="b0c2298ca69cb755" providerId="LiveId" clId="{ECC717C9-FB5E-4179-84E2-2AEC4212B480}" dt="2022-08-27T14:18:59.508" v="2241" actId="27636"/>
          <ac:spMkLst>
            <pc:docMk/>
            <pc:sldMk cId="3211133018" sldId="303"/>
            <ac:spMk id="3" creationId="{A6D56F27-D108-4225-1747-1844822BA3BF}"/>
          </ac:spMkLst>
        </pc:spChg>
      </pc:sldChg>
      <pc:sldChg chg="modSp add mod">
        <pc:chgData name="Salustiano Rodrigues" userId="b0c2298ca69cb755" providerId="LiveId" clId="{ECC717C9-FB5E-4179-84E2-2AEC4212B480}" dt="2022-08-27T14:18:56.895" v="2239" actId="6549"/>
        <pc:sldMkLst>
          <pc:docMk/>
          <pc:sldMk cId="439350643" sldId="304"/>
        </pc:sldMkLst>
        <pc:spChg chg="mod">
          <ac:chgData name="Salustiano Rodrigues" userId="b0c2298ca69cb755" providerId="LiveId" clId="{ECC717C9-FB5E-4179-84E2-2AEC4212B480}" dt="2022-08-27T14:18:56.895" v="2239" actId="6549"/>
          <ac:spMkLst>
            <pc:docMk/>
            <pc:sldMk cId="439350643" sldId="304"/>
            <ac:spMk id="3" creationId="{A6D56F27-D108-4225-1747-1844822BA3BF}"/>
          </ac:spMkLst>
        </pc:spChg>
      </pc:sldChg>
      <pc:sldChg chg="del">
        <pc:chgData name="Salustiano Rodrigues" userId="b0c2298ca69cb755" providerId="LiveId" clId="{ECC717C9-FB5E-4179-84E2-2AEC4212B480}" dt="2022-08-27T12:48:38.370" v="64" actId="47"/>
        <pc:sldMkLst>
          <pc:docMk/>
          <pc:sldMk cId="735185056" sldId="304"/>
        </pc:sldMkLst>
      </pc:sldChg>
      <pc:sldChg chg="modSp add mod">
        <pc:chgData name="Salustiano Rodrigues" userId="b0c2298ca69cb755" providerId="LiveId" clId="{ECC717C9-FB5E-4179-84E2-2AEC4212B480}" dt="2022-08-27T14:20:43.420" v="2262" actId="113"/>
        <pc:sldMkLst>
          <pc:docMk/>
          <pc:sldMk cId="2002738950" sldId="305"/>
        </pc:sldMkLst>
        <pc:spChg chg="mod">
          <ac:chgData name="Salustiano Rodrigues" userId="b0c2298ca69cb755" providerId="LiveId" clId="{ECC717C9-FB5E-4179-84E2-2AEC4212B480}" dt="2022-08-27T14:19:23.118" v="2246" actId="20577"/>
          <ac:spMkLst>
            <pc:docMk/>
            <pc:sldMk cId="2002738950" sldId="305"/>
            <ac:spMk id="2" creationId="{031EBD76-62D8-1247-734A-3B801C635CFD}"/>
          </ac:spMkLst>
        </pc:spChg>
        <pc:spChg chg="mod">
          <ac:chgData name="Salustiano Rodrigues" userId="b0c2298ca69cb755" providerId="LiveId" clId="{ECC717C9-FB5E-4179-84E2-2AEC4212B480}" dt="2022-08-27T14:20:43.420" v="2262" actId="113"/>
          <ac:spMkLst>
            <pc:docMk/>
            <pc:sldMk cId="2002738950" sldId="305"/>
            <ac:spMk id="3" creationId="{A6D56F27-D108-4225-1747-1844822BA3BF}"/>
          </ac:spMkLst>
        </pc:spChg>
      </pc:sldChg>
      <pc:sldChg chg="del">
        <pc:chgData name="Salustiano Rodrigues" userId="b0c2298ca69cb755" providerId="LiveId" clId="{ECC717C9-FB5E-4179-84E2-2AEC4212B480}" dt="2022-08-27T12:48:38.570" v="65" actId="47"/>
        <pc:sldMkLst>
          <pc:docMk/>
          <pc:sldMk cId="3714284471" sldId="305"/>
        </pc:sldMkLst>
      </pc:sldChg>
      <pc:sldChg chg="del">
        <pc:chgData name="Salustiano Rodrigues" userId="b0c2298ca69cb755" providerId="LiveId" clId="{ECC717C9-FB5E-4179-84E2-2AEC4212B480}" dt="2022-08-27T12:48:38.755" v="66" actId="47"/>
        <pc:sldMkLst>
          <pc:docMk/>
          <pc:sldMk cId="1035037142" sldId="306"/>
        </pc:sldMkLst>
      </pc:sldChg>
      <pc:sldChg chg="addSp delSp modSp add mod setBg">
        <pc:chgData name="Salustiano Rodrigues" userId="b0c2298ca69cb755" providerId="LiveId" clId="{ECC717C9-FB5E-4179-84E2-2AEC4212B480}" dt="2022-08-27T14:23:00.021" v="2295" actId="6549"/>
        <pc:sldMkLst>
          <pc:docMk/>
          <pc:sldMk cId="1035785202" sldId="306"/>
        </pc:sldMkLst>
        <pc:spChg chg="mod">
          <ac:chgData name="Salustiano Rodrigues" userId="b0c2298ca69cb755" providerId="LiveId" clId="{ECC717C9-FB5E-4179-84E2-2AEC4212B480}" dt="2022-08-27T14:22:05.975" v="2287" actId="26606"/>
          <ac:spMkLst>
            <pc:docMk/>
            <pc:sldMk cId="1035785202" sldId="306"/>
            <ac:spMk id="2" creationId="{031EBD76-62D8-1247-734A-3B801C635CFD}"/>
          </ac:spMkLst>
        </pc:spChg>
        <pc:spChg chg="mod">
          <ac:chgData name="Salustiano Rodrigues" userId="b0c2298ca69cb755" providerId="LiveId" clId="{ECC717C9-FB5E-4179-84E2-2AEC4212B480}" dt="2022-08-27T14:23:00.021" v="2295" actId="6549"/>
          <ac:spMkLst>
            <pc:docMk/>
            <pc:sldMk cId="1035785202" sldId="306"/>
            <ac:spMk id="3" creationId="{A6D56F27-D108-4225-1747-1844822BA3BF}"/>
          </ac:spMkLst>
        </pc:spChg>
        <pc:spChg chg="mod ord">
          <ac:chgData name="Salustiano Rodrigues" userId="b0c2298ca69cb755" providerId="LiveId" clId="{ECC717C9-FB5E-4179-84E2-2AEC4212B480}" dt="2022-08-27T14:22:05.975" v="2287" actId="26606"/>
          <ac:spMkLst>
            <pc:docMk/>
            <pc:sldMk cId="1035785202" sldId="306"/>
            <ac:spMk id="4" creationId="{C098F82B-43A0-349B-7113-23BDE44B3427}"/>
          </ac:spMkLst>
        </pc:spChg>
        <pc:spChg chg="add">
          <ac:chgData name="Salustiano Rodrigues" userId="b0c2298ca69cb755" providerId="LiveId" clId="{ECC717C9-FB5E-4179-84E2-2AEC4212B480}" dt="2022-08-27T14:22:05.975" v="2287" actId="26606"/>
          <ac:spMkLst>
            <pc:docMk/>
            <pc:sldMk cId="1035785202" sldId="306"/>
            <ac:spMk id="2057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4:22:05.975" v="2287" actId="26606"/>
          <ac:spMkLst>
            <pc:docMk/>
            <pc:sldMk cId="1035785202" sldId="306"/>
            <ac:spMk id="2059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4:22:05.975" v="2287" actId="26606"/>
          <ac:spMkLst>
            <pc:docMk/>
            <pc:sldMk cId="1035785202" sldId="306"/>
            <ac:spMk id="2061" creationId="{21F6BE39-9E37-45F0-B10C-92305CFB7C77}"/>
          </ac:spMkLst>
        </pc:spChg>
        <pc:picChg chg="add del mod">
          <ac:chgData name="Salustiano Rodrigues" userId="b0c2298ca69cb755" providerId="LiveId" clId="{ECC717C9-FB5E-4179-84E2-2AEC4212B480}" dt="2022-08-27T14:22:02.941" v="2285" actId="478"/>
          <ac:picMkLst>
            <pc:docMk/>
            <pc:sldMk cId="1035785202" sldId="306"/>
            <ac:picMk id="2050" creationId="{37B9BD7B-25BD-7576-5042-1A697BE7E6A5}"/>
          </ac:picMkLst>
        </pc:picChg>
        <pc:picChg chg="add mod">
          <ac:chgData name="Salustiano Rodrigues" userId="b0c2298ca69cb755" providerId="LiveId" clId="{ECC717C9-FB5E-4179-84E2-2AEC4212B480}" dt="2022-08-27T14:22:12.059" v="2289" actId="1440"/>
          <ac:picMkLst>
            <pc:docMk/>
            <pc:sldMk cId="1035785202" sldId="306"/>
            <ac:picMk id="2052" creationId="{3FF8656D-1583-FDF2-2E69-3E981EC8FE65}"/>
          </ac:picMkLst>
        </pc:picChg>
      </pc:sldChg>
      <pc:sldChg chg="addSp delSp modSp add mod">
        <pc:chgData name="Salustiano Rodrigues" userId="b0c2298ca69cb755" providerId="LiveId" clId="{ECC717C9-FB5E-4179-84E2-2AEC4212B480}" dt="2022-08-27T14:40:15.098" v="2450" actId="6549"/>
        <pc:sldMkLst>
          <pc:docMk/>
          <pc:sldMk cId="2455242749" sldId="307"/>
        </pc:sldMkLst>
        <pc:spChg chg="mod">
          <ac:chgData name="Salustiano Rodrigues" userId="b0c2298ca69cb755" providerId="LiveId" clId="{ECC717C9-FB5E-4179-84E2-2AEC4212B480}" dt="2022-08-27T14:40:15.098" v="2450" actId="6549"/>
          <ac:spMkLst>
            <pc:docMk/>
            <pc:sldMk cId="2455242749" sldId="307"/>
            <ac:spMk id="3" creationId="{A6D56F27-D108-4225-1747-1844822BA3BF}"/>
          </ac:spMkLst>
        </pc:spChg>
        <pc:spChg chg="ord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4" creationId="{C098F82B-43A0-349B-7113-23BDE44B3427}"/>
          </ac:spMkLst>
        </pc:spChg>
        <pc:spChg chg="del">
          <ac:chgData name="Salustiano Rodrigues" userId="b0c2298ca69cb755" providerId="LiveId" clId="{ECC717C9-FB5E-4179-84E2-2AEC4212B480}" dt="2022-08-27T14:31:31.093" v="2324" actId="26606"/>
          <ac:spMkLst>
            <pc:docMk/>
            <pc:sldMk cId="2455242749" sldId="307"/>
            <ac:spMk id="2057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4:31:31.093" v="2324" actId="26606"/>
          <ac:spMkLst>
            <pc:docMk/>
            <pc:sldMk cId="2455242749" sldId="307"/>
            <ac:spMk id="2059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4:31:31.093" v="2324" actId="26606"/>
          <ac:spMkLst>
            <pc:docMk/>
            <pc:sldMk cId="2455242749" sldId="307"/>
            <ac:spMk id="2061" creationId="{21F6BE39-9E37-45F0-B10C-92305CFB7C77}"/>
          </ac:spMkLst>
        </pc:spChg>
        <pc:spChg chg="add del">
          <ac:chgData name="Salustiano Rodrigues" userId="b0c2298ca69cb755" providerId="LiveId" clId="{ECC717C9-FB5E-4179-84E2-2AEC4212B480}" dt="2022-08-27T14:32:09.240" v="2332" actId="26606"/>
          <ac:spMkLst>
            <pc:docMk/>
            <pc:sldMk cId="2455242749" sldId="307"/>
            <ac:spMk id="3079" creationId="{E491B121-12B5-4977-A064-636AB0B9B0BD}"/>
          </ac:spMkLst>
        </pc:spChg>
        <pc:spChg chg="add del">
          <ac:chgData name="Salustiano Rodrigues" userId="b0c2298ca69cb755" providerId="LiveId" clId="{ECC717C9-FB5E-4179-84E2-2AEC4212B480}" dt="2022-08-27T14:32:09.240" v="2332" actId="26606"/>
          <ac:spMkLst>
            <pc:docMk/>
            <pc:sldMk cId="2455242749" sldId="307"/>
            <ac:spMk id="3081" creationId="{2ED05F70-AB3E-4472-B26B-EFE6A5A59BC8}"/>
          </ac:spMkLst>
        </pc:spChg>
        <pc:spChg chg="add del">
          <ac:chgData name="Salustiano Rodrigues" userId="b0c2298ca69cb755" providerId="LiveId" clId="{ECC717C9-FB5E-4179-84E2-2AEC4212B480}" dt="2022-08-27T14:32:09.240" v="2332" actId="26606"/>
          <ac:spMkLst>
            <pc:docMk/>
            <pc:sldMk cId="2455242749" sldId="307"/>
            <ac:spMk id="3083" creationId="{21F6BE39-9E37-45F0-B10C-92305CFB7C77}"/>
          </ac:spMkLst>
        </pc:spChg>
        <pc:spChg chg="add del">
          <ac:chgData name="Salustiano Rodrigues" userId="b0c2298ca69cb755" providerId="LiveId" clId="{ECC717C9-FB5E-4179-84E2-2AEC4212B480}" dt="2022-08-27T14:33:19.311" v="2370" actId="26606"/>
          <ac:spMkLst>
            <pc:docMk/>
            <pc:sldMk cId="2455242749" sldId="307"/>
            <ac:spMk id="3088" creationId="{E491B121-12B5-4977-A064-636AB0B9B0BD}"/>
          </ac:spMkLst>
        </pc:spChg>
        <pc:spChg chg="add del">
          <ac:chgData name="Salustiano Rodrigues" userId="b0c2298ca69cb755" providerId="LiveId" clId="{ECC717C9-FB5E-4179-84E2-2AEC4212B480}" dt="2022-08-27T14:33:19.311" v="2370" actId="26606"/>
          <ac:spMkLst>
            <pc:docMk/>
            <pc:sldMk cId="2455242749" sldId="307"/>
            <ac:spMk id="3090" creationId="{2ED05F70-AB3E-4472-B26B-EFE6A5A59BC8}"/>
          </ac:spMkLst>
        </pc:spChg>
        <pc:spChg chg="add del">
          <ac:chgData name="Salustiano Rodrigues" userId="b0c2298ca69cb755" providerId="LiveId" clId="{ECC717C9-FB5E-4179-84E2-2AEC4212B480}" dt="2022-08-27T14:33:19.311" v="2370" actId="26606"/>
          <ac:spMkLst>
            <pc:docMk/>
            <pc:sldMk cId="2455242749" sldId="307"/>
            <ac:spMk id="3092" creationId="{21F6BE39-9E37-45F0-B10C-92305CFB7C77}"/>
          </ac:spMkLst>
        </pc:spChg>
        <pc:spChg chg="add del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3097" creationId="{E491B121-12B5-4977-A064-636AB0B9B0BD}"/>
          </ac:spMkLst>
        </pc:spChg>
        <pc:spChg chg="add del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3099" creationId="{2ED05F70-AB3E-4472-B26B-EFE6A5A59BC8}"/>
          </ac:spMkLst>
        </pc:spChg>
        <pc:spChg chg="add del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3101" creationId="{21F6BE39-9E37-45F0-B10C-92305CFB7C77}"/>
          </ac:spMkLst>
        </pc:spChg>
        <pc:spChg chg="add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3106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3108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4:35:32.747" v="2406" actId="26606"/>
          <ac:spMkLst>
            <pc:docMk/>
            <pc:sldMk cId="2455242749" sldId="307"/>
            <ac:spMk id="3110" creationId="{21F6BE39-9E37-45F0-B10C-92305CFB7C77}"/>
          </ac:spMkLst>
        </pc:spChg>
        <pc:picChg chg="del">
          <ac:chgData name="Salustiano Rodrigues" userId="b0c2298ca69cb755" providerId="LiveId" clId="{ECC717C9-FB5E-4179-84E2-2AEC4212B480}" dt="2022-08-27T14:30:47.645" v="2322" actId="478"/>
          <ac:picMkLst>
            <pc:docMk/>
            <pc:sldMk cId="2455242749" sldId="307"/>
            <ac:picMk id="2052" creationId="{3FF8656D-1583-FDF2-2E69-3E981EC8FE65}"/>
          </ac:picMkLst>
        </pc:picChg>
        <pc:picChg chg="add del mod">
          <ac:chgData name="Salustiano Rodrigues" userId="b0c2298ca69cb755" providerId="LiveId" clId="{ECC717C9-FB5E-4179-84E2-2AEC4212B480}" dt="2022-08-27T14:32:06.734" v="2330" actId="478"/>
          <ac:picMkLst>
            <pc:docMk/>
            <pc:sldMk cId="2455242749" sldId="307"/>
            <ac:picMk id="3074" creationId="{11110FF2-2D03-5D82-A08A-37C0FDA27052}"/>
          </ac:picMkLst>
        </pc:picChg>
        <pc:picChg chg="add del mod">
          <ac:chgData name="Salustiano Rodrigues" userId="b0c2298ca69cb755" providerId="LiveId" clId="{ECC717C9-FB5E-4179-84E2-2AEC4212B480}" dt="2022-08-27T14:35:30.696" v="2404" actId="478"/>
          <ac:picMkLst>
            <pc:docMk/>
            <pc:sldMk cId="2455242749" sldId="307"/>
            <ac:picMk id="3076" creationId="{DB8575A8-53AE-AB82-B109-2DD8D9059977}"/>
          </ac:picMkLst>
        </pc:picChg>
        <pc:picChg chg="add mod">
          <ac:chgData name="Salustiano Rodrigues" userId="b0c2298ca69cb755" providerId="LiveId" clId="{ECC717C9-FB5E-4179-84E2-2AEC4212B480}" dt="2022-08-27T14:35:37.481" v="2408" actId="1440"/>
          <ac:picMkLst>
            <pc:docMk/>
            <pc:sldMk cId="2455242749" sldId="307"/>
            <ac:picMk id="3078" creationId="{0E18D338-9FEA-54F5-5285-80633BD2D9CB}"/>
          </ac:picMkLst>
        </pc:picChg>
      </pc:sldChg>
      <pc:sldChg chg="del">
        <pc:chgData name="Salustiano Rodrigues" userId="b0c2298ca69cb755" providerId="LiveId" clId="{ECC717C9-FB5E-4179-84E2-2AEC4212B480}" dt="2022-08-27T12:48:38.960" v="67" actId="47"/>
        <pc:sldMkLst>
          <pc:docMk/>
          <pc:sldMk cId="2723426616" sldId="307"/>
        </pc:sldMkLst>
      </pc:sldChg>
      <pc:sldChg chg="del">
        <pc:chgData name="Salustiano Rodrigues" userId="b0c2298ca69cb755" providerId="LiveId" clId="{ECC717C9-FB5E-4179-84E2-2AEC4212B480}" dt="2022-08-27T12:48:39.152" v="68" actId="47"/>
        <pc:sldMkLst>
          <pc:docMk/>
          <pc:sldMk cId="1224102964" sldId="308"/>
        </pc:sldMkLst>
      </pc:sldChg>
      <pc:sldChg chg="addSp delSp modSp add mod">
        <pc:chgData name="Salustiano Rodrigues" userId="b0c2298ca69cb755" providerId="LiveId" clId="{ECC717C9-FB5E-4179-84E2-2AEC4212B480}" dt="2022-08-27T14:33:30.855" v="2373" actId="1440"/>
        <pc:sldMkLst>
          <pc:docMk/>
          <pc:sldMk cId="2163184171" sldId="308"/>
        </pc:sldMkLst>
        <pc:spChg chg="mod">
          <ac:chgData name="Salustiano Rodrigues" userId="b0c2298ca69cb755" providerId="LiveId" clId="{ECC717C9-FB5E-4179-84E2-2AEC4212B480}" dt="2022-08-27T14:33:12.657" v="2369" actId="123"/>
          <ac:spMkLst>
            <pc:docMk/>
            <pc:sldMk cId="2163184171" sldId="308"/>
            <ac:spMk id="3" creationId="{A6D56F27-D108-4225-1747-1844822BA3BF}"/>
          </ac:spMkLst>
        </pc:spChg>
        <pc:spChg chg="ord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4" creationId="{C098F82B-43A0-349B-7113-23BDE44B3427}"/>
          </ac:spMkLst>
        </pc:spChg>
        <pc:spChg chg="del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3088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3090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3092" creationId="{21F6BE39-9E37-45F0-B10C-92305CFB7C77}"/>
          </ac:spMkLst>
        </pc:spChg>
        <pc:spChg chg="add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4103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4105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4:33:10.644" v="2368" actId="26606"/>
          <ac:spMkLst>
            <pc:docMk/>
            <pc:sldMk cId="2163184171" sldId="308"/>
            <ac:spMk id="4107" creationId="{21F6BE39-9E37-45F0-B10C-92305CFB7C77}"/>
          </ac:spMkLst>
        </pc:spChg>
        <pc:picChg chg="del mod">
          <ac:chgData name="Salustiano Rodrigues" userId="b0c2298ca69cb755" providerId="LiveId" clId="{ECC717C9-FB5E-4179-84E2-2AEC4212B480}" dt="2022-08-27T14:33:09.057" v="2366" actId="478"/>
          <ac:picMkLst>
            <pc:docMk/>
            <pc:sldMk cId="2163184171" sldId="308"/>
            <ac:picMk id="3076" creationId="{DB8575A8-53AE-AB82-B109-2DD8D9059977}"/>
          </ac:picMkLst>
        </pc:picChg>
        <pc:picChg chg="add mod">
          <ac:chgData name="Salustiano Rodrigues" userId="b0c2298ca69cb755" providerId="LiveId" clId="{ECC717C9-FB5E-4179-84E2-2AEC4212B480}" dt="2022-08-27T14:33:30.855" v="2373" actId="1440"/>
          <ac:picMkLst>
            <pc:docMk/>
            <pc:sldMk cId="2163184171" sldId="308"/>
            <ac:picMk id="4098" creationId="{29D08DEC-C384-E65D-23EF-E0DF4EBB3123}"/>
          </ac:picMkLst>
        </pc:picChg>
      </pc:sldChg>
      <pc:sldChg chg="del">
        <pc:chgData name="Salustiano Rodrigues" userId="b0c2298ca69cb755" providerId="LiveId" clId="{ECC717C9-FB5E-4179-84E2-2AEC4212B480}" dt="2022-08-27T12:48:39.337" v="69" actId="47"/>
        <pc:sldMkLst>
          <pc:docMk/>
          <pc:sldMk cId="1018644174" sldId="309"/>
        </pc:sldMkLst>
      </pc:sldChg>
      <pc:sldChg chg="addSp delSp modSp add mod">
        <pc:chgData name="Salustiano Rodrigues" userId="b0c2298ca69cb755" providerId="LiveId" clId="{ECC717C9-FB5E-4179-84E2-2AEC4212B480}" dt="2022-08-27T14:40:12.203" v="2448" actId="6549"/>
        <pc:sldMkLst>
          <pc:docMk/>
          <pc:sldMk cId="2521148120" sldId="309"/>
        </pc:sldMkLst>
        <pc:spChg chg="mod">
          <ac:chgData name="Salustiano Rodrigues" userId="b0c2298ca69cb755" providerId="LiveId" clId="{ECC717C9-FB5E-4179-84E2-2AEC4212B480}" dt="2022-08-27T14:40:12.203" v="2448" actId="6549"/>
          <ac:spMkLst>
            <pc:docMk/>
            <pc:sldMk cId="2521148120" sldId="309"/>
            <ac:spMk id="3" creationId="{A6D56F27-D108-4225-1747-1844822BA3BF}"/>
          </ac:spMkLst>
        </pc:spChg>
        <pc:spChg chg="ord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4" creationId="{C098F82B-43A0-349B-7113-23BDE44B3427}"/>
          </ac:spMkLst>
        </pc:spChg>
        <pc:spChg chg="del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4103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4105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4107" creationId="{21F6BE39-9E37-45F0-B10C-92305CFB7C77}"/>
          </ac:spMkLst>
        </pc:spChg>
        <pc:spChg chg="add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5127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5129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4:35:14.872" v="2401" actId="26606"/>
          <ac:spMkLst>
            <pc:docMk/>
            <pc:sldMk cId="2521148120" sldId="309"/>
            <ac:spMk id="5131" creationId="{21F6BE39-9E37-45F0-B10C-92305CFB7C77}"/>
          </ac:spMkLst>
        </pc:spChg>
        <pc:picChg chg="del">
          <ac:chgData name="Salustiano Rodrigues" userId="b0c2298ca69cb755" providerId="LiveId" clId="{ECC717C9-FB5E-4179-84E2-2AEC4212B480}" dt="2022-08-27T14:34:07.409" v="2399" actId="478"/>
          <ac:picMkLst>
            <pc:docMk/>
            <pc:sldMk cId="2521148120" sldId="309"/>
            <ac:picMk id="4098" creationId="{29D08DEC-C384-E65D-23EF-E0DF4EBB3123}"/>
          </ac:picMkLst>
        </pc:picChg>
        <pc:picChg chg="add mod">
          <ac:chgData name="Salustiano Rodrigues" userId="b0c2298ca69cb755" providerId="LiveId" clId="{ECC717C9-FB5E-4179-84E2-2AEC4212B480}" dt="2022-08-27T14:35:19.160" v="2403" actId="1440"/>
          <ac:picMkLst>
            <pc:docMk/>
            <pc:sldMk cId="2521148120" sldId="309"/>
            <ac:picMk id="5122" creationId="{7724F5C4-B680-4B24-8EF2-F50279E0418A}"/>
          </ac:picMkLst>
        </pc:picChg>
      </pc:sldChg>
      <pc:sldChg chg="addSp delSp modSp add mod">
        <pc:chgData name="Salustiano Rodrigues" userId="b0c2298ca69cb755" providerId="LiveId" clId="{ECC717C9-FB5E-4179-84E2-2AEC4212B480}" dt="2022-08-27T14:41:10.474" v="2456" actId="478"/>
        <pc:sldMkLst>
          <pc:docMk/>
          <pc:sldMk cId="467777870" sldId="310"/>
        </pc:sldMkLst>
        <pc:spChg chg="mod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3" creationId="{A6D56F27-D108-4225-1747-1844822BA3BF}"/>
          </ac:spMkLst>
        </pc:spChg>
        <pc:spChg chg="ord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4" creationId="{C098F82B-43A0-349B-7113-23BDE44B3427}"/>
          </ac:spMkLst>
        </pc:spChg>
        <pc:spChg chg="add del mod ord">
          <ac:chgData name="Salustiano Rodrigues" userId="b0c2298ca69cb755" providerId="LiveId" clId="{ECC717C9-FB5E-4179-84E2-2AEC4212B480}" dt="2022-08-27T14:37:34.089" v="2437" actId="478"/>
          <ac:spMkLst>
            <pc:docMk/>
            <pc:sldMk cId="467777870" sldId="310"/>
            <ac:spMk id="5" creationId="{805EAE53-48A6-78A4-4629-ECC5D71D0182}"/>
          </ac:spMkLst>
        </pc:spChg>
        <pc:spChg chg="del">
          <ac:chgData name="Salustiano Rodrigues" userId="b0c2298ca69cb755" providerId="LiveId" clId="{ECC717C9-FB5E-4179-84E2-2AEC4212B480}" dt="2022-08-27T14:36:47.997" v="2429" actId="26606"/>
          <ac:spMkLst>
            <pc:docMk/>
            <pc:sldMk cId="467777870" sldId="310"/>
            <ac:spMk id="5127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4:36:47.997" v="2429" actId="26606"/>
          <ac:spMkLst>
            <pc:docMk/>
            <pc:sldMk cId="467777870" sldId="310"/>
            <ac:spMk id="5129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4:36:47.997" v="2429" actId="26606"/>
          <ac:spMkLst>
            <pc:docMk/>
            <pc:sldMk cId="467777870" sldId="310"/>
            <ac:spMk id="5131" creationId="{21F6BE39-9E37-45F0-B10C-92305CFB7C77}"/>
          </ac:spMkLst>
        </pc:spChg>
        <pc:spChg chg="add del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6151" creationId="{E491B121-12B5-4977-A064-636AB0B9B0BD}"/>
          </ac:spMkLst>
        </pc:spChg>
        <pc:spChg chg="add del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6153" creationId="{2ED05F70-AB3E-4472-B26B-EFE6A5A59BC8}"/>
          </ac:spMkLst>
        </pc:spChg>
        <pc:spChg chg="add del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6155" creationId="{21F6BE39-9E37-45F0-B10C-92305CFB7C77}"/>
          </ac:spMkLst>
        </pc:spChg>
        <pc:spChg chg="add del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6160" creationId="{E491B121-12B5-4977-A064-636AB0B9B0BD}"/>
          </ac:spMkLst>
        </pc:spChg>
        <pc:spChg chg="add del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6162" creationId="{2ED05F70-AB3E-4472-B26B-EFE6A5A59BC8}"/>
          </ac:spMkLst>
        </pc:spChg>
        <pc:spChg chg="add del">
          <ac:chgData name="Salustiano Rodrigues" userId="b0c2298ca69cb755" providerId="LiveId" clId="{ECC717C9-FB5E-4179-84E2-2AEC4212B480}" dt="2022-08-27T14:41:09.750" v="2454" actId="26606"/>
          <ac:spMkLst>
            <pc:docMk/>
            <pc:sldMk cId="467777870" sldId="310"/>
            <ac:spMk id="6164" creationId="{21F6BE39-9E37-45F0-B10C-92305CFB7C77}"/>
          </ac:spMkLst>
        </pc:spChg>
        <pc:picChg chg="del">
          <ac:chgData name="Salustiano Rodrigues" userId="b0c2298ca69cb755" providerId="LiveId" clId="{ECC717C9-FB5E-4179-84E2-2AEC4212B480}" dt="2022-08-27T14:36:45.684" v="2427" actId="478"/>
          <ac:picMkLst>
            <pc:docMk/>
            <pc:sldMk cId="467777870" sldId="310"/>
            <ac:picMk id="5122" creationId="{7724F5C4-B680-4B24-8EF2-F50279E0418A}"/>
          </ac:picMkLst>
        </pc:picChg>
        <pc:picChg chg="add del mod">
          <ac:chgData name="Salustiano Rodrigues" userId="b0c2298ca69cb755" providerId="LiveId" clId="{ECC717C9-FB5E-4179-84E2-2AEC4212B480}" dt="2022-08-27T14:41:10.474" v="2456" actId="478"/>
          <ac:picMkLst>
            <pc:docMk/>
            <pc:sldMk cId="467777870" sldId="310"/>
            <ac:picMk id="6146" creationId="{50B6FD5A-F4E8-880A-955C-7EAF94D3445B}"/>
          </ac:picMkLst>
        </pc:picChg>
        <pc:picChg chg="add del mod">
          <ac:chgData name="Salustiano Rodrigues" userId="b0c2298ca69cb755" providerId="LiveId" clId="{ECC717C9-FB5E-4179-84E2-2AEC4212B480}" dt="2022-08-27T14:41:10.092" v="2455"/>
          <ac:picMkLst>
            <pc:docMk/>
            <pc:sldMk cId="467777870" sldId="310"/>
            <ac:picMk id="6148" creationId="{676D70ED-9344-5349-C69D-2ACF035C9C8A}"/>
          </ac:picMkLst>
        </pc:picChg>
      </pc:sldChg>
      <pc:sldChg chg="del">
        <pc:chgData name="Salustiano Rodrigues" userId="b0c2298ca69cb755" providerId="LiveId" clId="{ECC717C9-FB5E-4179-84E2-2AEC4212B480}" dt="2022-08-27T12:48:39.951" v="70" actId="47"/>
        <pc:sldMkLst>
          <pc:docMk/>
          <pc:sldMk cId="1535778994" sldId="310"/>
        </pc:sldMkLst>
      </pc:sldChg>
      <pc:sldChg chg="addSp delSp modSp new mod setBg modClrScheme chgLayout">
        <pc:chgData name="Salustiano Rodrigues" userId="b0c2298ca69cb755" providerId="LiveId" clId="{ECC717C9-FB5E-4179-84E2-2AEC4212B480}" dt="2022-08-27T14:47:05.019" v="2478" actId="26606"/>
        <pc:sldMkLst>
          <pc:docMk/>
          <pc:sldMk cId="442973404" sldId="311"/>
        </pc:sldMkLst>
        <pc:spChg chg="del mod ord">
          <ac:chgData name="Salustiano Rodrigues" userId="b0c2298ca69cb755" providerId="LiveId" clId="{ECC717C9-FB5E-4179-84E2-2AEC4212B480}" dt="2022-08-27T14:44:52.748" v="2458" actId="700"/>
          <ac:spMkLst>
            <pc:docMk/>
            <pc:sldMk cId="442973404" sldId="311"/>
            <ac:spMk id="2" creationId="{7870E28A-4F72-552A-9535-37B3E2EB0A9C}"/>
          </ac:spMkLst>
        </pc:spChg>
        <pc:spChg chg="del mod ord">
          <ac:chgData name="Salustiano Rodrigues" userId="b0c2298ca69cb755" providerId="LiveId" clId="{ECC717C9-FB5E-4179-84E2-2AEC4212B480}" dt="2022-08-27T14:44:52.748" v="2458" actId="700"/>
          <ac:spMkLst>
            <pc:docMk/>
            <pc:sldMk cId="442973404" sldId="311"/>
            <ac:spMk id="3" creationId="{34B15EA9-A03C-013F-B06C-0CCFB64B8D07}"/>
          </ac:spMkLst>
        </pc:spChg>
        <pc:spChg chg="mod ord">
          <ac:chgData name="Salustiano Rodrigues" userId="b0c2298ca69cb755" providerId="LiveId" clId="{ECC717C9-FB5E-4179-84E2-2AEC4212B480}" dt="2022-08-27T14:45:57.832" v="2468" actId="26606"/>
          <ac:spMkLst>
            <pc:docMk/>
            <pc:sldMk cId="442973404" sldId="311"/>
            <ac:spMk id="4" creationId="{EBAD8C54-4DA9-3EEA-1B89-5AFF4EB9774D}"/>
          </ac:spMkLst>
        </pc:spChg>
        <pc:spChg chg="add mod ord">
          <ac:chgData name="Salustiano Rodrigues" userId="b0c2298ca69cb755" providerId="LiveId" clId="{ECC717C9-FB5E-4179-84E2-2AEC4212B480}" dt="2022-08-27T14:45:57.832" v="2468" actId="26606"/>
          <ac:spMkLst>
            <pc:docMk/>
            <pc:sldMk cId="442973404" sldId="311"/>
            <ac:spMk id="5" creationId="{70D5EF76-55B0-422B-9639-D9553FF865BA}"/>
          </ac:spMkLst>
        </pc:spChg>
        <pc:spChg chg="add del mod ord">
          <ac:chgData name="Salustiano Rodrigues" userId="b0c2298ca69cb755" providerId="LiveId" clId="{ECC717C9-FB5E-4179-84E2-2AEC4212B480}" dt="2022-08-27T14:45:54.666" v="2466" actId="478"/>
          <ac:spMkLst>
            <pc:docMk/>
            <pc:sldMk cId="442973404" sldId="311"/>
            <ac:spMk id="6" creationId="{1D9CF66C-952B-19A1-1768-F78B3E88FD4F}"/>
          </ac:spMkLst>
        </pc:spChg>
        <pc:spChg chg="add del">
          <ac:chgData name="Salustiano Rodrigues" userId="b0c2298ca69cb755" providerId="LiveId" clId="{ECC717C9-FB5E-4179-84E2-2AEC4212B480}" dt="2022-08-27T14:47:05.019" v="2478" actId="26606"/>
          <ac:spMkLst>
            <pc:docMk/>
            <pc:sldMk cId="442973404" sldId="311"/>
            <ac:spMk id="7175" creationId="{A692209D-B607-46C3-8560-07AF72291659}"/>
          </ac:spMkLst>
        </pc:spChg>
        <pc:spChg chg="add del">
          <ac:chgData name="Salustiano Rodrigues" userId="b0c2298ca69cb755" providerId="LiveId" clId="{ECC717C9-FB5E-4179-84E2-2AEC4212B480}" dt="2022-08-27T14:47:05.019" v="2478" actId="26606"/>
          <ac:spMkLst>
            <pc:docMk/>
            <pc:sldMk cId="442973404" sldId="311"/>
            <ac:spMk id="7177" creationId="{94874638-CF15-4908-BC4B-4908744D0BAF}"/>
          </ac:spMkLst>
        </pc:spChg>
        <pc:spChg chg="add del">
          <ac:chgData name="Salustiano Rodrigues" userId="b0c2298ca69cb755" providerId="LiveId" clId="{ECC717C9-FB5E-4179-84E2-2AEC4212B480}" dt="2022-08-27T14:47:05.019" v="2478" actId="26606"/>
          <ac:spMkLst>
            <pc:docMk/>
            <pc:sldMk cId="442973404" sldId="311"/>
            <ac:spMk id="7179" creationId="{5F1B8348-CD6E-4561-A704-C232D9A2676D}"/>
          </ac:spMkLst>
        </pc:spChg>
        <pc:spChg chg="add">
          <ac:chgData name="Salustiano Rodrigues" userId="b0c2298ca69cb755" providerId="LiveId" clId="{ECC717C9-FB5E-4179-84E2-2AEC4212B480}" dt="2022-08-27T14:47:05.019" v="2478" actId="26606"/>
          <ac:spMkLst>
            <pc:docMk/>
            <pc:sldMk cId="442973404" sldId="311"/>
            <ac:spMk id="7184" creationId="{A692209D-B607-46C3-8560-07AF72291659}"/>
          </ac:spMkLst>
        </pc:spChg>
        <pc:spChg chg="add">
          <ac:chgData name="Salustiano Rodrigues" userId="b0c2298ca69cb755" providerId="LiveId" clId="{ECC717C9-FB5E-4179-84E2-2AEC4212B480}" dt="2022-08-27T14:47:05.019" v="2478" actId="26606"/>
          <ac:spMkLst>
            <pc:docMk/>
            <pc:sldMk cId="442973404" sldId="311"/>
            <ac:spMk id="7186" creationId="{94874638-CF15-4908-BC4B-4908744D0BAF}"/>
          </ac:spMkLst>
        </pc:spChg>
        <pc:spChg chg="add">
          <ac:chgData name="Salustiano Rodrigues" userId="b0c2298ca69cb755" providerId="LiveId" clId="{ECC717C9-FB5E-4179-84E2-2AEC4212B480}" dt="2022-08-27T14:47:05.019" v="2478" actId="26606"/>
          <ac:spMkLst>
            <pc:docMk/>
            <pc:sldMk cId="442973404" sldId="311"/>
            <ac:spMk id="7188" creationId="{5F1B8348-CD6E-4561-A704-C232D9A2676D}"/>
          </ac:spMkLst>
        </pc:spChg>
        <pc:picChg chg="add del mod">
          <ac:chgData name="Salustiano Rodrigues" userId="b0c2298ca69cb755" providerId="LiveId" clId="{ECC717C9-FB5E-4179-84E2-2AEC4212B480}" dt="2022-08-27T14:47:02.667" v="2476" actId="478"/>
          <ac:picMkLst>
            <pc:docMk/>
            <pc:sldMk cId="442973404" sldId="311"/>
            <ac:picMk id="7170" creationId="{C9150DB7-19D2-092E-5C0C-61645AE0AE48}"/>
          </ac:picMkLst>
        </pc:picChg>
        <pc:picChg chg="add mod">
          <ac:chgData name="Salustiano Rodrigues" userId="b0c2298ca69cb755" providerId="LiveId" clId="{ECC717C9-FB5E-4179-84E2-2AEC4212B480}" dt="2022-08-27T14:47:05.019" v="2478" actId="26606"/>
          <ac:picMkLst>
            <pc:docMk/>
            <pc:sldMk cId="442973404" sldId="311"/>
            <ac:picMk id="7172" creationId="{939D71DC-CEAD-3BE1-11FF-21862C5B034C}"/>
          </ac:picMkLst>
        </pc:picChg>
      </pc:sldChg>
      <pc:sldChg chg="del">
        <pc:chgData name="Salustiano Rodrigues" userId="b0c2298ca69cb755" providerId="LiveId" clId="{ECC717C9-FB5E-4179-84E2-2AEC4212B480}" dt="2022-08-27T12:48:40.562" v="71" actId="47"/>
        <pc:sldMkLst>
          <pc:docMk/>
          <pc:sldMk cId="1743193400" sldId="311"/>
        </pc:sldMkLst>
      </pc:sldChg>
      <pc:sldChg chg="addSp delSp modSp new mod setBg modClrScheme chgLayout">
        <pc:chgData name="Salustiano Rodrigues" userId="b0c2298ca69cb755" providerId="LiveId" clId="{ECC717C9-FB5E-4179-84E2-2AEC4212B480}" dt="2022-08-27T14:46:37.816" v="2473" actId="26606"/>
        <pc:sldMkLst>
          <pc:docMk/>
          <pc:sldMk cId="603779948" sldId="312"/>
        </pc:sldMkLst>
        <pc:spChg chg="del mod ord">
          <ac:chgData name="Salustiano Rodrigues" userId="b0c2298ca69cb755" providerId="LiveId" clId="{ECC717C9-FB5E-4179-84E2-2AEC4212B480}" dt="2022-08-27T14:45:12.161" v="2460" actId="700"/>
          <ac:spMkLst>
            <pc:docMk/>
            <pc:sldMk cId="603779948" sldId="312"/>
            <ac:spMk id="2" creationId="{EF02D6EB-D4ED-6060-A4B2-76EF1DB6E859}"/>
          </ac:spMkLst>
        </pc:spChg>
        <pc:spChg chg="del mod ord">
          <ac:chgData name="Salustiano Rodrigues" userId="b0c2298ca69cb755" providerId="LiveId" clId="{ECC717C9-FB5E-4179-84E2-2AEC4212B480}" dt="2022-08-27T14:45:12.161" v="2460" actId="700"/>
          <ac:spMkLst>
            <pc:docMk/>
            <pc:sldMk cId="603779948" sldId="312"/>
            <ac:spMk id="3" creationId="{A3799D58-C9DC-4E18-718A-EF85DE475BBF}"/>
          </ac:spMkLst>
        </pc:spChg>
        <pc:spChg chg="mod ord">
          <ac:chgData name="Salustiano Rodrigues" userId="b0c2298ca69cb755" providerId="LiveId" clId="{ECC717C9-FB5E-4179-84E2-2AEC4212B480}" dt="2022-08-27T14:46:37.816" v="2473" actId="26606"/>
          <ac:spMkLst>
            <pc:docMk/>
            <pc:sldMk cId="603779948" sldId="312"/>
            <ac:spMk id="4" creationId="{BBB724BA-1F8A-CB65-4AFC-772213F9999A}"/>
          </ac:spMkLst>
        </pc:spChg>
        <pc:spChg chg="add mod ord">
          <ac:chgData name="Salustiano Rodrigues" userId="b0c2298ca69cb755" providerId="LiveId" clId="{ECC717C9-FB5E-4179-84E2-2AEC4212B480}" dt="2022-08-27T14:46:37.816" v="2473" actId="26606"/>
          <ac:spMkLst>
            <pc:docMk/>
            <pc:sldMk cId="603779948" sldId="312"/>
            <ac:spMk id="5" creationId="{1536809A-DE1A-725C-8CF6-B7CF2CB27161}"/>
          </ac:spMkLst>
        </pc:spChg>
        <pc:spChg chg="add del mod ord">
          <ac:chgData name="Salustiano Rodrigues" userId="b0c2298ca69cb755" providerId="LiveId" clId="{ECC717C9-FB5E-4179-84E2-2AEC4212B480}" dt="2022-08-27T14:45:16.382" v="2463" actId="478"/>
          <ac:spMkLst>
            <pc:docMk/>
            <pc:sldMk cId="603779948" sldId="312"/>
            <ac:spMk id="6" creationId="{BCED5376-75C5-FD0D-2683-83025BBF683E}"/>
          </ac:spMkLst>
        </pc:spChg>
        <pc:spChg chg="add">
          <ac:chgData name="Salustiano Rodrigues" userId="b0c2298ca69cb755" providerId="LiveId" clId="{ECC717C9-FB5E-4179-84E2-2AEC4212B480}" dt="2022-08-27T14:46:37.816" v="2473" actId="26606"/>
          <ac:spMkLst>
            <pc:docMk/>
            <pc:sldMk cId="603779948" sldId="312"/>
            <ac:spMk id="8199" creationId="{A692209D-B607-46C3-8560-07AF72291659}"/>
          </ac:spMkLst>
        </pc:spChg>
        <pc:spChg chg="add">
          <ac:chgData name="Salustiano Rodrigues" userId="b0c2298ca69cb755" providerId="LiveId" clId="{ECC717C9-FB5E-4179-84E2-2AEC4212B480}" dt="2022-08-27T14:46:37.816" v="2473" actId="26606"/>
          <ac:spMkLst>
            <pc:docMk/>
            <pc:sldMk cId="603779948" sldId="312"/>
            <ac:spMk id="8201" creationId="{94874638-CF15-4908-BC4B-4908744D0BAF}"/>
          </ac:spMkLst>
        </pc:spChg>
        <pc:spChg chg="add">
          <ac:chgData name="Salustiano Rodrigues" userId="b0c2298ca69cb755" providerId="LiveId" clId="{ECC717C9-FB5E-4179-84E2-2AEC4212B480}" dt="2022-08-27T14:46:37.816" v="2473" actId="26606"/>
          <ac:spMkLst>
            <pc:docMk/>
            <pc:sldMk cId="603779948" sldId="312"/>
            <ac:spMk id="8203" creationId="{5F1B8348-CD6E-4561-A704-C232D9A2676D}"/>
          </ac:spMkLst>
        </pc:spChg>
        <pc:picChg chg="add mod">
          <ac:chgData name="Salustiano Rodrigues" userId="b0c2298ca69cb755" providerId="LiveId" clId="{ECC717C9-FB5E-4179-84E2-2AEC4212B480}" dt="2022-08-27T14:46:37.816" v="2473" actId="26606"/>
          <ac:picMkLst>
            <pc:docMk/>
            <pc:sldMk cId="603779948" sldId="312"/>
            <ac:picMk id="8194" creationId="{45D8A13F-C0FE-16A8-ABE3-4255B3D90883}"/>
          </ac:picMkLst>
        </pc:picChg>
      </pc:sldChg>
      <pc:sldChg chg="addSp delSp modSp new mod">
        <pc:chgData name="Salustiano Rodrigues" userId="b0c2298ca69cb755" providerId="LiveId" clId="{ECC717C9-FB5E-4179-84E2-2AEC4212B480}" dt="2022-08-27T14:51:15.572" v="2521" actId="27636"/>
        <pc:sldMkLst>
          <pc:docMk/>
          <pc:sldMk cId="3358641380" sldId="313"/>
        </pc:sldMkLst>
        <pc:spChg chg="mod">
          <ac:chgData name="Salustiano Rodrigues" userId="b0c2298ca69cb755" providerId="LiveId" clId="{ECC717C9-FB5E-4179-84E2-2AEC4212B480}" dt="2022-08-27T14:47:22.627" v="2489" actId="20577"/>
          <ac:spMkLst>
            <pc:docMk/>
            <pc:sldMk cId="3358641380" sldId="313"/>
            <ac:spMk id="2" creationId="{0E1644BD-8E6F-746C-63EA-ADA395C6F15D}"/>
          </ac:spMkLst>
        </pc:spChg>
        <pc:spChg chg="mod">
          <ac:chgData name="Salustiano Rodrigues" userId="b0c2298ca69cb755" providerId="LiveId" clId="{ECC717C9-FB5E-4179-84E2-2AEC4212B480}" dt="2022-08-27T14:51:15.572" v="2521" actId="27636"/>
          <ac:spMkLst>
            <pc:docMk/>
            <pc:sldMk cId="3358641380" sldId="313"/>
            <ac:spMk id="3" creationId="{D4A3F945-69BA-1E42-A38C-C8BF6DFB0021}"/>
          </ac:spMkLst>
        </pc:spChg>
        <pc:spChg chg="add">
          <ac:chgData name="Salustiano Rodrigues" userId="b0c2298ca69cb755" providerId="LiveId" clId="{ECC717C9-FB5E-4179-84E2-2AEC4212B480}" dt="2022-08-27T14:49:31.629" v="2499"/>
          <ac:spMkLst>
            <pc:docMk/>
            <pc:sldMk cId="3358641380" sldId="313"/>
            <ac:spMk id="5" creationId="{9C8F51F0-957C-FFEE-8F14-D32847AD5903}"/>
          </ac:spMkLst>
        </pc:spChg>
        <pc:spChg chg="add del mod">
          <ac:chgData name="Salustiano Rodrigues" userId="b0c2298ca69cb755" providerId="LiveId" clId="{ECC717C9-FB5E-4179-84E2-2AEC4212B480}" dt="2022-08-27T14:49:34.509" v="2501"/>
          <ac:spMkLst>
            <pc:docMk/>
            <pc:sldMk cId="3358641380" sldId="313"/>
            <ac:spMk id="6" creationId="{FE5AFB08-FB93-A859-E955-A0224D0A5B1E}"/>
          </ac:spMkLst>
        </pc:spChg>
        <pc:spChg chg="add del mod">
          <ac:chgData name="Salustiano Rodrigues" userId="b0c2298ca69cb755" providerId="LiveId" clId="{ECC717C9-FB5E-4179-84E2-2AEC4212B480}" dt="2022-08-27T14:49:38.535" v="2503"/>
          <ac:spMkLst>
            <pc:docMk/>
            <pc:sldMk cId="3358641380" sldId="313"/>
            <ac:spMk id="7" creationId="{49D99E76-243E-B4CA-2603-01FEC916502B}"/>
          </ac:spMkLst>
        </pc:spChg>
        <pc:picChg chg="add del">
          <ac:chgData name="Salustiano Rodrigues" userId="b0c2298ca69cb755" providerId="LiveId" clId="{ECC717C9-FB5E-4179-84E2-2AEC4212B480}" dt="2022-08-27T14:48:56.957" v="2498"/>
          <ac:picMkLst>
            <pc:docMk/>
            <pc:sldMk cId="3358641380" sldId="313"/>
            <ac:picMk id="9218" creationId="{FC45DB09-62CD-3900-9F38-C9168A6444A1}"/>
          </ac:picMkLst>
        </pc:picChg>
        <pc:picChg chg="add mod">
          <ac:chgData name="Salustiano Rodrigues" userId="b0c2298ca69cb755" providerId="LiveId" clId="{ECC717C9-FB5E-4179-84E2-2AEC4212B480}" dt="2022-08-27T14:49:54.164" v="2505" actId="1076"/>
          <ac:picMkLst>
            <pc:docMk/>
            <pc:sldMk cId="3358641380" sldId="313"/>
            <ac:picMk id="9226" creationId="{A8E44213-CBDA-8363-363C-3A099014D23B}"/>
          </ac:picMkLst>
        </pc:picChg>
      </pc:sldChg>
      <pc:sldChg chg="delSp modSp add mod">
        <pc:chgData name="Salustiano Rodrigues" userId="b0c2298ca69cb755" providerId="LiveId" clId="{ECC717C9-FB5E-4179-84E2-2AEC4212B480}" dt="2022-08-27T14:50:58.715" v="2518" actId="404"/>
        <pc:sldMkLst>
          <pc:docMk/>
          <pc:sldMk cId="2155827712" sldId="314"/>
        </pc:sldMkLst>
        <pc:spChg chg="mod">
          <ac:chgData name="Salustiano Rodrigues" userId="b0c2298ca69cb755" providerId="LiveId" clId="{ECC717C9-FB5E-4179-84E2-2AEC4212B480}" dt="2022-08-27T14:50:58.715" v="2518" actId="404"/>
          <ac:spMkLst>
            <pc:docMk/>
            <pc:sldMk cId="2155827712" sldId="314"/>
            <ac:spMk id="3" creationId="{D4A3F945-69BA-1E42-A38C-C8BF6DFB0021}"/>
          </ac:spMkLst>
        </pc:spChg>
        <pc:picChg chg="del">
          <ac:chgData name="Salustiano Rodrigues" userId="b0c2298ca69cb755" providerId="LiveId" clId="{ECC717C9-FB5E-4179-84E2-2AEC4212B480}" dt="2022-08-27T14:50:07.549" v="2507" actId="478"/>
          <ac:picMkLst>
            <pc:docMk/>
            <pc:sldMk cId="2155827712" sldId="314"/>
            <ac:picMk id="9226" creationId="{A8E44213-CBDA-8363-363C-3A099014D23B}"/>
          </ac:picMkLst>
        </pc:picChg>
      </pc:sldChg>
      <pc:sldChg chg="modSp add mod">
        <pc:chgData name="Salustiano Rodrigues" userId="b0c2298ca69cb755" providerId="LiveId" clId="{ECC717C9-FB5E-4179-84E2-2AEC4212B480}" dt="2022-08-27T14:52:02.347" v="2530" actId="27636"/>
        <pc:sldMkLst>
          <pc:docMk/>
          <pc:sldMk cId="769710361" sldId="315"/>
        </pc:sldMkLst>
        <pc:spChg chg="mod">
          <ac:chgData name="Salustiano Rodrigues" userId="b0c2298ca69cb755" providerId="LiveId" clId="{ECC717C9-FB5E-4179-84E2-2AEC4212B480}" dt="2022-08-27T14:52:02.347" v="2530" actId="27636"/>
          <ac:spMkLst>
            <pc:docMk/>
            <pc:sldMk cId="769710361" sldId="315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2:46.386" v="2538" actId="20577"/>
        <pc:sldMkLst>
          <pc:docMk/>
          <pc:sldMk cId="3589492397" sldId="316"/>
        </pc:sldMkLst>
        <pc:spChg chg="mod">
          <ac:chgData name="Salustiano Rodrigues" userId="b0c2298ca69cb755" providerId="LiveId" clId="{ECC717C9-FB5E-4179-84E2-2AEC4212B480}" dt="2022-08-27T14:52:31.930" v="2533" actId="6549"/>
          <ac:spMkLst>
            <pc:docMk/>
            <pc:sldMk cId="3589492397" sldId="316"/>
            <ac:spMk id="2" creationId="{0E1644BD-8E6F-746C-63EA-ADA395C6F15D}"/>
          </ac:spMkLst>
        </pc:spChg>
        <pc:spChg chg="mod">
          <ac:chgData name="Salustiano Rodrigues" userId="b0c2298ca69cb755" providerId="LiveId" clId="{ECC717C9-FB5E-4179-84E2-2AEC4212B480}" dt="2022-08-27T14:52:46.386" v="2538" actId="20577"/>
          <ac:spMkLst>
            <pc:docMk/>
            <pc:sldMk cId="3589492397" sldId="316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5:37.608" v="2640" actId="113"/>
        <pc:sldMkLst>
          <pc:docMk/>
          <pc:sldMk cId="4159168496" sldId="317"/>
        </pc:sldMkLst>
        <pc:spChg chg="mod">
          <ac:chgData name="Salustiano Rodrigues" userId="b0c2298ca69cb755" providerId="LiveId" clId="{ECC717C9-FB5E-4179-84E2-2AEC4212B480}" dt="2022-08-27T14:53:23.276" v="2540"/>
          <ac:spMkLst>
            <pc:docMk/>
            <pc:sldMk cId="4159168496" sldId="317"/>
            <ac:spMk id="2" creationId="{0E1644BD-8E6F-746C-63EA-ADA395C6F15D}"/>
          </ac:spMkLst>
        </pc:spChg>
        <pc:spChg chg="mod">
          <ac:chgData name="Salustiano Rodrigues" userId="b0c2298ca69cb755" providerId="LiveId" clId="{ECC717C9-FB5E-4179-84E2-2AEC4212B480}" dt="2022-08-27T14:55:37.608" v="2640" actId="113"/>
          <ac:spMkLst>
            <pc:docMk/>
            <pc:sldMk cId="4159168496" sldId="317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6:15.839" v="2652" actId="20577"/>
        <pc:sldMkLst>
          <pc:docMk/>
          <pc:sldMk cId="183217072" sldId="318"/>
        </pc:sldMkLst>
        <pc:spChg chg="mod">
          <ac:chgData name="Salustiano Rodrigues" userId="b0c2298ca69cb755" providerId="LiveId" clId="{ECC717C9-FB5E-4179-84E2-2AEC4212B480}" dt="2022-08-27T14:56:15.839" v="2652" actId="20577"/>
          <ac:spMkLst>
            <pc:docMk/>
            <pc:sldMk cId="183217072" sldId="318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6:39.167" v="2668" actId="20577"/>
        <pc:sldMkLst>
          <pc:docMk/>
          <pc:sldMk cId="451144694" sldId="319"/>
        </pc:sldMkLst>
        <pc:spChg chg="mod">
          <ac:chgData name="Salustiano Rodrigues" userId="b0c2298ca69cb755" providerId="LiveId" clId="{ECC717C9-FB5E-4179-84E2-2AEC4212B480}" dt="2022-08-27T14:56:39.167" v="2668" actId="20577"/>
          <ac:spMkLst>
            <pc:docMk/>
            <pc:sldMk cId="451144694" sldId="319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8:13.186" v="2695" actId="20577"/>
        <pc:sldMkLst>
          <pc:docMk/>
          <pc:sldMk cId="2350798410" sldId="320"/>
        </pc:sldMkLst>
        <pc:spChg chg="mod">
          <ac:chgData name="Salustiano Rodrigues" userId="b0c2298ca69cb755" providerId="LiveId" clId="{ECC717C9-FB5E-4179-84E2-2AEC4212B480}" dt="2022-08-27T14:58:13.186" v="2695" actId="20577"/>
          <ac:spMkLst>
            <pc:docMk/>
            <pc:sldMk cId="2350798410" sldId="320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8:39.930" v="2711" actId="20577"/>
        <pc:sldMkLst>
          <pc:docMk/>
          <pc:sldMk cId="1349690207" sldId="321"/>
        </pc:sldMkLst>
        <pc:spChg chg="mod">
          <ac:chgData name="Salustiano Rodrigues" userId="b0c2298ca69cb755" providerId="LiveId" clId="{ECC717C9-FB5E-4179-84E2-2AEC4212B480}" dt="2022-08-27T14:58:39.930" v="2711" actId="20577"/>
          <ac:spMkLst>
            <pc:docMk/>
            <pc:sldMk cId="1349690207" sldId="321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4:59:14.085" v="2726" actId="20577"/>
        <pc:sldMkLst>
          <pc:docMk/>
          <pc:sldMk cId="1788668474" sldId="322"/>
        </pc:sldMkLst>
        <pc:spChg chg="mod">
          <ac:chgData name="Salustiano Rodrigues" userId="b0c2298ca69cb755" providerId="LiveId" clId="{ECC717C9-FB5E-4179-84E2-2AEC4212B480}" dt="2022-08-27T14:59:14.085" v="2726" actId="20577"/>
          <ac:spMkLst>
            <pc:docMk/>
            <pc:sldMk cId="1788668474" sldId="322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5:00:24.879" v="2829" actId="20577"/>
        <pc:sldMkLst>
          <pc:docMk/>
          <pc:sldMk cId="1300273721" sldId="323"/>
        </pc:sldMkLst>
        <pc:spChg chg="mod">
          <ac:chgData name="Salustiano Rodrigues" userId="b0c2298ca69cb755" providerId="LiveId" clId="{ECC717C9-FB5E-4179-84E2-2AEC4212B480}" dt="2022-08-27T14:59:43.190" v="2728"/>
          <ac:spMkLst>
            <pc:docMk/>
            <pc:sldMk cId="1300273721" sldId="323"/>
            <ac:spMk id="2" creationId="{0E1644BD-8E6F-746C-63EA-ADA395C6F15D}"/>
          </ac:spMkLst>
        </pc:spChg>
        <pc:spChg chg="mod">
          <ac:chgData name="Salustiano Rodrigues" userId="b0c2298ca69cb755" providerId="LiveId" clId="{ECC717C9-FB5E-4179-84E2-2AEC4212B480}" dt="2022-08-27T15:00:24.879" v="2829" actId="20577"/>
          <ac:spMkLst>
            <pc:docMk/>
            <pc:sldMk cId="1300273721" sldId="323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6:51:16.399" v="2838" actId="20577"/>
        <pc:sldMkLst>
          <pc:docMk/>
          <pc:sldMk cId="280453927" sldId="324"/>
        </pc:sldMkLst>
        <pc:spChg chg="mod">
          <ac:chgData name="Salustiano Rodrigues" userId="b0c2298ca69cb755" providerId="LiveId" clId="{ECC717C9-FB5E-4179-84E2-2AEC4212B480}" dt="2022-08-27T16:51:16.399" v="2838" actId="20577"/>
          <ac:spMkLst>
            <pc:docMk/>
            <pc:sldMk cId="280453927" sldId="324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6:59:55.337" v="2852" actId="20577"/>
        <pc:sldMkLst>
          <pc:docMk/>
          <pc:sldMk cId="1483419003" sldId="325"/>
        </pc:sldMkLst>
        <pc:spChg chg="mod">
          <ac:chgData name="Salustiano Rodrigues" userId="b0c2298ca69cb755" providerId="LiveId" clId="{ECC717C9-FB5E-4179-84E2-2AEC4212B480}" dt="2022-08-27T16:59:55.337" v="2852" actId="20577"/>
          <ac:spMkLst>
            <pc:docMk/>
            <pc:sldMk cId="1483419003" sldId="325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7:00:40.600" v="2901" actId="20577"/>
        <pc:sldMkLst>
          <pc:docMk/>
          <pc:sldMk cId="2872520344" sldId="326"/>
        </pc:sldMkLst>
        <pc:spChg chg="mod">
          <ac:chgData name="Salustiano Rodrigues" userId="b0c2298ca69cb755" providerId="LiveId" clId="{ECC717C9-FB5E-4179-84E2-2AEC4212B480}" dt="2022-08-27T17:00:40.600" v="2901" actId="20577"/>
          <ac:spMkLst>
            <pc:docMk/>
            <pc:sldMk cId="2872520344" sldId="326"/>
            <ac:spMk id="3" creationId="{D4A3F945-69BA-1E42-A38C-C8BF6DFB0021}"/>
          </ac:spMkLst>
        </pc:spChg>
      </pc:sldChg>
      <pc:sldChg chg="modSp add mod">
        <pc:chgData name="Salustiano Rodrigues" userId="b0c2298ca69cb755" providerId="LiveId" clId="{ECC717C9-FB5E-4179-84E2-2AEC4212B480}" dt="2022-08-27T17:02:40.067" v="2948" actId="113"/>
        <pc:sldMkLst>
          <pc:docMk/>
          <pc:sldMk cId="1926318043" sldId="327"/>
        </pc:sldMkLst>
        <pc:spChg chg="mod">
          <ac:chgData name="Salustiano Rodrigues" userId="b0c2298ca69cb755" providerId="LiveId" clId="{ECC717C9-FB5E-4179-84E2-2AEC4212B480}" dt="2022-08-27T17:02:40.067" v="2948" actId="113"/>
          <ac:spMkLst>
            <pc:docMk/>
            <pc:sldMk cId="1926318043" sldId="327"/>
            <ac:spMk id="3" creationId="{D4A3F945-69BA-1E42-A38C-C8BF6DFB0021}"/>
          </ac:spMkLst>
        </pc:spChg>
      </pc:sldChg>
      <pc:sldChg chg="addSp delSp modSp add mod setBg">
        <pc:chgData name="Salustiano Rodrigues" userId="b0c2298ca69cb755" providerId="LiveId" clId="{ECC717C9-FB5E-4179-84E2-2AEC4212B480}" dt="2022-08-27T17:04:57.960" v="2972" actId="1440"/>
        <pc:sldMkLst>
          <pc:docMk/>
          <pc:sldMk cId="890690885" sldId="328"/>
        </pc:sldMkLst>
        <pc:spChg chg="mod">
          <ac:chgData name="Salustiano Rodrigues" userId="b0c2298ca69cb755" providerId="LiveId" clId="{ECC717C9-FB5E-4179-84E2-2AEC4212B480}" dt="2022-08-27T17:04:52.369" v="2970" actId="26606"/>
          <ac:spMkLst>
            <pc:docMk/>
            <pc:sldMk cId="890690885" sldId="328"/>
            <ac:spMk id="2" creationId="{0E1644BD-8E6F-746C-63EA-ADA395C6F15D}"/>
          </ac:spMkLst>
        </pc:spChg>
        <pc:spChg chg="add del mod">
          <ac:chgData name="Salustiano Rodrigues" userId="b0c2298ca69cb755" providerId="LiveId" clId="{ECC717C9-FB5E-4179-84E2-2AEC4212B480}" dt="2022-08-27T17:04:54.996" v="2971" actId="123"/>
          <ac:spMkLst>
            <pc:docMk/>
            <pc:sldMk cId="890690885" sldId="328"/>
            <ac:spMk id="3" creationId="{D4A3F945-69BA-1E42-A38C-C8BF6DFB0021}"/>
          </ac:spMkLst>
        </pc:spChg>
        <pc:spChg chg="mod">
          <ac:chgData name="Salustiano Rodrigues" userId="b0c2298ca69cb755" providerId="LiveId" clId="{ECC717C9-FB5E-4179-84E2-2AEC4212B480}" dt="2022-08-27T17:04:52.369" v="2970" actId="26606"/>
          <ac:spMkLst>
            <pc:docMk/>
            <pc:sldMk cId="890690885" sldId="328"/>
            <ac:spMk id="4" creationId="{00D2D7F0-0C98-ECE5-3341-BED9941F6B14}"/>
          </ac:spMkLst>
        </pc:spChg>
        <pc:spChg chg="add del mod">
          <ac:chgData name="Salustiano Rodrigues" userId="b0c2298ca69cb755" providerId="LiveId" clId="{ECC717C9-FB5E-4179-84E2-2AEC4212B480}" dt="2022-08-27T17:04:47.806" v="2967" actId="478"/>
          <ac:spMkLst>
            <pc:docMk/>
            <pc:sldMk cId="890690885" sldId="328"/>
            <ac:spMk id="6" creationId="{A1975CDE-2615-33B6-7A06-EFF19F133C33}"/>
          </ac:spMkLst>
        </pc:spChg>
        <pc:spChg chg="add">
          <ac:chgData name="Salustiano Rodrigues" userId="b0c2298ca69cb755" providerId="LiveId" clId="{ECC717C9-FB5E-4179-84E2-2AEC4212B480}" dt="2022-08-27T17:04:52.369" v="2970" actId="26606"/>
          <ac:spMkLst>
            <pc:docMk/>
            <pc:sldMk cId="890690885" sldId="328"/>
            <ac:spMk id="1035" creationId="{E491B121-12B5-4977-A064-636AB0B9B0BD}"/>
          </ac:spMkLst>
        </pc:spChg>
        <pc:spChg chg="add">
          <ac:chgData name="Salustiano Rodrigues" userId="b0c2298ca69cb755" providerId="LiveId" clId="{ECC717C9-FB5E-4179-84E2-2AEC4212B480}" dt="2022-08-27T17:04:52.369" v="2970" actId="26606"/>
          <ac:spMkLst>
            <pc:docMk/>
            <pc:sldMk cId="890690885" sldId="328"/>
            <ac:spMk id="1037" creationId="{2ED05F70-AB3E-4472-B26B-EFE6A5A59BC8}"/>
          </ac:spMkLst>
        </pc:spChg>
        <pc:spChg chg="add">
          <ac:chgData name="Salustiano Rodrigues" userId="b0c2298ca69cb755" providerId="LiveId" clId="{ECC717C9-FB5E-4179-84E2-2AEC4212B480}" dt="2022-08-27T17:04:52.369" v="2970" actId="26606"/>
          <ac:spMkLst>
            <pc:docMk/>
            <pc:sldMk cId="890690885" sldId="328"/>
            <ac:spMk id="1039" creationId="{21F6BE39-9E37-45F0-B10C-92305CFB7C77}"/>
          </ac:spMkLst>
        </pc:spChg>
        <pc:picChg chg="add del">
          <ac:chgData name="Salustiano Rodrigues" userId="b0c2298ca69cb755" providerId="LiveId" clId="{ECC717C9-FB5E-4179-84E2-2AEC4212B480}" dt="2022-08-27T17:04:50.252" v="2968" actId="478"/>
          <ac:picMkLst>
            <pc:docMk/>
            <pc:sldMk cId="890690885" sldId="328"/>
            <ac:picMk id="1026" creationId="{319DF261-EE98-16FF-4E2C-3FAA6582F7A7}"/>
          </ac:picMkLst>
        </pc:picChg>
        <pc:picChg chg="add del">
          <ac:chgData name="Salustiano Rodrigues" userId="b0c2298ca69cb755" providerId="LiveId" clId="{ECC717C9-FB5E-4179-84E2-2AEC4212B480}" dt="2022-08-27T17:04:47.477" v="2966"/>
          <ac:picMkLst>
            <pc:docMk/>
            <pc:sldMk cId="890690885" sldId="328"/>
            <ac:picMk id="1028" creationId="{FD7F7FC1-2E5C-9EB9-F40D-7FD1A245021D}"/>
          </ac:picMkLst>
        </pc:picChg>
        <pc:picChg chg="add mod ord">
          <ac:chgData name="Salustiano Rodrigues" userId="b0c2298ca69cb755" providerId="LiveId" clId="{ECC717C9-FB5E-4179-84E2-2AEC4212B480}" dt="2022-08-27T17:04:57.960" v="2972" actId="1440"/>
          <ac:picMkLst>
            <pc:docMk/>
            <pc:sldMk cId="890690885" sldId="328"/>
            <ac:picMk id="1030" creationId="{83891037-9F1E-F94B-8E18-C50B1049E08A}"/>
          </ac:picMkLst>
        </pc:picChg>
      </pc:sldChg>
      <pc:sldChg chg="delSp modSp add mod delDesignElem chgLayout">
        <pc:chgData name="Salustiano Rodrigues" userId="b0c2298ca69cb755" providerId="LiveId" clId="{ECC717C9-FB5E-4179-84E2-2AEC4212B480}" dt="2022-08-27T17:07:32.531" v="3011" actId="27636"/>
        <pc:sldMkLst>
          <pc:docMk/>
          <pc:sldMk cId="2930656137" sldId="329"/>
        </pc:sldMkLst>
        <pc:spChg chg="mod ord">
          <ac:chgData name="Salustiano Rodrigues" userId="b0c2298ca69cb755" providerId="LiveId" clId="{ECC717C9-FB5E-4179-84E2-2AEC4212B480}" dt="2022-08-27T17:05:31.557" v="2975" actId="700"/>
          <ac:spMkLst>
            <pc:docMk/>
            <pc:sldMk cId="2930656137" sldId="329"/>
            <ac:spMk id="2" creationId="{0E1644BD-8E6F-746C-63EA-ADA395C6F15D}"/>
          </ac:spMkLst>
        </pc:spChg>
        <pc:spChg chg="mod ord">
          <ac:chgData name="Salustiano Rodrigues" userId="b0c2298ca69cb755" providerId="LiveId" clId="{ECC717C9-FB5E-4179-84E2-2AEC4212B480}" dt="2022-08-27T17:07:32.531" v="3011" actId="27636"/>
          <ac:spMkLst>
            <pc:docMk/>
            <pc:sldMk cId="2930656137" sldId="329"/>
            <ac:spMk id="3" creationId="{D4A3F945-69BA-1E42-A38C-C8BF6DFB0021}"/>
          </ac:spMkLst>
        </pc:spChg>
        <pc:spChg chg="mod ord">
          <ac:chgData name="Salustiano Rodrigues" userId="b0c2298ca69cb755" providerId="LiveId" clId="{ECC717C9-FB5E-4179-84E2-2AEC4212B480}" dt="2022-08-27T17:05:31.557" v="2975" actId="700"/>
          <ac:spMkLst>
            <pc:docMk/>
            <pc:sldMk cId="2930656137" sldId="329"/>
            <ac:spMk id="4" creationId="{00D2D7F0-0C98-ECE5-3341-BED9941F6B14}"/>
          </ac:spMkLst>
        </pc:spChg>
        <pc:spChg chg="del">
          <ac:chgData name="Salustiano Rodrigues" userId="b0c2298ca69cb755" providerId="LiveId" clId="{ECC717C9-FB5E-4179-84E2-2AEC4212B480}" dt="2022-08-27T17:05:31.557" v="2975" actId="700"/>
          <ac:spMkLst>
            <pc:docMk/>
            <pc:sldMk cId="2930656137" sldId="329"/>
            <ac:spMk id="1035" creationId="{E491B121-12B5-4977-A064-636AB0B9B0BD}"/>
          </ac:spMkLst>
        </pc:spChg>
        <pc:spChg chg="del">
          <ac:chgData name="Salustiano Rodrigues" userId="b0c2298ca69cb755" providerId="LiveId" clId="{ECC717C9-FB5E-4179-84E2-2AEC4212B480}" dt="2022-08-27T17:05:31.557" v="2975" actId="700"/>
          <ac:spMkLst>
            <pc:docMk/>
            <pc:sldMk cId="2930656137" sldId="329"/>
            <ac:spMk id="1037" creationId="{2ED05F70-AB3E-4472-B26B-EFE6A5A59BC8}"/>
          </ac:spMkLst>
        </pc:spChg>
        <pc:spChg chg="del">
          <ac:chgData name="Salustiano Rodrigues" userId="b0c2298ca69cb755" providerId="LiveId" clId="{ECC717C9-FB5E-4179-84E2-2AEC4212B480}" dt="2022-08-27T17:05:31.557" v="2975" actId="700"/>
          <ac:spMkLst>
            <pc:docMk/>
            <pc:sldMk cId="2930656137" sldId="329"/>
            <ac:spMk id="1039" creationId="{21F6BE39-9E37-45F0-B10C-92305CFB7C77}"/>
          </ac:spMkLst>
        </pc:spChg>
        <pc:picChg chg="del">
          <ac:chgData name="Salustiano Rodrigues" userId="b0c2298ca69cb755" providerId="LiveId" clId="{ECC717C9-FB5E-4179-84E2-2AEC4212B480}" dt="2022-08-27T17:05:28.404" v="2974" actId="478"/>
          <ac:picMkLst>
            <pc:docMk/>
            <pc:sldMk cId="2930656137" sldId="329"/>
            <ac:picMk id="1030" creationId="{83891037-9F1E-F94B-8E18-C50B1049E08A}"/>
          </ac:picMkLst>
        </pc:picChg>
      </pc:sldChg>
      <pc:sldChg chg="addSp delSp modSp add mod">
        <pc:chgData name="Salustiano Rodrigues" userId="b0c2298ca69cb755" providerId="LiveId" clId="{ECC717C9-FB5E-4179-84E2-2AEC4212B480}" dt="2022-08-27T17:09:38.038" v="3029" actId="1076"/>
        <pc:sldMkLst>
          <pc:docMk/>
          <pc:sldMk cId="639374893" sldId="330"/>
        </pc:sldMkLst>
        <pc:spChg chg="mod">
          <ac:chgData name="Salustiano Rodrigues" userId="b0c2298ca69cb755" providerId="LiveId" clId="{ECC717C9-FB5E-4179-84E2-2AEC4212B480}" dt="2022-08-27T17:09:37.566" v="3028" actId="26606"/>
          <ac:spMkLst>
            <pc:docMk/>
            <pc:sldMk cId="639374893" sldId="330"/>
            <ac:spMk id="2" creationId="{0E1644BD-8E6F-746C-63EA-ADA395C6F15D}"/>
          </ac:spMkLst>
        </pc:spChg>
        <pc:spChg chg="mod ord">
          <ac:chgData name="Salustiano Rodrigues" userId="b0c2298ca69cb755" providerId="LiveId" clId="{ECC717C9-FB5E-4179-84E2-2AEC4212B480}" dt="2022-08-27T17:09:37.566" v="3028" actId="26606"/>
          <ac:spMkLst>
            <pc:docMk/>
            <pc:sldMk cId="639374893" sldId="330"/>
            <ac:spMk id="3" creationId="{D4A3F945-69BA-1E42-A38C-C8BF6DFB0021}"/>
          </ac:spMkLst>
        </pc:spChg>
        <pc:spChg chg="mod">
          <ac:chgData name="Salustiano Rodrigues" userId="b0c2298ca69cb755" providerId="LiveId" clId="{ECC717C9-FB5E-4179-84E2-2AEC4212B480}" dt="2022-08-27T17:09:37.566" v="3028" actId="26606"/>
          <ac:spMkLst>
            <pc:docMk/>
            <pc:sldMk cId="639374893" sldId="330"/>
            <ac:spMk id="4" creationId="{00D2D7F0-0C98-ECE5-3341-BED9941F6B14}"/>
          </ac:spMkLst>
        </pc:spChg>
        <pc:spChg chg="ord">
          <ac:chgData name="Salustiano Rodrigues" userId="b0c2298ca69cb755" providerId="LiveId" clId="{ECC717C9-FB5E-4179-84E2-2AEC4212B480}" dt="2022-08-27T17:09:36.884" v="3026" actId="26606"/>
          <ac:spMkLst>
            <pc:docMk/>
            <pc:sldMk cId="639374893" sldId="330"/>
            <ac:spMk id="5" creationId="{9C8F51F0-957C-FFEE-8F14-D32847AD5903}"/>
          </ac:spMkLst>
        </pc:spChg>
        <pc:spChg chg="add del">
          <ac:chgData name="Salustiano Rodrigues" userId="b0c2298ca69cb755" providerId="LiveId" clId="{ECC717C9-FB5E-4179-84E2-2AEC4212B480}" dt="2022-08-27T17:09:37.566" v="3028" actId="26606"/>
          <ac:spMkLst>
            <pc:docMk/>
            <pc:sldMk cId="639374893" sldId="330"/>
            <ac:spMk id="12" creationId="{1EDD21E1-BAF0-4314-AB31-82ECB8AC9EA9}"/>
          </ac:spMkLst>
        </pc:spChg>
        <pc:spChg chg="add del">
          <ac:chgData name="Salustiano Rodrigues" userId="b0c2298ca69cb755" providerId="LiveId" clId="{ECC717C9-FB5E-4179-84E2-2AEC4212B480}" dt="2022-08-27T17:09:37.566" v="3028" actId="26606"/>
          <ac:spMkLst>
            <pc:docMk/>
            <pc:sldMk cId="639374893" sldId="330"/>
            <ac:spMk id="14" creationId="{FDC8619C-F25D-468E-95FA-2A2151D7DDD2}"/>
          </ac:spMkLst>
        </pc:spChg>
        <pc:spChg chg="add del">
          <ac:chgData name="Salustiano Rodrigues" userId="b0c2298ca69cb755" providerId="LiveId" clId="{ECC717C9-FB5E-4179-84E2-2AEC4212B480}" dt="2022-08-27T17:09:37.566" v="3028" actId="26606"/>
          <ac:spMkLst>
            <pc:docMk/>
            <pc:sldMk cId="639374893" sldId="330"/>
            <ac:spMk id="16" creationId="{7D9439D6-DEAD-4CEB-A61B-BE3D64D1B598}"/>
          </ac:spMkLst>
        </pc:spChg>
        <pc:picChg chg="add mod ord">
          <ac:chgData name="Salustiano Rodrigues" userId="b0c2298ca69cb755" providerId="LiveId" clId="{ECC717C9-FB5E-4179-84E2-2AEC4212B480}" dt="2022-08-27T17:09:38.038" v="3029" actId="1076"/>
          <ac:picMkLst>
            <pc:docMk/>
            <pc:sldMk cId="639374893" sldId="330"/>
            <ac:picMk id="7" creationId="{CFDBE01A-8247-2519-B479-B72C7E563581}"/>
          </ac:picMkLst>
        </pc:picChg>
      </pc:sldChg>
      <pc:sldChg chg="delSp modSp add mod">
        <pc:chgData name="Salustiano Rodrigues" userId="b0c2298ca69cb755" providerId="LiveId" clId="{ECC717C9-FB5E-4179-84E2-2AEC4212B480}" dt="2022-08-27T17:10:37.979" v="3048" actId="113"/>
        <pc:sldMkLst>
          <pc:docMk/>
          <pc:sldMk cId="4003058513" sldId="331"/>
        </pc:sldMkLst>
        <pc:spChg chg="mod">
          <ac:chgData name="Salustiano Rodrigues" userId="b0c2298ca69cb755" providerId="LiveId" clId="{ECC717C9-FB5E-4179-84E2-2AEC4212B480}" dt="2022-08-27T17:10:37.979" v="3048" actId="113"/>
          <ac:spMkLst>
            <pc:docMk/>
            <pc:sldMk cId="4003058513" sldId="331"/>
            <ac:spMk id="3" creationId="{D4A3F945-69BA-1E42-A38C-C8BF6DFB0021}"/>
          </ac:spMkLst>
        </pc:spChg>
        <pc:picChg chg="del">
          <ac:chgData name="Salustiano Rodrigues" userId="b0c2298ca69cb755" providerId="LiveId" clId="{ECC717C9-FB5E-4179-84E2-2AEC4212B480}" dt="2022-08-27T17:09:48.424" v="3031" actId="478"/>
          <ac:picMkLst>
            <pc:docMk/>
            <pc:sldMk cId="4003058513" sldId="331"/>
            <ac:picMk id="7" creationId="{CFDBE01A-8247-2519-B479-B72C7E563581}"/>
          </ac:picMkLst>
        </pc:picChg>
      </pc:sldChg>
      <pc:sldChg chg="modSp new del mod">
        <pc:chgData name="Salustiano Rodrigues" userId="b0c2298ca69cb755" providerId="LiveId" clId="{ECC717C9-FB5E-4179-84E2-2AEC4212B480}" dt="2022-08-27T17:11:59.709" v="3066" actId="47"/>
        <pc:sldMkLst>
          <pc:docMk/>
          <pc:sldMk cId="882677590" sldId="332"/>
        </pc:sldMkLst>
        <pc:spChg chg="mod">
          <ac:chgData name="Salustiano Rodrigues" userId="b0c2298ca69cb755" providerId="LiveId" clId="{ECC717C9-FB5E-4179-84E2-2AEC4212B480}" dt="2022-08-27T17:11:21.780" v="3062" actId="20577"/>
          <ac:spMkLst>
            <pc:docMk/>
            <pc:sldMk cId="882677590" sldId="332"/>
            <ac:spMk id="2" creationId="{6302142E-BBC5-B2BE-EE0F-CEAE33BE08D5}"/>
          </ac:spMkLst>
        </pc:spChg>
        <pc:spChg chg="mod">
          <ac:chgData name="Salustiano Rodrigues" userId="b0c2298ca69cb755" providerId="LiveId" clId="{ECC717C9-FB5E-4179-84E2-2AEC4212B480}" dt="2022-08-27T17:11:37.950" v="3065" actId="15"/>
          <ac:spMkLst>
            <pc:docMk/>
            <pc:sldMk cId="882677590" sldId="332"/>
            <ac:spMk id="3" creationId="{3DBF8A13-469D-24D6-67E7-F94C1E8887EA}"/>
          </ac:spMkLst>
        </pc:spChg>
      </pc:sldChg>
      <pc:sldChg chg="modSp new del mod">
        <pc:chgData name="Salustiano Rodrigues" userId="b0c2298ca69cb755" providerId="LiveId" clId="{ECC717C9-FB5E-4179-84E2-2AEC4212B480}" dt="2022-08-27T17:14:19.027" v="3078" actId="47"/>
        <pc:sldMkLst>
          <pc:docMk/>
          <pc:sldMk cId="2288095340" sldId="332"/>
        </pc:sldMkLst>
        <pc:spChg chg="mod">
          <ac:chgData name="Salustiano Rodrigues" userId="b0c2298ca69cb755" providerId="LiveId" clId="{ECC717C9-FB5E-4179-84E2-2AEC4212B480}" dt="2022-08-27T17:13:29.780" v="3077" actId="20577"/>
          <ac:spMkLst>
            <pc:docMk/>
            <pc:sldMk cId="2288095340" sldId="332"/>
            <ac:spMk id="2" creationId="{83FD21A7-A03E-EDCF-9C64-7A564CBA8C5F}"/>
          </ac:spMkLst>
        </pc:spChg>
      </pc:sldChg>
    </pc:docChg>
  </pc:docChgLst>
  <pc:docChgLst>
    <pc:chgData name="Salustiano Rodrigues" userId="b0c2298ca69cb755" providerId="LiveId" clId="{472725AA-8A44-46D6-9F06-080744B1ADFA}"/>
    <pc:docChg chg="undo redo custSel addSld delSld modSld sldOrd">
      <pc:chgData name="Salustiano Rodrigues" userId="b0c2298ca69cb755" providerId="LiveId" clId="{472725AA-8A44-46D6-9F06-080744B1ADFA}" dt="2022-09-21T18:05:38.560" v="972" actId="20577"/>
      <pc:docMkLst>
        <pc:docMk/>
      </pc:docMkLst>
      <pc:sldChg chg="delSp modSp mod">
        <pc:chgData name="Salustiano Rodrigues" userId="b0c2298ca69cb755" providerId="LiveId" clId="{472725AA-8A44-46D6-9F06-080744B1ADFA}" dt="2022-09-21T17:18:54.029" v="76" actId="14"/>
        <pc:sldMkLst>
          <pc:docMk/>
          <pc:sldMk cId="2709367394" sldId="289"/>
        </pc:sldMkLst>
        <pc:spChg chg="mod">
          <ac:chgData name="Salustiano Rodrigues" userId="b0c2298ca69cb755" providerId="LiveId" clId="{472725AA-8A44-46D6-9F06-080744B1ADFA}" dt="2022-09-21T17:18:54.029" v="76" actId="14"/>
          <ac:spMkLst>
            <pc:docMk/>
            <pc:sldMk cId="2709367394" sldId="289"/>
            <ac:spMk id="3" creationId="{2DB97DCF-A9FB-4CEA-B6C7-D7C69F3F89A7}"/>
          </ac:spMkLst>
        </pc:spChg>
        <pc:picChg chg="del">
          <ac:chgData name="Salustiano Rodrigues" userId="b0c2298ca69cb755" providerId="LiveId" clId="{472725AA-8A44-46D6-9F06-080744B1ADFA}" dt="2022-09-21T17:17:53.897" v="1" actId="478"/>
          <ac:picMkLst>
            <pc:docMk/>
            <pc:sldMk cId="2709367394" sldId="289"/>
            <ac:picMk id="1026" creationId="{46ECC9E0-3301-3AA4-C5AE-EB85F89416E7}"/>
          </ac:picMkLst>
        </pc:picChg>
      </pc:sldChg>
      <pc:sldChg chg="del">
        <pc:chgData name="Salustiano Rodrigues" userId="b0c2298ca69cb755" providerId="LiveId" clId="{472725AA-8A44-46D6-9F06-080744B1ADFA}" dt="2022-09-21T17:18:12.950" v="12" actId="47"/>
        <pc:sldMkLst>
          <pc:docMk/>
          <pc:sldMk cId="1944101907" sldId="290"/>
        </pc:sldMkLst>
      </pc:sldChg>
      <pc:sldChg chg="del">
        <pc:chgData name="Salustiano Rodrigues" userId="b0c2298ca69cb755" providerId="LiveId" clId="{472725AA-8A44-46D6-9F06-080744B1ADFA}" dt="2022-09-21T17:18:13.058" v="13" actId="47"/>
        <pc:sldMkLst>
          <pc:docMk/>
          <pc:sldMk cId="560579758" sldId="291"/>
        </pc:sldMkLst>
      </pc:sldChg>
      <pc:sldChg chg="del">
        <pc:chgData name="Salustiano Rodrigues" userId="b0c2298ca69cb755" providerId="LiveId" clId="{472725AA-8A44-46D6-9F06-080744B1ADFA}" dt="2022-09-21T17:18:13.213" v="14" actId="47"/>
        <pc:sldMkLst>
          <pc:docMk/>
          <pc:sldMk cId="406354175" sldId="292"/>
        </pc:sldMkLst>
      </pc:sldChg>
      <pc:sldChg chg="del">
        <pc:chgData name="Salustiano Rodrigues" userId="b0c2298ca69cb755" providerId="LiveId" clId="{472725AA-8A44-46D6-9F06-080744B1ADFA}" dt="2022-09-21T17:18:13.396" v="15" actId="47"/>
        <pc:sldMkLst>
          <pc:docMk/>
          <pc:sldMk cId="4135212744" sldId="293"/>
        </pc:sldMkLst>
      </pc:sldChg>
      <pc:sldChg chg="del">
        <pc:chgData name="Salustiano Rodrigues" userId="b0c2298ca69cb755" providerId="LiveId" clId="{472725AA-8A44-46D6-9F06-080744B1ADFA}" dt="2022-09-21T17:18:13.551" v="16" actId="47"/>
        <pc:sldMkLst>
          <pc:docMk/>
          <pc:sldMk cId="3019867394" sldId="294"/>
        </pc:sldMkLst>
      </pc:sldChg>
      <pc:sldChg chg="del">
        <pc:chgData name="Salustiano Rodrigues" userId="b0c2298ca69cb755" providerId="LiveId" clId="{472725AA-8A44-46D6-9F06-080744B1ADFA}" dt="2022-09-21T17:18:13.713" v="17" actId="47"/>
        <pc:sldMkLst>
          <pc:docMk/>
          <pc:sldMk cId="2409594843" sldId="295"/>
        </pc:sldMkLst>
      </pc:sldChg>
      <pc:sldChg chg="del">
        <pc:chgData name="Salustiano Rodrigues" userId="b0c2298ca69cb755" providerId="LiveId" clId="{472725AA-8A44-46D6-9F06-080744B1ADFA}" dt="2022-09-21T17:18:13.865" v="18" actId="47"/>
        <pc:sldMkLst>
          <pc:docMk/>
          <pc:sldMk cId="1066829169" sldId="296"/>
        </pc:sldMkLst>
      </pc:sldChg>
      <pc:sldChg chg="del">
        <pc:chgData name="Salustiano Rodrigues" userId="b0c2298ca69cb755" providerId="LiveId" clId="{472725AA-8A44-46D6-9F06-080744B1ADFA}" dt="2022-09-21T17:18:14.026" v="19" actId="47"/>
        <pc:sldMkLst>
          <pc:docMk/>
          <pc:sldMk cId="1672189571" sldId="297"/>
        </pc:sldMkLst>
      </pc:sldChg>
      <pc:sldChg chg="del">
        <pc:chgData name="Salustiano Rodrigues" userId="b0c2298ca69cb755" providerId="LiveId" clId="{472725AA-8A44-46D6-9F06-080744B1ADFA}" dt="2022-09-21T17:18:14.520" v="20" actId="47"/>
        <pc:sldMkLst>
          <pc:docMk/>
          <pc:sldMk cId="3580629145" sldId="298"/>
        </pc:sldMkLst>
      </pc:sldChg>
      <pc:sldChg chg="del">
        <pc:chgData name="Salustiano Rodrigues" userId="b0c2298ca69cb755" providerId="LiveId" clId="{472725AA-8A44-46D6-9F06-080744B1ADFA}" dt="2022-09-21T17:18:14.571" v="21" actId="47"/>
        <pc:sldMkLst>
          <pc:docMk/>
          <pc:sldMk cId="2322110154" sldId="299"/>
        </pc:sldMkLst>
      </pc:sldChg>
      <pc:sldChg chg="del">
        <pc:chgData name="Salustiano Rodrigues" userId="b0c2298ca69cb755" providerId="LiveId" clId="{472725AA-8A44-46D6-9F06-080744B1ADFA}" dt="2022-09-21T17:18:14.612" v="22" actId="47"/>
        <pc:sldMkLst>
          <pc:docMk/>
          <pc:sldMk cId="1212313709" sldId="300"/>
        </pc:sldMkLst>
      </pc:sldChg>
      <pc:sldChg chg="del">
        <pc:chgData name="Salustiano Rodrigues" userId="b0c2298ca69cb755" providerId="LiveId" clId="{472725AA-8A44-46D6-9F06-080744B1ADFA}" dt="2022-09-21T17:18:14.652" v="23" actId="47"/>
        <pc:sldMkLst>
          <pc:docMk/>
          <pc:sldMk cId="2960930112" sldId="301"/>
        </pc:sldMkLst>
      </pc:sldChg>
      <pc:sldChg chg="del">
        <pc:chgData name="Salustiano Rodrigues" userId="b0c2298ca69cb755" providerId="LiveId" clId="{472725AA-8A44-46D6-9F06-080744B1ADFA}" dt="2022-09-21T17:18:14.683" v="24" actId="47"/>
        <pc:sldMkLst>
          <pc:docMk/>
          <pc:sldMk cId="813271177" sldId="302"/>
        </pc:sldMkLst>
      </pc:sldChg>
      <pc:sldChg chg="del">
        <pc:chgData name="Salustiano Rodrigues" userId="b0c2298ca69cb755" providerId="LiveId" clId="{472725AA-8A44-46D6-9F06-080744B1ADFA}" dt="2022-09-21T17:18:14.716" v="25" actId="47"/>
        <pc:sldMkLst>
          <pc:docMk/>
          <pc:sldMk cId="3211133018" sldId="303"/>
        </pc:sldMkLst>
      </pc:sldChg>
      <pc:sldChg chg="del">
        <pc:chgData name="Salustiano Rodrigues" userId="b0c2298ca69cb755" providerId="LiveId" clId="{472725AA-8A44-46D6-9F06-080744B1ADFA}" dt="2022-09-21T17:18:14.784" v="26" actId="47"/>
        <pc:sldMkLst>
          <pc:docMk/>
          <pc:sldMk cId="439350643" sldId="304"/>
        </pc:sldMkLst>
      </pc:sldChg>
      <pc:sldChg chg="del">
        <pc:chgData name="Salustiano Rodrigues" userId="b0c2298ca69cb755" providerId="LiveId" clId="{472725AA-8A44-46D6-9F06-080744B1ADFA}" dt="2022-09-21T17:18:14.828" v="27" actId="47"/>
        <pc:sldMkLst>
          <pc:docMk/>
          <pc:sldMk cId="2002738950" sldId="305"/>
        </pc:sldMkLst>
      </pc:sldChg>
      <pc:sldChg chg="del">
        <pc:chgData name="Salustiano Rodrigues" userId="b0c2298ca69cb755" providerId="LiveId" clId="{472725AA-8A44-46D6-9F06-080744B1ADFA}" dt="2022-09-21T17:18:14.866" v="28" actId="47"/>
        <pc:sldMkLst>
          <pc:docMk/>
          <pc:sldMk cId="1035785202" sldId="306"/>
        </pc:sldMkLst>
      </pc:sldChg>
      <pc:sldChg chg="del">
        <pc:chgData name="Salustiano Rodrigues" userId="b0c2298ca69cb755" providerId="LiveId" clId="{472725AA-8A44-46D6-9F06-080744B1ADFA}" dt="2022-09-21T17:18:14.898" v="29" actId="47"/>
        <pc:sldMkLst>
          <pc:docMk/>
          <pc:sldMk cId="2455242749" sldId="307"/>
        </pc:sldMkLst>
      </pc:sldChg>
      <pc:sldChg chg="del">
        <pc:chgData name="Salustiano Rodrigues" userId="b0c2298ca69cb755" providerId="LiveId" clId="{472725AA-8A44-46D6-9F06-080744B1ADFA}" dt="2022-09-21T17:18:14.934" v="30" actId="47"/>
        <pc:sldMkLst>
          <pc:docMk/>
          <pc:sldMk cId="2163184171" sldId="308"/>
        </pc:sldMkLst>
      </pc:sldChg>
      <pc:sldChg chg="del">
        <pc:chgData name="Salustiano Rodrigues" userId="b0c2298ca69cb755" providerId="LiveId" clId="{472725AA-8A44-46D6-9F06-080744B1ADFA}" dt="2022-09-21T17:18:14.980" v="31" actId="47"/>
        <pc:sldMkLst>
          <pc:docMk/>
          <pc:sldMk cId="2521148120" sldId="309"/>
        </pc:sldMkLst>
      </pc:sldChg>
      <pc:sldChg chg="del">
        <pc:chgData name="Salustiano Rodrigues" userId="b0c2298ca69cb755" providerId="LiveId" clId="{472725AA-8A44-46D6-9F06-080744B1ADFA}" dt="2022-09-21T17:18:14.994" v="32" actId="47"/>
        <pc:sldMkLst>
          <pc:docMk/>
          <pc:sldMk cId="467777870" sldId="310"/>
        </pc:sldMkLst>
      </pc:sldChg>
      <pc:sldChg chg="ord">
        <pc:chgData name="Salustiano Rodrigues" userId="b0c2298ca69cb755" providerId="LiveId" clId="{472725AA-8A44-46D6-9F06-080744B1ADFA}" dt="2022-09-21T17:31:10.877" v="231"/>
        <pc:sldMkLst>
          <pc:docMk/>
          <pc:sldMk cId="442973404" sldId="311"/>
        </pc:sldMkLst>
      </pc:sldChg>
      <pc:sldChg chg="del">
        <pc:chgData name="Salustiano Rodrigues" userId="b0c2298ca69cb755" providerId="LiveId" clId="{472725AA-8A44-46D6-9F06-080744B1ADFA}" dt="2022-09-21T17:18:15.040" v="33" actId="47"/>
        <pc:sldMkLst>
          <pc:docMk/>
          <pc:sldMk cId="603779948" sldId="312"/>
        </pc:sldMkLst>
      </pc:sldChg>
      <pc:sldChg chg="modSp add mod">
        <pc:chgData name="Salustiano Rodrigues" userId="b0c2298ca69cb755" providerId="LiveId" clId="{472725AA-8A44-46D6-9F06-080744B1ADFA}" dt="2022-09-21T17:20:11.172" v="114" actId="5793"/>
        <pc:sldMkLst>
          <pc:docMk/>
          <pc:sldMk cId="3978500945" sldId="312"/>
        </pc:sldMkLst>
        <pc:spChg chg="mod">
          <ac:chgData name="Salustiano Rodrigues" userId="b0c2298ca69cb755" providerId="LiveId" clId="{472725AA-8A44-46D6-9F06-080744B1ADFA}" dt="2022-09-21T17:20:11.172" v="114" actId="5793"/>
          <ac:spMkLst>
            <pc:docMk/>
            <pc:sldMk cId="3978500945" sldId="312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5.096" v="34" actId="47"/>
        <pc:sldMkLst>
          <pc:docMk/>
          <pc:sldMk cId="3358641380" sldId="313"/>
        </pc:sldMkLst>
      </pc:sldChg>
      <pc:sldChg chg="modSp add mod">
        <pc:chgData name="Salustiano Rodrigues" userId="b0c2298ca69cb755" providerId="LiveId" clId="{472725AA-8A44-46D6-9F06-080744B1ADFA}" dt="2022-09-21T17:31:16.369" v="232"/>
        <pc:sldMkLst>
          <pc:docMk/>
          <pc:sldMk cId="3591700473" sldId="313"/>
        </pc:sldMkLst>
        <pc:spChg chg="mod">
          <ac:chgData name="Salustiano Rodrigues" userId="b0c2298ca69cb755" providerId="LiveId" clId="{472725AA-8A44-46D6-9F06-080744B1ADFA}" dt="2022-09-21T17:31:16.369" v="232"/>
          <ac:spMkLst>
            <pc:docMk/>
            <pc:sldMk cId="3591700473" sldId="313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7:28:02.389" v="148" actId="313"/>
          <ac:spMkLst>
            <pc:docMk/>
            <pc:sldMk cId="3591700473" sldId="313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472725AA-8A44-46D6-9F06-080744B1ADFA}" dt="2022-09-21T17:31:18.292" v="233"/>
        <pc:sldMkLst>
          <pc:docMk/>
          <pc:sldMk cId="1039717634" sldId="314"/>
        </pc:sldMkLst>
        <pc:spChg chg="mod">
          <ac:chgData name="Salustiano Rodrigues" userId="b0c2298ca69cb755" providerId="LiveId" clId="{472725AA-8A44-46D6-9F06-080744B1ADFA}" dt="2022-09-21T17:31:18.292" v="233"/>
          <ac:spMkLst>
            <pc:docMk/>
            <pc:sldMk cId="1039717634" sldId="314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7:29:20.080" v="182" actId="113"/>
          <ac:spMkLst>
            <pc:docMk/>
            <pc:sldMk cId="1039717634" sldId="314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5.149" v="35" actId="47"/>
        <pc:sldMkLst>
          <pc:docMk/>
          <pc:sldMk cId="2155827712" sldId="314"/>
        </pc:sldMkLst>
      </pc:sldChg>
      <pc:sldChg chg="del">
        <pc:chgData name="Salustiano Rodrigues" userId="b0c2298ca69cb755" providerId="LiveId" clId="{472725AA-8A44-46D6-9F06-080744B1ADFA}" dt="2022-09-21T17:18:15.520" v="36" actId="47"/>
        <pc:sldMkLst>
          <pc:docMk/>
          <pc:sldMk cId="769710361" sldId="315"/>
        </pc:sldMkLst>
      </pc:sldChg>
      <pc:sldChg chg="modSp add mod">
        <pc:chgData name="Salustiano Rodrigues" userId="b0c2298ca69cb755" providerId="LiveId" clId="{472725AA-8A44-46D6-9F06-080744B1ADFA}" dt="2022-09-21T17:31:21.692" v="234"/>
        <pc:sldMkLst>
          <pc:docMk/>
          <pc:sldMk cId="2145515533" sldId="315"/>
        </pc:sldMkLst>
        <pc:spChg chg="mod">
          <ac:chgData name="Salustiano Rodrigues" userId="b0c2298ca69cb755" providerId="LiveId" clId="{472725AA-8A44-46D6-9F06-080744B1ADFA}" dt="2022-09-21T17:31:21.692" v="234"/>
          <ac:spMkLst>
            <pc:docMk/>
            <pc:sldMk cId="2145515533" sldId="315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7:30:03.470" v="201" actId="113"/>
          <ac:spMkLst>
            <pc:docMk/>
            <pc:sldMk cId="2145515533" sldId="315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472725AA-8A44-46D6-9F06-080744B1ADFA}" dt="2022-09-21T17:31:23.706" v="235"/>
        <pc:sldMkLst>
          <pc:docMk/>
          <pc:sldMk cId="2441609600" sldId="316"/>
        </pc:sldMkLst>
        <pc:spChg chg="mod">
          <ac:chgData name="Salustiano Rodrigues" userId="b0c2298ca69cb755" providerId="LiveId" clId="{472725AA-8A44-46D6-9F06-080744B1ADFA}" dt="2022-09-21T17:31:23.706" v="235"/>
          <ac:spMkLst>
            <pc:docMk/>
            <pc:sldMk cId="2441609600" sldId="316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7:31:00.362" v="229" actId="6549"/>
          <ac:spMkLst>
            <pc:docMk/>
            <pc:sldMk cId="2441609600" sldId="316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002" v="37" actId="47"/>
        <pc:sldMkLst>
          <pc:docMk/>
          <pc:sldMk cId="3589492397" sldId="316"/>
        </pc:sldMkLst>
      </pc:sldChg>
      <pc:sldChg chg="modSp add mod ord">
        <pc:chgData name="Salustiano Rodrigues" userId="b0c2298ca69cb755" providerId="LiveId" clId="{472725AA-8A44-46D6-9F06-080744B1ADFA}" dt="2022-09-21T17:36:01.952" v="252" actId="114"/>
        <pc:sldMkLst>
          <pc:docMk/>
          <pc:sldMk cId="4054689194" sldId="317"/>
        </pc:sldMkLst>
        <pc:spChg chg="mod">
          <ac:chgData name="Salustiano Rodrigues" userId="b0c2298ca69cb755" providerId="LiveId" clId="{472725AA-8A44-46D6-9F06-080744B1ADFA}" dt="2022-09-21T17:35:22.086" v="239"/>
          <ac:spMkLst>
            <pc:docMk/>
            <pc:sldMk cId="4054689194" sldId="317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7:36:01.952" v="252" actId="114"/>
          <ac:spMkLst>
            <pc:docMk/>
            <pc:sldMk cId="4054689194" sldId="317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045" v="38" actId="47"/>
        <pc:sldMkLst>
          <pc:docMk/>
          <pc:sldMk cId="4159168496" sldId="317"/>
        </pc:sldMkLst>
      </pc:sldChg>
      <pc:sldChg chg="del">
        <pc:chgData name="Salustiano Rodrigues" userId="b0c2298ca69cb755" providerId="LiveId" clId="{472725AA-8A44-46D6-9F06-080744B1ADFA}" dt="2022-09-21T17:18:16.074" v="39" actId="47"/>
        <pc:sldMkLst>
          <pc:docMk/>
          <pc:sldMk cId="183217072" sldId="318"/>
        </pc:sldMkLst>
      </pc:sldChg>
      <pc:sldChg chg="modSp add mod">
        <pc:chgData name="Salustiano Rodrigues" userId="b0c2298ca69cb755" providerId="LiveId" clId="{472725AA-8A44-46D6-9F06-080744B1ADFA}" dt="2022-09-21T17:47:14.016" v="308" actId="6549"/>
        <pc:sldMkLst>
          <pc:docMk/>
          <pc:sldMk cId="461486992" sldId="318"/>
        </pc:sldMkLst>
        <pc:spChg chg="mod">
          <ac:chgData name="Salustiano Rodrigues" userId="b0c2298ca69cb755" providerId="LiveId" clId="{472725AA-8A44-46D6-9F06-080744B1ADFA}" dt="2022-09-21T17:47:14.016" v="308" actId="6549"/>
          <ac:spMkLst>
            <pc:docMk/>
            <pc:sldMk cId="461486992" sldId="318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472725AA-8A44-46D6-9F06-080744B1ADFA}" dt="2022-09-21T17:48:05.804" v="331" actId="113"/>
        <pc:sldMkLst>
          <pc:docMk/>
          <pc:sldMk cId="316312585" sldId="319"/>
        </pc:sldMkLst>
        <pc:spChg chg="mod">
          <ac:chgData name="Salustiano Rodrigues" userId="b0c2298ca69cb755" providerId="LiveId" clId="{472725AA-8A44-46D6-9F06-080744B1ADFA}" dt="2022-09-21T17:48:05.804" v="331" actId="113"/>
          <ac:spMkLst>
            <pc:docMk/>
            <pc:sldMk cId="316312585" sldId="319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101" v="40" actId="47"/>
        <pc:sldMkLst>
          <pc:docMk/>
          <pc:sldMk cId="451144694" sldId="319"/>
        </pc:sldMkLst>
      </pc:sldChg>
      <pc:sldChg chg="modSp add mod">
        <pc:chgData name="Salustiano Rodrigues" userId="b0c2298ca69cb755" providerId="LiveId" clId="{472725AA-8A44-46D6-9F06-080744B1ADFA}" dt="2022-09-21T17:49:29.635" v="373" actId="20577"/>
        <pc:sldMkLst>
          <pc:docMk/>
          <pc:sldMk cId="664339027" sldId="320"/>
        </pc:sldMkLst>
        <pc:spChg chg="mod">
          <ac:chgData name="Salustiano Rodrigues" userId="b0c2298ca69cb755" providerId="LiveId" clId="{472725AA-8A44-46D6-9F06-080744B1ADFA}" dt="2022-09-21T17:49:29.635" v="373" actId="20577"/>
          <ac:spMkLst>
            <pc:docMk/>
            <pc:sldMk cId="664339027" sldId="320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143" v="41" actId="47"/>
        <pc:sldMkLst>
          <pc:docMk/>
          <pc:sldMk cId="2350798410" sldId="320"/>
        </pc:sldMkLst>
      </pc:sldChg>
      <pc:sldChg chg="addSp delSp modSp add mod">
        <pc:chgData name="Salustiano Rodrigues" userId="b0c2298ca69cb755" providerId="LiveId" clId="{472725AA-8A44-46D6-9F06-080744B1ADFA}" dt="2022-09-21T17:50:22.448" v="380" actId="1440"/>
        <pc:sldMkLst>
          <pc:docMk/>
          <pc:sldMk cId="1158665850" sldId="321"/>
        </pc:sldMkLst>
        <pc:spChg chg="del">
          <ac:chgData name="Salustiano Rodrigues" userId="b0c2298ca69cb755" providerId="LiveId" clId="{472725AA-8A44-46D6-9F06-080744B1ADFA}" dt="2022-09-21T17:50:10.723" v="375" actId="478"/>
          <ac:spMkLst>
            <pc:docMk/>
            <pc:sldMk cId="1158665850" sldId="321"/>
            <ac:spMk id="3" creationId="{2DB97DCF-A9FB-4CEA-B6C7-D7C69F3F89A7}"/>
          </ac:spMkLst>
        </pc:spChg>
        <pc:spChg chg="add del mod">
          <ac:chgData name="Salustiano Rodrigues" userId="b0c2298ca69cb755" providerId="LiveId" clId="{472725AA-8A44-46D6-9F06-080744B1ADFA}" dt="2022-09-21T17:50:12.433" v="376" actId="22"/>
          <ac:spMkLst>
            <pc:docMk/>
            <pc:sldMk cId="1158665850" sldId="321"/>
            <ac:spMk id="6" creationId="{E9C8466C-50AC-BE69-564C-A13F3B6B4A2A}"/>
          </ac:spMkLst>
        </pc:spChg>
        <pc:picChg chg="add mod ord">
          <ac:chgData name="Salustiano Rodrigues" userId="b0c2298ca69cb755" providerId="LiveId" clId="{472725AA-8A44-46D6-9F06-080744B1ADFA}" dt="2022-09-21T17:50:22.448" v="380" actId="1440"/>
          <ac:picMkLst>
            <pc:docMk/>
            <pc:sldMk cId="1158665850" sldId="321"/>
            <ac:picMk id="8" creationId="{1170DA5C-F8E1-2BA7-776F-6C9313EAB08B}"/>
          </ac:picMkLst>
        </pc:picChg>
      </pc:sldChg>
      <pc:sldChg chg="del">
        <pc:chgData name="Salustiano Rodrigues" userId="b0c2298ca69cb755" providerId="LiveId" clId="{472725AA-8A44-46D6-9F06-080744B1ADFA}" dt="2022-09-21T17:18:16.183" v="42" actId="47"/>
        <pc:sldMkLst>
          <pc:docMk/>
          <pc:sldMk cId="1349690207" sldId="321"/>
        </pc:sldMkLst>
      </pc:sldChg>
      <pc:sldChg chg="del">
        <pc:chgData name="Salustiano Rodrigues" userId="b0c2298ca69cb755" providerId="LiveId" clId="{472725AA-8A44-46D6-9F06-080744B1ADFA}" dt="2022-09-21T17:18:16.212" v="43" actId="47"/>
        <pc:sldMkLst>
          <pc:docMk/>
          <pc:sldMk cId="1788668474" sldId="322"/>
        </pc:sldMkLst>
      </pc:sldChg>
      <pc:sldChg chg="modSp add mod ord">
        <pc:chgData name="Salustiano Rodrigues" userId="b0c2298ca69cb755" providerId="LiveId" clId="{472725AA-8A44-46D6-9F06-080744B1ADFA}" dt="2022-09-21T17:51:37.108" v="395" actId="6549"/>
        <pc:sldMkLst>
          <pc:docMk/>
          <pc:sldMk cId="3563648564" sldId="322"/>
        </pc:sldMkLst>
        <pc:spChg chg="mod">
          <ac:chgData name="Salustiano Rodrigues" userId="b0c2298ca69cb755" providerId="LiveId" clId="{472725AA-8A44-46D6-9F06-080744B1ADFA}" dt="2022-09-21T17:51:37.108" v="395" actId="6549"/>
          <ac:spMkLst>
            <pc:docMk/>
            <pc:sldMk cId="3563648564" sldId="322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472725AA-8A44-46D6-9F06-080744B1ADFA}" dt="2022-09-21T17:53:51.940" v="436" actId="20577"/>
        <pc:sldMkLst>
          <pc:docMk/>
          <pc:sldMk cId="733683970" sldId="323"/>
        </pc:sldMkLst>
        <pc:spChg chg="mod">
          <ac:chgData name="Salustiano Rodrigues" userId="b0c2298ca69cb755" providerId="LiveId" clId="{472725AA-8A44-46D6-9F06-080744B1ADFA}" dt="2022-09-21T17:52:59.165" v="422" actId="404"/>
          <ac:spMkLst>
            <pc:docMk/>
            <pc:sldMk cId="733683970" sldId="323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7:53:51.940" v="436" actId="20577"/>
          <ac:spMkLst>
            <pc:docMk/>
            <pc:sldMk cId="733683970" sldId="323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283" v="44" actId="47"/>
        <pc:sldMkLst>
          <pc:docMk/>
          <pc:sldMk cId="1300273721" sldId="323"/>
        </pc:sldMkLst>
      </pc:sldChg>
      <pc:sldChg chg="del">
        <pc:chgData name="Salustiano Rodrigues" userId="b0c2298ca69cb755" providerId="LiveId" clId="{472725AA-8A44-46D6-9F06-080744B1ADFA}" dt="2022-09-21T17:18:16.328" v="45" actId="47"/>
        <pc:sldMkLst>
          <pc:docMk/>
          <pc:sldMk cId="280453927" sldId="324"/>
        </pc:sldMkLst>
      </pc:sldChg>
      <pc:sldChg chg="modSp add mod">
        <pc:chgData name="Salustiano Rodrigues" userId="b0c2298ca69cb755" providerId="LiveId" clId="{472725AA-8A44-46D6-9F06-080744B1ADFA}" dt="2022-09-21T17:56:13.875" v="527" actId="20577"/>
        <pc:sldMkLst>
          <pc:docMk/>
          <pc:sldMk cId="3766900172" sldId="324"/>
        </pc:sldMkLst>
        <pc:spChg chg="mod">
          <ac:chgData name="Salustiano Rodrigues" userId="b0c2298ca69cb755" providerId="LiveId" clId="{472725AA-8A44-46D6-9F06-080744B1ADFA}" dt="2022-09-21T17:56:13.875" v="527" actId="20577"/>
          <ac:spMkLst>
            <pc:docMk/>
            <pc:sldMk cId="3766900172" sldId="324"/>
            <ac:spMk id="3" creationId="{2DB97DCF-A9FB-4CEA-B6C7-D7C69F3F89A7}"/>
          </ac:spMkLst>
        </pc:spChg>
      </pc:sldChg>
      <pc:sldChg chg="modSp add mod">
        <pc:chgData name="Salustiano Rodrigues" userId="b0c2298ca69cb755" providerId="LiveId" clId="{472725AA-8A44-46D6-9F06-080744B1ADFA}" dt="2022-09-21T17:58:55.659" v="635" actId="113"/>
        <pc:sldMkLst>
          <pc:docMk/>
          <pc:sldMk cId="788395785" sldId="325"/>
        </pc:sldMkLst>
        <pc:spChg chg="mod">
          <ac:chgData name="Salustiano Rodrigues" userId="b0c2298ca69cb755" providerId="LiveId" clId="{472725AA-8A44-46D6-9F06-080744B1ADFA}" dt="2022-09-21T17:58:55.659" v="635" actId="113"/>
          <ac:spMkLst>
            <pc:docMk/>
            <pc:sldMk cId="788395785" sldId="325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376" v="46" actId="47"/>
        <pc:sldMkLst>
          <pc:docMk/>
          <pc:sldMk cId="1483419003" sldId="325"/>
        </pc:sldMkLst>
      </pc:sldChg>
      <pc:sldChg chg="modSp add mod">
        <pc:chgData name="Salustiano Rodrigues" userId="b0c2298ca69cb755" providerId="LiveId" clId="{472725AA-8A44-46D6-9F06-080744B1ADFA}" dt="2022-09-21T18:00:57.310" v="658"/>
        <pc:sldMkLst>
          <pc:docMk/>
          <pc:sldMk cId="1130029736" sldId="326"/>
        </pc:sldMkLst>
        <pc:spChg chg="mod">
          <ac:chgData name="Salustiano Rodrigues" userId="b0c2298ca69cb755" providerId="LiveId" clId="{472725AA-8A44-46D6-9F06-080744B1ADFA}" dt="2022-09-21T18:00:00.635" v="642" actId="27636"/>
          <ac:spMkLst>
            <pc:docMk/>
            <pc:sldMk cId="1130029736" sldId="326"/>
            <ac:spMk id="2" creationId="{ECC94FDA-C825-43A2-A0A2-0C5CA0FA9BB2}"/>
          </ac:spMkLst>
        </pc:spChg>
        <pc:spChg chg="mod">
          <ac:chgData name="Salustiano Rodrigues" userId="b0c2298ca69cb755" providerId="LiveId" clId="{472725AA-8A44-46D6-9F06-080744B1ADFA}" dt="2022-09-21T18:00:57.310" v="658"/>
          <ac:spMkLst>
            <pc:docMk/>
            <pc:sldMk cId="1130029736" sldId="326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413" v="47" actId="47"/>
        <pc:sldMkLst>
          <pc:docMk/>
          <pc:sldMk cId="2872520344" sldId="326"/>
        </pc:sldMkLst>
      </pc:sldChg>
      <pc:sldChg chg="del">
        <pc:chgData name="Salustiano Rodrigues" userId="b0c2298ca69cb755" providerId="LiveId" clId="{472725AA-8A44-46D6-9F06-080744B1ADFA}" dt="2022-09-21T17:18:16.462" v="48" actId="47"/>
        <pc:sldMkLst>
          <pc:docMk/>
          <pc:sldMk cId="1926318043" sldId="327"/>
        </pc:sldMkLst>
      </pc:sldChg>
      <pc:sldChg chg="modSp add mod">
        <pc:chgData name="Salustiano Rodrigues" userId="b0c2298ca69cb755" providerId="LiveId" clId="{472725AA-8A44-46D6-9F06-080744B1ADFA}" dt="2022-09-21T18:05:38.560" v="972" actId="20577"/>
        <pc:sldMkLst>
          <pc:docMk/>
          <pc:sldMk cId="4167226180" sldId="327"/>
        </pc:sldMkLst>
        <pc:spChg chg="mod">
          <ac:chgData name="Salustiano Rodrigues" userId="b0c2298ca69cb755" providerId="LiveId" clId="{472725AA-8A44-46D6-9F06-080744B1ADFA}" dt="2022-09-21T18:05:38.560" v="972" actId="20577"/>
          <ac:spMkLst>
            <pc:docMk/>
            <pc:sldMk cId="4167226180" sldId="327"/>
            <ac:spMk id="3" creationId="{2DB97DCF-A9FB-4CEA-B6C7-D7C69F3F89A7}"/>
          </ac:spMkLst>
        </pc:spChg>
      </pc:sldChg>
      <pc:sldChg chg="del">
        <pc:chgData name="Salustiano Rodrigues" userId="b0c2298ca69cb755" providerId="LiveId" clId="{472725AA-8A44-46D6-9F06-080744B1ADFA}" dt="2022-09-21T17:18:16.850" v="49" actId="47"/>
        <pc:sldMkLst>
          <pc:docMk/>
          <pc:sldMk cId="890690885" sldId="328"/>
        </pc:sldMkLst>
      </pc:sldChg>
      <pc:sldChg chg="del">
        <pc:chgData name="Salustiano Rodrigues" userId="b0c2298ca69cb755" providerId="LiveId" clId="{472725AA-8A44-46D6-9F06-080744B1ADFA}" dt="2022-09-21T17:18:17.102" v="50" actId="47"/>
        <pc:sldMkLst>
          <pc:docMk/>
          <pc:sldMk cId="2930656137" sldId="329"/>
        </pc:sldMkLst>
      </pc:sldChg>
      <pc:sldChg chg="del">
        <pc:chgData name="Salustiano Rodrigues" userId="b0c2298ca69cb755" providerId="LiveId" clId="{472725AA-8A44-46D6-9F06-080744B1ADFA}" dt="2022-09-21T17:18:18.328" v="51" actId="47"/>
        <pc:sldMkLst>
          <pc:docMk/>
          <pc:sldMk cId="639374893" sldId="330"/>
        </pc:sldMkLst>
      </pc:sldChg>
      <pc:sldChg chg="del">
        <pc:chgData name="Salustiano Rodrigues" userId="b0c2298ca69cb755" providerId="LiveId" clId="{472725AA-8A44-46D6-9F06-080744B1ADFA}" dt="2022-09-21T17:18:19.144" v="52" actId="47"/>
        <pc:sldMkLst>
          <pc:docMk/>
          <pc:sldMk cId="4003058513" sldId="331"/>
        </pc:sldMkLst>
      </pc:sldChg>
    </pc:docChg>
  </pc:docChgLst>
  <pc:docChgLst>
    <pc:chgData name="Salustiano Rodrigues" userId="b0c2298ca69cb755" providerId="LiveId" clId="{A7081BF1-45C9-4015-A472-78DE62DA0290}"/>
    <pc:docChg chg="undo custSel addSld delSld modSld sldOrd">
      <pc:chgData name="Salustiano Rodrigues" userId="b0c2298ca69cb755" providerId="LiveId" clId="{A7081BF1-45C9-4015-A472-78DE62DA0290}" dt="2021-03-14T22:09:37.763" v="806" actId="1035"/>
      <pc:docMkLst>
        <pc:docMk/>
      </pc:docMkLst>
      <pc:sldChg chg="modSp mod">
        <pc:chgData name="Salustiano Rodrigues" userId="b0c2298ca69cb755" providerId="LiveId" clId="{A7081BF1-45C9-4015-A472-78DE62DA0290}" dt="2021-03-14T16:49:38.222" v="80" actId="113"/>
        <pc:sldMkLst>
          <pc:docMk/>
          <pc:sldMk cId="989944255" sldId="257"/>
        </pc:sldMkLst>
        <pc:spChg chg="mod">
          <ac:chgData name="Salustiano Rodrigues" userId="b0c2298ca69cb755" providerId="LiveId" clId="{A7081BF1-45C9-4015-A472-78DE62DA0290}" dt="2021-03-14T16:49:38.222" v="80" actId="113"/>
          <ac:spMkLst>
            <pc:docMk/>
            <pc:sldMk cId="989944255" sldId="257"/>
            <ac:spMk id="3" creationId="{34F3DFFE-9DB4-4D2B-97AE-69F59319A975}"/>
          </ac:spMkLst>
        </pc:spChg>
      </pc:sldChg>
      <pc:sldChg chg="addSp modSp mod">
        <pc:chgData name="Salustiano Rodrigues" userId="b0c2298ca69cb755" providerId="LiveId" clId="{A7081BF1-45C9-4015-A472-78DE62DA0290}" dt="2021-03-14T22:01:05.719" v="657" actId="1076"/>
        <pc:sldMkLst>
          <pc:docMk/>
          <pc:sldMk cId="69188762" sldId="258"/>
        </pc:sldMkLst>
        <pc:spChg chg="mod">
          <ac:chgData name="Salustiano Rodrigues" userId="b0c2298ca69cb755" providerId="LiveId" clId="{A7081BF1-45C9-4015-A472-78DE62DA0290}" dt="2021-03-14T17:07:44.145" v="299" actId="114"/>
          <ac:spMkLst>
            <pc:docMk/>
            <pc:sldMk cId="69188762" sldId="258"/>
            <ac:spMk id="2" creationId="{9778B74E-E832-48CB-81F3-DC12BADB09A5}"/>
          </ac:spMkLst>
        </pc:spChg>
        <pc:spChg chg="mod">
          <ac:chgData name="Salustiano Rodrigues" userId="b0c2298ca69cb755" providerId="LiveId" clId="{A7081BF1-45C9-4015-A472-78DE62DA0290}" dt="2021-03-14T17:07:54.354" v="303" actId="20577"/>
          <ac:spMkLst>
            <pc:docMk/>
            <pc:sldMk cId="69188762" sldId="258"/>
            <ac:spMk id="3" creationId="{58E57F2A-7B75-4A9B-A041-3F9744039CB4}"/>
          </ac:spMkLst>
        </pc:spChg>
        <pc:picChg chg="add mod">
          <ac:chgData name="Salustiano Rodrigues" userId="b0c2298ca69cb755" providerId="LiveId" clId="{A7081BF1-45C9-4015-A472-78DE62DA0290}" dt="2021-03-14T22:01:05.719" v="657" actId="1076"/>
          <ac:picMkLst>
            <pc:docMk/>
            <pc:sldMk cId="69188762" sldId="258"/>
            <ac:picMk id="3074" creationId="{5117FCFF-6BD0-4AD0-B23F-722BC3EA8EA3}"/>
          </ac:picMkLst>
        </pc:picChg>
      </pc:sldChg>
      <pc:sldChg chg="del">
        <pc:chgData name="Salustiano Rodrigues" userId="b0c2298ca69cb755" providerId="LiveId" clId="{A7081BF1-45C9-4015-A472-78DE62DA0290}" dt="2021-03-14T17:07:05.836" v="284" actId="47"/>
        <pc:sldMkLst>
          <pc:docMk/>
          <pc:sldMk cId="3260969713" sldId="259"/>
        </pc:sldMkLst>
      </pc:sldChg>
      <pc:sldChg chg="addSp delSp modSp mod setBg">
        <pc:chgData name="Salustiano Rodrigues" userId="b0c2298ca69cb755" providerId="LiveId" clId="{A7081BF1-45C9-4015-A472-78DE62DA0290}" dt="2021-03-14T22:02:37.014" v="674" actId="26606"/>
        <pc:sldMkLst>
          <pc:docMk/>
          <pc:sldMk cId="1098866879" sldId="260"/>
        </pc:sldMkLst>
        <pc:spChg chg="mod">
          <ac:chgData name="Salustiano Rodrigues" userId="b0c2298ca69cb755" providerId="LiveId" clId="{A7081BF1-45C9-4015-A472-78DE62DA0290}" dt="2021-03-14T22:02:37.014" v="674" actId="26606"/>
          <ac:spMkLst>
            <pc:docMk/>
            <pc:sldMk cId="1098866879" sldId="260"/>
            <ac:spMk id="2" creationId="{F032704B-9391-4D39-B03F-9A723C398C9E}"/>
          </ac:spMkLst>
        </pc:spChg>
        <pc:spChg chg="mod">
          <ac:chgData name="Salustiano Rodrigues" userId="b0c2298ca69cb755" providerId="LiveId" clId="{A7081BF1-45C9-4015-A472-78DE62DA0290}" dt="2021-03-14T22:02:37.014" v="674" actId="26606"/>
          <ac:spMkLst>
            <pc:docMk/>
            <pc:sldMk cId="1098866879" sldId="260"/>
            <ac:spMk id="3" creationId="{7605605D-A7D9-4F2F-9E08-78CCF128533B}"/>
          </ac:spMkLst>
        </pc:spChg>
        <pc:spChg chg="add del">
          <ac:chgData name="Salustiano Rodrigues" userId="b0c2298ca69cb755" providerId="LiveId" clId="{A7081BF1-45C9-4015-A472-78DE62DA0290}" dt="2021-03-14T22:02:37.012" v="673" actId="26606"/>
          <ac:spMkLst>
            <pc:docMk/>
            <pc:sldMk cId="1098866879" sldId="260"/>
            <ac:spMk id="12" creationId="{3F4C104D-5F30-4811-9376-566B26E4719A}"/>
          </ac:spMkLst>
        </pc:spChg>
        <pc:spChg chg="add del">
          <ac:chgData name="Salustiano Rodrigues" userId="b0c2298ca69cb755" providerId="LiveId" clId="{A7081BF1-45C9-4015-A472-78DE62DA0290}" dt="2021-03-14T22:02:37.012" v="673" actId="26606"/>
          <ac:spMkLst>
            <pc:docMk/>
            <pc:sldMk cId="1098866879" sldId="260"/>
            <ac:spMk id="14" creationId="{0815E34B-5D02-4E01-A936-E8E1C0AB6F12}"/>
          </ac:spMkLst>
        </pc:spChg>
        <pc:spChg chg="add del">
          <ac:chgData name="Salustiano Rodrigues" userId="b0c2298ca69cb755" providerId="LiveId" clId="{A7081BF1-45C9-4015-A472-78DE62DA0290}" dt="2021-03-14T22:02:37.012" v="673" actId="26606"/>
          <ac:spMkLst>
            <pc:docMk/>
            <pc:sldMk cId="1098866879" sldId="260"/>
            <ac:spMk id="16" creationId="{7DE3414B-B032-4710-A468-D3285E38C5FF}"/>
          </ac:spMkLst>
        </pc:spChg>
        <pc:picChg chg="add del mod">
          <ac:chgData name="Salustiano Rodrigues" userId="b0c2298ca69cb755" providerId="LiveId" clId="{A7081BF1-45C9-4015-A472-78DE62DA0290}" dt="2021-03-14T22:02:13.400" v="664" actId="21"/>
          <ac:picMkLst>
            <pc:docMk/>
            <pc:sldMk cId="1098866879" sldId="260"/>
            <ac:picMk id="5" creationId="{A14756DB-69AD-4DB0-8EEF-7A20FF306AEB}"/>
          </ac:picMkLst>
        </pc:picChg>
        <pc:picChg chg="add mod">
          <ac:chgData name="Salustiano Rodrigues" userId="b0c2298ca69cb755" providerId="LiveId" clId="{A7081BF1-45C9-4015-A472-78DE62DA0290}" dt="2021-03-14T22:02:37.014" v="674" actId="26606"/>
          <ac:picMkLst>
            <pc:docMk/>
            <pc:sldMk cId="1098866879" sldId="260"/>
            <ac:picMk id="7" creationId="{33136821-B349-4EB8-B733-B0FFB9424252}"/>
          </ac:picMkLst>
        </pc:picChg>
      </pc:sldChg>
      <pc:sldChg chg="addSp modSp mod setBg">
        <pc:chgData name="Salustiano Rodrigues" userId="b0c2298ca69cb755" providerId="LiveId" clId="{A7081BF1-45C9-4015-A472-78DE62DA0290}" dt="2021-03-14T22:04:03.667" v="690" actId="1076"/>
        <pc:sldMkLst>
          <pc:docMk/>
          <pc:sldMk cId="2784134373" sldId="261"/>
        </pc:sldMkLst>
        <pc:spChg chg="mod">
          <ac:chgData name="Salustiano Rodrigues" userId="b0c2298ca69cb755" providerId="LiveId" clId="{A7081BF1-45C9-4015-A472-78DE62DA0290}" dt="2021-03-14T22:03:45.448" v="686" actId="26606"/>
          <ac:spMkLst>
            <pc:docMk/>
            <pc:sldMk cId="2784134373" sldId="261"/>
            <ac:spMk id="2" creationId="{63485435-3F01-4B1F-A26C-8E745E9312F2}"/>
          </ac:spMkLst>
        </pc:spChg>
        <pc:spChg chg="mod">
          <ac:chgData name="Salustiano Rodrigues" userId="b0c2298ca69cb755" providerId="LiveId" clId="{A7081BF1-45C9-4015-A472-78DE62DA0290}" dt="2021-03-14T22:03:45.448" v="686" actId="26606"/>
          <ac:spMkLst>
            <pc:docMk/>
            <pc:sldMk cId="2784134373" sldId="261"/>
            <ac:spMk id="3" creationId="{AF7E2E54-043B-46B7-8AFF-F0AD564BAFCB}"/>
          </ac:spMkLst>
        </pc:spChg>
        <pc:picChg chg="add mod">
          <ac:chgData name="Salustiano Rodrigues" userId="b0c2298ca69cb755" providerId="LiveId" clId="{A7081BF1-45C9-4015-A472-78DE62DA0290}" dt="2021-03-14T22:04:03.667" v="690" actId="1076"/>
          <ac:picMkLst>
            <pc:docMk/>
            <pc:sldMk cId="2784134373" sldId="261"/>
            <ac:picMk id="4" creationId="{49639BBD-DFEB-4D98-99A7-EEF1A5D26D6C}"/>
          </ac:picMkLst>
        </pc:picChg>
      </pc:sldChg>
      <pc:sldChg chg="addSp delSp modSp mod delAnim modAnim">
        <pc:chgData name="Salustiano Rodrigues" userId="b0c2298ca69cb755" providerId="LiveId" clId="{A7081BF1-45C9-4015-A472-78DE62DA0290}" dt="2021-03-14T16:52:59.605" v="151" actId="1076"/>
        <pc:sldMkLst>
          <pc:docMk/>
          <pc:sldMk cId="885593534" sldId="262"/>
        </pc:sldMkLst>
        <pc:spChg chg="del">
          <ac:chgData name="Salustiano Rodrigues" userId="b0c2298ca69cb755" providerId="LiveId" clId="{A7081BF1-45C9-4015-A472-78DE62DA0290}" dt="2021-03-14T16:35:13.775" v="0"/>
          <ac:spMkLst>
            <pc:docMk/>
            <pc:sldMk cId="885593534" sldId="262"/>
            <ac:spMk id="3" creationId="{F2EDEAC0-2A06-43C1-96C9-42BACDD6073F}"/>
          </ac:spMkLst>
        </pc:spChg>
        <pc:spChg chg="add mod">
          <ac:chgData name="Salustiano Rodrigues" userId="b0c2298ca69cb755" providerId="LiveId" clId="{A7081BF1-45C9-4015-A472-78DE62DA0290}" dt="2021-03-14T16:44:45.773" v="67" actId="6549"/>
          <ac:spMkLst>
            <pc:docMk/>
            <pc:sldMk cId="885593534" sldId="262"/>
            <ac:spMk id="6" creationId="{162F9F73-21B8-4A5D-BD8D-BC73646478EB}"/>
          </ac:spMkLst>
        </pc:spChg>
        <pc:picChg chg="add del mod">
          <ac:chgData name="Salustiano Rodrigues" userId="b0c2298ca69cb755" providerId="LiveId" clId="{A7081BF1-45C9-4015-A472-78DE62DA0290}" dt="2021-03-14T16:35:20.845" v="2" actId="478"/>
          <ac:picMkLst>
            <pc:docMk/>
            <pc:sldMk cId="885593534" sldId="262"/>
            <ac:picMk id="4" creationId="{5A082F8D-3EBA-4CD3-90FE-56CAEE763491}"/>
          </ac:picMkLst>
        </pc:picChg>
        <pc:picChg chg="add mod">
          <ac:chgData name="Salustiano Rodrigues" userId="b0c2298ca69cb755" providerId="LiveId" clId="{A7081BF1-45C9-4015-A472-78DE62DA0290}" dt="2021-03-14T16:52:59.605" v="151" actId="1076"/>
          <ac:picMkLst>
            <pc:docMk/>
            <pc:sldMk cId="885593534" sldId="262"/>
            <ac:picMk id="8" creationId="{521240A6-E5A9-44A2-8598-57B99E377417}"/>
          </ac:picMkLst>
        </pc:picChg>
        <pc:picChg chg="add mod">
          <ac:chgData name="Salustiano Rodrigues" userId="b0c2298ca69cb755" providerId="LiveId" clId="{A7081BF1-45C9-4015-A472-78DE62DA0290}" dt="2021-03-14T16:52:58.741" v="150" actId="1076"/>
          <ac:picMkLst>
            <pc:docMk/>
            <pc:sldMk cId="885593534" sldId="262"/>
            <ac:picMk id="10" creationId="{FCE444FA-9413-4040-A8D0-7CB9BE57E7BE}"/>
          </ac:picMkLst>
        </pc:picChg>
        <pc:picChg chg="add del mod">
          <ac:chgData name="Salustiano Rodrigues" userId="b0c2298ca69cb755" providerId="LiveId" clId="{A7081BF1-45C9-4015-A472-78DE62DA0290}" dt="2021-03-14T16:52:57.846" v="149" actId="478"/>
          <ac:picMkLst>
            <pc:docMk/>
            <pc:sldMk cId="885593534" sldId="262"/>
            <ac:picMk id="12" creationId="{2FFCB31B-AB6F-4356-98BE-4D4B5158083D}"/>
          </ac:picMkLst>
        </pc:picChg>
      </pc:sldChg>
      <pc:sldChg chg="addSp modSp mod setBg">
        <pc:chgData name="Salustiano Rodrigues" userId="b0c2298ca69cb755" providerId="LiveId" clId="{A7081BF1-45C9-4015-A472-78DE62DA0290}" dt="2021-03-14T22:05:34.497" v="697" actId="26606"/>
        <pc:sldMkLst>
          <pc:docMk/>
          <pc:sldMk cId="833883616" sldId="263"/>
        </pc:sldMkLst>
        <pc:spChg chg="mod">
          <ac:chgData name="Salustiano Rodrigues" userId="b0c2298ca69cb755" providerId="LiveId" clId="{A7081BF1-45C9-4015-A472-78DE62DA0290}" dt="2021-03-14T22:05:34.497" v="697" actId="26606"/>
          <ac:spMkLst>
            <pc:docMk/>
            <pc:sldMk cId="833883616" sldId="263"/>
            <ac:spMk id="2" creationId="{A02C8953-4870-4929-9F4E-4105525348E8}"/>
          </ac:spMkLst>
        </pc:spChg>
        <pc:spChg chg="mod">
          <ac:chgData name="Salustiano Rodrigues" userId="b0c2298ca69cb755" providerId="LiveId" clId="{A7081BF1-45C9-4015-A472-78DE62DA0290}" dt="2021-03-14T22:05:34.497" v="697" actId="26606"/>
          <ac:spMkLst>
            <pc:docMk/>
            <pc:sldMk cId="833883616" sldId="263"/>
            <ac:spMk id="3" creationId="{EFA1310F-85C0-422F-9541-BE21ABC7606B}"/>
          </ac:spMkLst>
        </pc:spChg>
        <pc:picChg chg="add mod">
          <ac:chgData name="Salustiano Rodrigues" userId="b0c2298ca69cb755" providerId="LiveId" clId="{A7081BF1-45C9-4015-A472-78DE62DA0290}" dt="2021-03-14T22:05:34.497" v="697" actId="26606"/>
          <ac:picMkLst>
            <pc:docMk/>
            <pc:sldMk cId="833883616" sldId="263"/>
            <ac:picMk id="7170" creationId="{1B9AEF10-5D00-490B-8C2B-B37E5EF5B750}"/>
          </ac:picMkLst>
        </pc:picChg>
      </pc:sldChg>
      <pc:sldChg chg="addSp delSp modSp mod setBg chgLayout">
        <pc:chgData name="Salustiano Rodrigues" userId="b0c2298ca69cb755" providerId="LiveId" clId="{A7081BF1-45C9-4015-A472-78DE62DA0290}" dt="2021-03-14T22:08:10.123" v="778" actId="27636"/>
        <pc:sldMkLst>
          <pc:docMk/>
          <pc:sldMk cId="3720403962" sldId="264"/>
        </pc:sldMkLst>
        <pc:spChg chg="mod ord">
          <ac:chgData name="Salustiano Rodrigues" userId="b0c2298ca69cb755" providerId="LiveId" clId="{A7081BF1-45C9-4015-A472-78DE62DA0290}" dt="2021-03-14T22:08:04.712" v="771" actId="700"/>
          <ac:spMkLst>
            <pc:docMk/>
            <pc:sldMk cId="3720403962" sldId="264"/>
            <ac:spMk id="2" creationId="{A02C8953-4870-4929-9F4E-4105525348E8}"/>
          </ac:spMkLst>
        </pc:spChg>
        <pc:spChg chg="mod ord">
          <ac:chgData name="Salustiano Rodrigues" userId="b0c2298ca69cb755" providerId="LiveId" clId="{A7081BF1-45C9-4015-A472-78DE62DA0290}" dt="2021-03-14T22:08:10.123" v="778" actId="27636"/>
          <ac:spMkLst>
            <pc:docMk/>
            <pc:sldMk cId="3720403962" sldId="264"/>
            <ac:spMk id="3" creationId="{EFA1310F-85C0-422F-9541-BE21ABC7606B}"/>
          </ac:spMkLst>
        </pc:spChg>
        <pc:spChg chg="add del">
          <ac:chgData name="Salustiano Rodrigues" userId="b0c2298ca69cb755" providerId="LiveId" clId="{A7081BF1-45C9-4015-A472-78DE62DA0290}" dt="2021-03-14T22:06:38.449" v="709" actId="26606"/>
          <ac:spMkLst>
            <pc:docMk/>
            <pc:sldMk cId="3720403962" sldId="264"/>
            <ac:spMk id="73" creationId="{23C7736A-5A08-4021-9AB6-390DFF506AA8}"/>
          </ac:spMkLst>
        </pc:spChg>
        <pc:spChg chg="add del">
          <ac:chgData name="Salustiano Rodrigues" userId="b0c2298ca69cb755" providerId="LiveId" clId="{A7081BF1-45C9-4015-A472-78DE62DA0290}" dt="2021-03-14T22:06:38.449" v="709" actId="26606"/>
          <ac:spMkLst>
            <pc:docMk/>
            <pc:sldMk cId="3720403962" sldId="264"/>
            <ac:spMk id="75" creationId="{433DF4D3-8A35-461A-ABE0-F56B78A1371F}"/>
          </ac:spMkLst>
        </pc:spChg>
        <pc:picChg chg="add del mod">
          <ac:chgData name="Salustiano Rodrigues" userId="b0c2298ca69cb755" providerId="LiveId" clId="{A7081BF1-45C9-4015-A472-78DE62DA0290}" dt="2021-03-14T22:06:19.265" v="701"/>
          <ac:picMkLst>
            <pc:docMk/>
            <pc:sldMk cId="3720403962" sldId="264"/>
            <ac:picMk id="8194" creationId="{A5EA5C72-10F3-4034-8499-2B159CB4B1C6}"/>
          </ac:picMkLst>
        </pc:picChg>
        <pc:picChg chg="add del mod ord">
          <ac:chgData name="Salustiano Rodrigues" userId="b0c2298ca69cb755" providerId="LiveId" clId="{A7081BF1-45C9-4015-A472-78DE62DA0290}" dt="2021-03-14T22:08:01.263" v="770" actId="478"/>
          <ac:picMkLst>
            <pc:docMk/>
            <pc:sldMk cId="3720403962" sldId="264"/>
            <ac:picMk id="8196" creationId="{EB30EB21-75B7-4BDD-9388-582F9B33DD82}"/>
          </ac:picMkLst>
        </pc:picChg>
      </pc:sldChg>
      <pc:sldChg chg="modSp mod">
        <pc:chgData name="Salustiano Rodrigues" userId="b0c2298ca69cb755" providerId="LiveId" clId="{A7081BF1-45C9-4015-A472-78DE62DA0290}" dt="2021-03-14T21:17:19.976" v="434" actId="120"/>
        <pc:sldMkLst>
          <pc:docMk/>
          <pc:sldMk cId="619747503" sldId="265"/>
        </pc:sldMkLst>
        <pc:spChg chg="mod">
          <ac:chgData name="Salustiano Rodrigues" userId="b0c2298ca69cb755" providerId="LiveId" clId="{A7081BF1-45C9-4015-A472-78DE62DA0290}" dt="2021-03-14T21:17:19.976" v="434" actId="120"/>
          <ac:spMkLst>
            <pc:docMk/>
            <pc:sldMk cId="619747503" sldId="265"/>
            <ac:spMk id="2" creationId="{00000000-0000-0000-0000-000000000000}"/>
          </ac:spMkLst>
        </pc:spChg>
      </pc:sldChg>
      <pc:sldChg chg="modSp add mod ord modNotesTx">
        <pc:chgData name="Salustiano Rodrigues" userId="b0c2298ca69cb755" providerId="LiveId" clId="{A7081BF1-45C9-4015-A472-78DE62DA0290}" dt="2021-03-14T22:04:56.695" v="693" actId="12788"/>
        <pc:sldMkLst>
          <pc:docMk/>
          <pc:sldMk cId="4067434626" sldId="266"/>
        </pc:sldMkLst>
        <pc:picChg chg="mod">
          <ac:chgData name="Salustiano Rodrigues" userId="b0c2298ca69cb755" providerId="LiveId" clId="{A7081BF1-45C9-4015-A472-78DE62DA0290}" dt="2021-03-14T22:04:56.695" v="693" actId="12788"/>
          <ac:picMkLst>
            <pc:docMk/>
            <pc:sldMk cId="4067434626" sldId="266"/>
            <ac:picMk id="4" creationId="{5A082F8D-3EBA-4CD3-90FE-56CAEE763491}"/>
          </ac:picMkLst>
        </pc:picChg>
      </pc:sldChg>
      <pc:sldChg chg="addSp modSp add mod ord setBg">
        <pc:chgData name="Salustiano Rodrigues" userId="b0c2298ca69cb755" providerId="LiveId" clId="{A7081BF1-45C9-4015-A472-78DE62DA0290}" dt="2021-03-14T22:02:19.093" v="667" actId="26606"/>
        <pc:sldMkLst>
          <pc:docMk/>
          <pc:sldMk cId="151862601" sldId="267"/>
        </pc:sldMkLst>
        <pc:spChg chg="mod">
          <ac:chgData name="Salustiano Rodrigues" userId="b0c2298ca69cb755" providerId="LiveId" clId="{A7081BF1-45C9-4015-A472-78DE62DA0290}" dt="2021-03-14T22:02:19.093" v="667" actId="26606"/>
          <ac:spMkLst>
            <pc:docMk/>
            <pc:sldMk cId="151862601" sldId="267"/>
            <ac:spMk id="2" creationId="{F032704B-9391-4D39-B03F-9A723C398C9E}"/>
          </ac:spMkLst>
        </pc:spChg>
        <pc:spChg chg="mod">
          <ac:chgData name="Salustiano Rodrigues" userId="b0c2298ca69cb755" providerId="LiveId" clId="{A7081BF1-45C9-4015-A472-78DE62DA0290}" dt="2021-03-14T22:02:19.093" v="667" actId="26606"/>
          <ac:spMkLst>
            <pc:docMk/>
            <pc:sldMk cId="151862601" sldId="267"/>
            <ac:spMk id="3" creationId="{7605605D-A7D9-4F2F-9E08-78CCF128533B}"/>
          </ac:spMkLst>
        </pc:spChg>
        <pc:picChg chg="add mod">
          <ac:chgData name="Salustiano Rodrigues" userId="b0c2298ca69cb755" providerId="LiveId" clId="{A7081BF1-45C9-4015-A472-78DE62DA0290}" dt="2021-03-14T22:02:19.093" v="667" actId="26606"/>
          <ac:picMkLst>
            <pc:docMk/>
            <pc:sldMk cId="151862601" sldId="267"/>
            <ac:picMk id="4" creationId="{56EA3AB8-DF0F-43BA-B5CD-645A65E56AFC}"/>
          </ac:picMkLst>
        </pc:picChg>
      </pc:sldChg>
      <pc:sldChg chg="addSp delSp modSp add mod setBg">
        <pc:chgData name="Salustiano Rodrigues" userId="b0c2298ca69cb755" providerId="LiveId" clId="{A7081BF1-45C9-4015-A472-78DE62DA0290}" dt="2021-03-14T22:03:55.831" v="688" actId="26606"/>
        <pc:sldMkLst>
          <pc:docMk/>
          <pc:sldMk cId="2826404912" sldId="268"/>
        </pc:sldMkLst>
        <pc:spChg chg="mod">
          <ac:chgData name="Salustiano Rodrigues" userId="b0c2298ca69cb755" providerId="LiveId" clId="{A7081BF1-45C9-4015-A472-78DE62DA0290}" dt="2021-03-14T22:03:55.831" v="688" actId="26606"/>
          <ac:spMkLst>
            <pc:docMk/>
            <pc:sldMk cId="2826404912" sldId="268"/>
            <ac:spMk id="2" creationId="{63485435-3F01-4B1F-A26C-8E745E9312F2}"/>
          </ac:spMkLst>
        </pc:spChg>
        <pc:spChg chg="mod">
          <ac:chgData name="Salustiano Rodrigues" userId="b0c2298ca69cb755" providerId="LiveId" clId="{A7081BF1-45C9-4015-A472-78DE62DA0290}" dt="2021-03-14T22:03:55.831" v="688" actId="26606"/>
          <ac:spMkLst>
            <pc:docMk/>
            <pc:sldMk cId="2826404912" sldId="268"/>
            <ac:spMk id="3" creationId="{AF7E2E54-043B-46B7-8AFF-F0AD564BAFCB}"/>
          </ac:spMkLst>
        </pc:spChg>
        <pc:graphicFrameChg chg="add del mod">
          <ac:chgData name="Salustiano Rodrigues" userId="b0c2298ca69cb755" providerId="LiveId" clId="{A7081BF1-45C9-4015-A472-78DE62DA0290}" dt="2021-03-14T16:39:10.101" v="35"/>
          <ac:graphicFrameMkLst>
            <pc:docMk/>
            <pc:sldMk cId="2826404912" sldId="268"/>
            <ac:graphicFrameMk id="4" creationId="{B66F1B96-4D59-46D2-8521-63D597D58F3A}"/>
          </ac:graphicFrameMkLst>
        </pc:graphicFrameChg>
        <pc:picChg chg="add mod">
          <ac:chgData name="Salustiano Rodrigues" userId="b0c2298ca69cb755" providerId="LiveId" clId="{A7081BF1-45C9-4015-A472-78DE62DA0290}" dt="2021-03-14T22:03:55.831" v="688" actId="26606"/>
          <ac:picMkLst>
            <pc:docMk/>
            <pc:sldMk cId="2826404912" sldId="268"/>
            <ac:picMk id="5" creationId="{EEC03CA2-06EA-4734-9A08-0B7479A0BCED}"/>
          </ac:picMkLst>
        </pc:picChg>
        <pc:picChg chg="add del mod">
          <ac:chgData name="Salustiano Rodrigues" userId="b0c2298ca69cb755" providerId="LiveId" clId="{A7081BF1-45C9-4015-A472-78DE62DA0290}" dt="2021-03-14T22:03:51.598" v="687" actId="478"/>
          <ac:picMkLst>
            <pc:docMk/>
            <pc:sldMk cId="2826404912" sldId="268"/>
            <ac:picMk id="7" creationId="{88803560-B40A-406D-BF6D-B8A98D8884AC}"/>
          </ac:picMkLst>
        </pc:picChg>
      </pc:sldChg>
      <pc:sldChg chg="addSp modSp add mod setBg">
        <pc:chgData name="Salustiano Rodrigues" userId="b0c2298ca69cb755" providerId="LiveId" clId="{A7081BF1-45C9-4015-A472-78DE62DA0290}" dt="2021-03-14T22:00:33.492" v="654" actId="26606"/>
        <pc:sldMkLst>
          <pc:docMk/>
          <pc:sldMk cId="4222781518" sldId="269"/>
        </pc:sldMkLst>
        <pc:spChg chg="mod">
          <ac:chgData name="Salustiano Rodrigues" userId="b0c2298ca69cb755" providerId="LiveId" clId="{A7081BF1-45C9-4015-A472-78DE62DA0290}" dt="2021-03-14T22:00:33.492" v="654" actId="26606"/>
          <ac:spMkLst>
            <pc:docMk/>
            <pc:sldMk cId="4222781518" sldId="269"/>
            <ac:spMk id="2" creationId="{3A4F7BD7-1986-46AD-A5F0-5543AEB366D0}"/>
          </ac:spMkLst>
        </pc:spChg>
        <pc:spChg chg="mod">
          <ac:chgData name="Salustiano Rodrigues" userId="b0c2298ca69cb755" providerId="LiveId" clId="{A7081BF1-45C9-4015-A472-78DE62DA0290}" dt="2021-03-14T22:00:33.492" v="654" actId="26606"/>
          <ac:spMkLst>
            <pc:docMk/>
            <pc:sldMk cId="4222781518" sldId="269"/>
            <ac:spMk id="3" creationId="{34F3DFFE-9DB4-4D2B-97AE-69F59319A975}"/>
          </ac:spMkLst>
        </pc:spChg>
        <pc:picChg chg="add mod">
          <ac:chgData name="Salustiano Rodrigues" userId="b0c2298ca69cb755" providerId="LiveId" clId="{A7081BF1-45C9-4015-A472-78DE62DA0290}" dt="2021-03-14T22:00:33.492" v="654" actId="26606"/>
          <ac:picMkLst>
            <pc:docMk/>
            <pc:sldMk cId="4222781518" sldId="269"/>
            <ac:picMk id="2050" creationId="{B33641E9-00B6-418C-997C-6FF5A9418680}"/>
          </ac:picMkLst>
        </pc:picChg>
      </pc:sldChg>
      <pc:sldChg chg="addSp delSp modSp add mod modAnim modNotesTx">
        <pc:chgData name="Salustiano Rodrigues" userId="b0c2298ca69cb755" providerId="LiveId" clId="{A7081BF1-45C9-4015-A472-78DE62DA0290}" dt="2021-03-14T17:06:37.793" v="283" actId="12788"/>
        <pc:sldMkLst>
          <pc:docMk/>
          <pc:sldMk cId="3918630077" sldId="270"/>
        </pc:sldMkLst>
        <pc:spChg chg="del mod">
          <ac:chgData name="Salustiano Rodrigues" userId="b0c2298ca69cb755" providerId="LiveId" clId="{A7081BF1-45C9-4015-A472-78DE62DA0290}" dt="2021-03-14T16:51:56.625" v="114"/>
          <ac:spMkLst>
            <pc:docMk/>
            <pc:sldMk cId="3918630077" sldId="270"/>
            <ac:spMk id="3" creationId="{34F3DFFE-9DB4-4D2B-97AE-69F59319A975}"/>
          </ac:spMkLst>
        </pc:spChg>
        <pc:picChg chg="add mod">
          <ac:chgData name="Salustiano Rodrigues" userId="b0c2298ca69cb755" providerId="LiveId" clId="{A7081BF1-45C9-4015-A472-78DE62DA0290}" dt="2021-03-14T17:06:37.793" v="283" actId="12788"/>
          <ac:picMkLst>
            <pc:docMk/>
            <pc:sldMk cId="3918630077" sldId="270"/>
            <ac:picMk id="4" creationId="{C97D1497-2580-45FF-9D81-57AFB549D468}"/>
          </ac:picMkLst>
        </pc:picChg>
      </pc:sldChg>
      <pc:sldChg chg="addSp delSp modSp add mod delAnim modAnim modNotesTx">
        <pc:chgData name="Salustiano Rodrigues" userId="b0c2298ca69cb755" providerId="LiveId" clId="{A7081BF1-45C9-4015-A472-78DE62DA0290}" dt="2021-03-14T16:59:36.385" v="263"/>
        <pc:sldMkLst>
          <pc:docMk/>
          <pc:sldMk cId="2231789704" sldId="271"/>
        </pc:sldMkLst>
        <pc:spChg chg="add del mod">
          <ac:chgData name="Salustiano Rodrigues" userId="b0c2298ca69cb755" providerId="LiveId" clId="{A7081BF1-45C9-4015-A472-78DE62DA0290}" dt="2021-03-14T16:53:43.597" v="154"/>
          <ac:spMkLst>
            <pc:docMk/>
            <pc:sldMk cId="2231789704" sldId="271"/>
            <ac:spMk id="5" creationId="{089FCC97-6348-426C-886A-3DFD3A8A35BA}"/>
          </ac:spMkLst>
        </pc:spChg>
        <pc:picChg chg="del">
          <ac:chgData name="Salustiano Rodrigues" userId="b0c2298ca69cb755" providerId="LiveId" clId="{A7081BF1-45C9-4015-A472-78DE62DA0290}" dt="2021-03-14T16:53:36.939" v="153" actId="478"/>
          <ac:picMkLst>
            <pc:docMk/>
            <pc:sldMk cId="2231789704" sldId="271"/>
            <ac:picMk id="4" creationId="{5A082F8D-3EBA-4CD3-90FE-56CAEE763491}"/>
          </ac:picMkLst>
        </pc:picChg>
        <pc:picChg chg="add mod">
          <ac:chgData name="Salustiano Rodrigues" userId="b0c2298ca69cb755" providerId="LiveId" clId="{A7081BF1-45C9-4015-A472-78DE62DA0290}" dt="2021-03-14T16:53:58.016" v="157" actId="12788"/>
          <ac:picMkLst>
            <pc:docMk/>
            <pc:sldMk cId="2231789704" sldId="271"/>
            <ac:picMk id="6" creationId="{3F88120F-1426-41EB-8290-925DB632B893}"/>
          </ac:picMkLst>
        </pc:picChg>
      </pc:sldChg>
      <pc:sldChg chg="addSp delSp modSp add mod setBg">
        <pc:chgData name="Salustiano Rodrigues" userId="b0c2298ca69cb755" providerId="LiveId" clId="{A7081BF1-45C9-4015-A472-78DE62DA0290}" dt="2021-03-14T22:04:51.303" v="692" actId="26606"/>
        <pc:sldMkLst>
          <pc:docMk/>
          <pc:sldMk cId="1068422692" sldId="272"/>
        </pc:sldMkLst>
        <pc:spChg chg="mod">
          <ac:chgData name="Salustiano Rodrigues" userId="b0c2298ca69cb755" providerId="LiveId" clId="{A7081BF1-45C9-4015-A472-78DE62DA0290}" dt="2021-03-14T22:04:51.303" v="692" actId="26606"/>
          <ac:spMkLst>
            <pc:docMk/>
            <pc:sldMk cId="1068422692" sldId="272"/>
            <ac:spMk id="2" creationId="{A91D0DCB-5C3C-4F46-8807-0DE35610828D}"/>
          </ac:spMkLst>
        </pc:spChg>
        <pc:spChg chg="mod">
          <ac:chgData name="Salustiano Rodrigues" userId="b0c2298ca69cb755" providerId="LiveId" clId="{A7081BF1-45C9-4015-A472-78DE62DA0290}" dt="2021-03-14T22:04:51.303" v="692" actId="26606"/>
          <ac:spMkLst>
            <pc:docMk/>
            <pc:sldMk cId="1068422692" sldId="272"/>
            <ac:spMk id="6" creationId="{162F9F73-21B8-4A5D-BD8D-BC73646478EB}"/>
          </ac:spMkLst>
        </pc:spChg>
        <pc:picChg chg="del">
          <ac:chgData name="Salustiano Rodrigues" userId="b0c2298ca69cb755" providerId="LiveId" clId="{A7081BF1-45C9-4015-A472-78DE62DA0290}" dt="2021-03-14T16:54:50.241" v="161" actId="478"/>
          <ac:picMkLst>
            <pc:docMk/>
            <pc:sldMk cId="1068422692" sldId="272"/>
            <ac:picMk id="8" creationId="{521240A6-E5A9-44A2-8598-57B99E377417}"/>
          </ac:picMkLst>
        </pc:picChg>
        <pc:picChg chg="del">
          <ac:chgData name="Salustiano Rodrigues" userId="b0c2298ca69cb755" providerId="LiveId" clId="{A7081BF1-45C9-4015-A472-78DE62DA0290}" dt="2021-03-14T16:54:50.909" v="162" actId="478"/>
          <ac:picMkLst>
            <pc:docMk/>
            <pc:sldMk cId="1068422692" sldId="272"/>
            <ac:picMk id="10" creationId="{FCE444FA-9413-4040-A8D0-7CB9BE57E7BE}"/>
          </ac:picMkLst>
        </pc:picChg>
        <pc:picChg chg="add mod">
          <ac:chgData name="Salustiano Rodrigues" userId="b0c2298ca69cb755" providerId="LiveId" clId="{A7081BF1-45C9-4015-A472-78DE62DA0290}" dt="2021-03-14T22:04:51.303" v="692" actId="26606"/>
          <ac:picMkLst>
            <pc:docMk/>
            <pc:sldMk cId="1068422692" sldId="272"/>
            <ac:picMk id="5122" creationId="{9C603F9D-A463-49B8-8221-58A9692A91A7}"/>
          </ac:picMkLst>
        </pc:picChg>
      </pc:sldChg>
      <pc:sldChg chg="addSp modSp add mod setBg">
        <pc:chgData name="Salustiano Rodrigues" userId="b0c2298ca69cb755" providerId="LiveId" clId="{A7081BF1-45C9-4015-A472-78DE62DA0290}" dt="2021-03-14T22:05:12.176" v="695" actId="26606"/>
        <pc:sldMkLst>
          <pc:docMk/>
          <pc:sldMk cId="4172952985" sldId="273"/>
        </pc:sldMkLst>
        <pc:spChg chg="mod">
          <ac:chgData name="Salustiano Rodrigues" userId="b0c2298ca69cb755" providerId="LiveId" clId="{A7081BF1-45C9-4015-A472-78DE62DA0290}" dt="2021-03-14T22:05:12.176" v="695" actId="26606"/>
          <ac:spMkLst>
            <pc:docMk/>
            <pc:sldMk cId="4172952985" sldId="273"/>
            <ac:spMk id="2" creationId="{A91D0DCB-5C3C-4F46-8807-0DE35610828D}"/>
          </ac:spMkLst>
        </pc:spChg>
        <pc:spChg chg="mod">
          <ac:chgData name="Salustiano Rodrigues" userId="b0c2298ca69cb755" providerId="LiveId" clId="{A7081BF1-45C9-4015-A472-78DE62DA0290}" dt="2021-03-14T22:05:12.176" v="695" actId="26606"/>
          <ac:spMkLst>
            <pc:docMk/>
            <pc:sldMk cId="4172952985" sldId="273"/>
            <ac:spMk id="6" creationId="{162F9F73-21B8-4A5D-BD8D-BC73646478EB}"/>
          </ac:spMkLst>
        </pc:spChg>
        <pc:picChg chg="add mod">
          <ac:chgData name="Salustiano Rodrigues" userId="b0c2298ca69cb755" providerId="LiveId" clId="{A7081BF1-45C9-4015-A472-78DE62DA0290}" dt="2021-03-14T22:05:12.176" v="695" actId="26606"/>
          <ac:picMkLst>
            <pc:docMk/>
            <pc:sldMk cId="4172952985" sldId="273"/>
            <ac:picMk id="6146" creationId="{C94CBA1B-DAA5-42F3-BDC9-A2A4F607FC60}"/>
          </ac:picMkLst>
        </pc:picChg>
      </pc:sldChg>
      <pc:sldChg chg="addSp delSp modSp add mod delAnim modAnim modNotesTx">
        <pc:chgData name="Salustiano Rodrigues" userId="b0c2298ca69cb755" providerId="LiveId" clId="{A7081BF1-45C9-4015-A472-78DE62DA0290}" dt="2021-03-14T16:59:49.996" v="267" actId="6549"/>
        <pc:sldMkLst>
          <pc:docMk/>
          <pc:sldMk cId="1523701744" sldId="274"/>
        </pc:sldMkLst>
        <pc:spChg chg="add del mod">
          <ac:chgData name="Salustiano Rodrigues" userId="b0c2298ca69cb755" providerId="LiveId" clId="{A7081BF1-45C9-4015-A472-78DE62DA0290}" dt="2021-03-14T16:58:55.005" v="239"/>
          <ac:spMkLst>
            <pc:docMk/>
            <pc:sldMk cId="1523701744" sldId="274"/>
            <ac:spMk id="4" creationId="{493A3BE6-C3E9-48F4-A0BB-17B3B85192E4}"/>
          </ac:spMkLst>
        </pc:spChg>
        <pc:picChg chg="add mod">
          <ac:chgData name="Salustiano Rodrigues" userId="b0c2298ca69cb755" providerId="LiveId" clId="{A7081BF1-45C9-4015-A472-78DE62DA0290}" dt="2021-03-14T16:59:04.803" v="259" actId="1035"/>
          <ac:picMkLst>
            <pc:docMk/>
            <pc:sldMk cId="1523701744" sldId="274"/>
            <ac:picMk id="5" creationId="{5761B024-9CE4-40C4-BCAD-6371EB51D3B5}"/>
          </ac:picMkLst>
        </pc:picChg>
        <pc:picChg chg="del">
          <ac:chgData name="Salustiano Rodrigues" userId="b0c2298ca69cb755" providerId="LiveId" clId="{A7081BF1-45C9-4015-A472-78DE62DA0290}" dt="2021-03-14T16:58:48.992" v="238" actId="478"/>
          <ac:picMkLst>
            <pc:docMk/>
            <pc:sldMk cId="1523701744" sldId="274"/>
            <ac:picMk id="6" creationId="{3F88120F-1426-41EB-8290-925DB632B893}"/>
          </ac:picMkLst>
        </pc:picChg>
      </pc:sldChg>
      <pc:sldChg chg="addSp delSp modSp add mod modAnim">
        <pc:chgData name="Salustiano Rodrigues" userId="b0c2298ca69cb755" providerId="LiveId" clId="{A7081BF1-45C9-4015-A472-78DE62DA0290}" dt="2021-03-14T22:03:25.879" v="680"/>
        <pc:sldMkLst>
          <pc:docMk/>
          <pc:sldMk cId="3455462085" sldId="275"/>
        </pc:sldMkLst>
        <pc:spChg chg="mod">
          <ac:chgData name="Salustiano Rodrigues" userId="b0c2298ca69cb755" providerId="LiveId" clId="{A7081BF1-45C9-4015-A472-78DE62DA0290}" dt="2021-03-14T22:03:25.879" v="680"/>
          <ac:spMkLst>
            <pc:docMk/>
            <pc:sldMk cId="3455462085" sldId="275"/>
            <ac:spMk id="2" creationId="{63485435-3F01-4B1F-A26C-8E745E9312F2}"/>
          </ac:spMkLst>
        </pc:spChg>
        <pc:spChg chg="del mod">
          <ac:chgData name="Salustiano Rodrigues" userId="b0c2298ca69cb755" providerId="LiveId" clId="{A7081BF1-45C9-4015-A472-78DE62DA0290}" dt="2021-03-14T17:01:07.797" v="272"/>
          <ac:spMkLst>
            <pc:docMk/>
            <pc:sldMk cId="3455462085" sldId="275"/>
            <ac:spMk id="3" creationId="{AF7E2E54-043B-46B7-8AFF-F0AD564BAFCB}"/>
          </ac:spMkLst>
        </pc:spChg>
        <pc:picChg chg="add mod">
          <ac:chgData name="Salustiano Rodrigues" userId="b0c2298ca69cb755" providerId="LiveId" clId="{A7081BF1-45C9-4015-A472-78DE62DA0290}" dt="2021-03-14T17:06:24.738" v="280" actId="12788"/>
          <ac:picMkLst>
            <pc:docMk/>
            <pc:sldMk cId="3455462085" sldId="275"/>
            <ac:picMk id="4" creationId="{96CC9D8D-4ED9-4E28-BE5D-8D23A4DA4CDE}"/>
          </ac:picMkLst>
        </pc:picChg>
        <pc:picChg chg="del">
          <ac:chgData name="Salustiano Rodrigues" userId="b0c2298ca69cb755" providerId="LiveId" clId="{A7081BF1-45C9-4015-A472-78DE62DA0290}" dt="2021-03-14T17:01:00.452" v="270" actId="478"/>
          <ac:picMkLst>
            <pc:docMk/>
            <pc:sldMk cId="3455462085" sldId="275"/>
            <ac:picMk id="5" creationId="{EEC03CA2-06EA-4734-9A08-0B7479A0BCED}"/>
          </ac:picMkLst>
        </pc:picChg>
        <pc:picChg chg="del">
          <ac:chgData name="Salustiano Rodrigues" userId="b0c2298ca69cb755" providerId="LiveId" clId="{A7081BF1-45C9-4015-A472-78DE62DA0290}" dt="2021-03-14T17:00:59.965" v="269" actId="478"/>
          <ac:picMkLst>
            <pc:docMk/>
            <pc:sldMk cId="3455462085" sldId="275"/>
            <ac:picMk id="7" creationId="{88803560-B40A-406D-BF6D-B8A98D8884AC}"/>
          </ac:picMkLst>
        </pc:picChg>
      </pc:sldChg>
      <pc:sldChg chg="addSp delSp modSp add mod delAnim modAnim modNotesTx">
        <pc:chgData name="Salustiano Rodrigues" userId="b0c2298ca69cb755" providerId="LiveId" clId="{A7081BF1-45C9-4015-A472-78DE62DA0290}" dt="2021-03-14T22:03:19.494" v="679"/>
        <pc:sldMkLst>
          <pc:docMk/>
          <pc:sldMk cId="4173416581" sldId="276"/>
        </pc:sldMkLst>
        <pc:spChg chg="mod">
          <ac:chgData name="Salustiano Rodrigues" userId="b0c2298ca69cb755" providerId="LiveId" clId="{A7081BF1-45C9-4015-A472-78DE62DA0290}" dt="2021-03-14T22:03:19.494" v="679"/>
          <ac:spMkLst>
            <pc:docMk/>
            <pc:sldMk cId="4173416581" sldId="276"/>
            <ac:spMk id="2" creationId="{63485435-3F01-4B1F-A26C-8E745E9312F2}"/>
          </ac:spMkLst>
        </pc:spChg>
        <pc:spChg chg="add del mod">
          <ac:chgData name="Salustiano Rodrigues" userId="b0c2298ca69cb755" providerId="LiveId" clId="{A7081BF1-45C9-4015-A472-78DE62DA0290}" dt="2021-03-14T17:04:08.815" v="276"/>
          <ac:spMkLst>
            <pc:docMk/>
            <pc:sldMk cId="4173416581" sldId="276"/>
            <ac:spMk id="5" creationId="{A08767FE-EDA0-43F3-B1EA-B67DBE0B0166}"/>
          </ac:spMkLst>
        </pc:spChg>
        <pc:picChg chg="del">
          <ac:chgData name="Salustiano Rodrigues" userId="b0c2298ca69cb755" providerId="LiveId" clId="{A7081BF1-45C9-4015-A472-78DE62DA0290}" dt="2021-03-14T17:04:03.470" v="275" actId="478"/>
          <ac:picMkLst>
            <pc:docMk/>
            <pc:sldMk cId="4173416581" sldId="276"/>
            <ac:picMk id="4" creationId="{96CC9D8D-4ED9-4E28-BE5D-8D23A4DA4CDE}"/>
          </ac:picMkLst>
        </pc:picChg>
        <pc:picChg chg="add mod">
          <ac:chgData name="Salustiano Rodrigues" userId="b0c2298ca69cb755" providerId="LiveId" clId="{A7081BF1-45C9-4015-A472-78DE62DA0290}" dt="2021-03-14T17:04:14.185" v="279" actId="12788"/>
          <ac:picMkLst>
            <pc:docMk/>
            <pc:sldMk cId="4173416581" sldId="276"/>
            <ac:picMk id="6" creationId="{882E95DE-C200-45A4-98DC-5E72393E2292}"/>
          </ac:picMkLst>
        </pc:picChg>
      </pc:sldChg>
      <pc:sldChg chg="addSp delSp modSp add mod">
        <pc:chgData name="Salustiano Rodrigues" userId="b0c2298ca69cb755" providerId="LiveId" clId="{A7081BF1-45C9-4015-A472-78DE62DA0290}" dt="2021-03-14T22:01:54.037" v="661" actId="478"/>
        <pc:sldMkLst>
          <pc:docMk/>
          <pc:sldMk cId="2203018804" sldId="277"/>
        </pc:sldMkLst>
        <pc:spChg chg="mod">
          <ac:chgData name="Salustiano Rodrigues" userId="b0c2298ca69cb755" providerId="LiveId" clId="{A7081BF1-45C9-4015-A472-78DE62DA0290}" dt="2021-03-14T17:08:39.097" v="317" actId="27636"/>
          <ac:spMkLst>
            <pc:docMk/>
            <pc:sldMk cId="2203018804" sldId="277"/>
            <ac:spMk id="3" creationId="{58E57F2A-7B75-4A9B-A041-3F9744039CB4}"/>
          </ac:spMkLst>
        </pc:spChg>
        <pc:picChg chg="add del mod">
          <ac:chgData name="Salustiano Rodrigues" userId="b0c2298ca69cb755" providerId="LiveId" clId="{A7081BF1-45C9-4015-A472-78DE62DA0290}" dt="2021-03-14T17:09:16.275" v="325" actId="478"/>
          <ac:picMkLst>
            <pc:docMk/>
            <pc:sldMk cId="2203018804" sldId="277"/>
            <ac:picMk id="5" creationId="{D7F70BDF-9015-4B10-867E-53DBCDBDC915}"/>
          </ac:picMkLst>
        </pc:picChg>
        <pc:picChg chg="add del mod">
          <ac:chgData name="Salustiano Rodrigues" userId="b0c2298ca69cb755" providerId="LiveId" clId="{A7081BF1-45C9-4015-A472-78DE62DA0290}" dt="2021-03-14T22:01:54.037" v="661" actId="478"/>
          <ac:picMkLst>
            <pc:docMk/>
            <pc:sldMk cId="2203018804" sldId="277"/>
            <ac:picMk id="4098" creationId="{162AA1D3-ED13-4E40-B2E7-BB2FDFEE3E2B}"/>
          </ac:picMkLst>
        </pc:picChg>
      </pc:sldChg>
      <pc:sldChg chg="addSp delSp modSp add mod">
        <pc:chgData name="Salustiano Rodrigues" userId="b0c2298ca69cb755" providerId="LiveId" clId="{A7081BF1-45C9-4015-A472-78DE62DA0290}" dt="2021-03-14T17:10:11.464" v="346" actId="1035"/>
        <pc:sldMkLst>
          <pc:docMk/>
          <pc:sldMk cId="2566797615" sldId="278"/>
        </pc:sldMkLst>
        <pc:spChg chg="mod">
          <ac:chgData name="Salustiano Rodrigues" userId="b0c2298ca69cb755" providerId="LiveId" clId="{A7081BF1-45C9-4015-A472-78DE62DA0290}" dt="2021-03-14T17:09:27.177" v="332" actId="20577"/>
          <ac:spMkLst>
            <pc:docMk/>
            <pc:sldMk cId="2566797615" sldId="278"/>
            <ac:spMk id="3" creationId="{58E57F2A-7B75-4A9B-A041-3F9744039CB4}"/>
          </ac:spMkLst>
        </pc:spChg>
        <pc:graphicFrameChg chg="add del mod">
          <ac:chgData name="Salustiano Rodrigues" userId="b0c2298ca69cb755" providerId="LiveId" clId="{A7081BF1-45C9-4015-A472-78DE62DA0290}" dt="2021-03-14T17:09:53.404" v="335"/>
          <ac:graphicFrameMkLst>
            <pc:docMk/>
            <pc:sldMk cId="2566797615" sldId="278"/>
            <ac:graphicFrameMk id="6" creationId="{C3C492E0-F3DC-47BF-B4AE-0AE995307B0F}"/>
          </ac:graphicFrameMkLst>
        </pc:graphicFrameChg>
        <pc:picChg chg="add mod">
          <ac:chgData name="Salustiano Rodrigues" userId="b0c2298ca69cb755" providerId="LiveId" clId="{A7081BF1-45C9-4015-A472-78DE62DA0290}" dt="2021-03-14T17:10:06.818" v="343" actId="1440"/>
          <ac:picMkLst>
            <pc:docMk/>
            <pc:sldMk cId="2566797615" sldId="278"/>
            <ac:picMk id="5" creationId="{8EE2BBB2-8B7F-49DC-9D3B-993AB874AF16}"/>
          </ac:picMkLst>
        </pc:picChg>
        <pc:picChg chg="add mod">
          <ac:chgData name="Salustiano Rodrigues" userId="b0c2298ca69cb755" providerId="LiveId" clId="{A7081BF1-45C9-4015-A472-78DE62DA0290}" dt="2021-03-14T17:10:11.464" v="346" actId="1035"/>
          <ac:picMkLst>
            <pc:docMk/>
            <pc:sldMk cId="2566797615" sldId="278"/>
            <ac:picMk id="7" creationId="{D5C317BC-C1B2-4310-BBEE-5A85B96A4FCE}"/>
          </ac:picMkLst>
        </pc:picChg>
      </pc:sldChg>
      <pc:sldChg chg="modSp add mod">
        <pc:chgData name="Salustiano Rodrigues" userId="b0c2298ca69cb755" providerId="LiveId" clId="{A7081BF1-45C9-4015-A472-78DE62DA0290}" dt="2021-03-14T17:15:25.472" v="423" actId="27636"/>
        <pc:sldMkLst>
          <pc:docMk/>
          <pc:sldMk cId="3801079437" sldId="279"/>
        </pc:sldMkLst>
        <pc:spChg chg="mod">
          <ac:chgData name="Salustiano Rodrigues" userId="b0c2298ca69cb755" providerId="LiveId" clId="{A7081BF1-45C9-4015-A472-78DE62DA0290}" dt="2021-03-14T17:11:08.280" v="348"/>
          <ac:spMkLst>
            <pc:docMk/>
            <pc:sldMk cId="3801079437" sldId="279"/>
            <ac:spMk id="2" creationId="{A02C8953-4870-4929-9F4E-4105525348E8}"/>
          </ac:spMkLst>
        </pc:spChg>
        <pc:spChg chg="mod">
          <ac:chgData name="Salustiano Rodrigues" userId="b0c2298ca69cb755" providerId="LiveId" clId="{A7081BF1-45C9-4015-A472-78DE62DA0290}" dt="2021-03-14T17:15:25.472" v="423" actId="27636"/>
          <ac:spMkLst>
            <pc:docMk/>
            <pc:sldMk cId="3801079437" sldId="279"/>
            <ac:spMk id="3" creationId="{EFA1310F-85C0-422F-9541-BE21ABC7606B}"/>
          </ac:spMkLst>
        </pc:spChg>
      </pc:sldChg>
      <pc:sldChg chg="addSp delSp modSp add mod ord">
        <pc:chgData name="Salustiano Rodrigues" userId="b0c2298ca69cb755" providerId="LiveId" clId="{A7081BF1-45C9-4015-A472-78DE62DA0290}" dt="2021-03-14T17:14:53.854" v="413"/>
        <pc:sldMkLst>
          <pc:docMk/>
          <pc:sldMk cId="1017259743" sldId="280"/>
        </pc:sldMkLst>
        <pc:spChg chg="mod">
          <ac:chgData name="Salustiano Rodrigues" userId="b0c2298ca69cb755" providerId="LiveId" clId="{A7081BF1-45C9-4015-A472-78DE62DA0290}" dt="2021-03-14T17:13:37.405" v="398" actId="20577"/>
          <ac:spMkLst>
            <pc:docMk/>
            <pc:sldMk cId="1017259743" sldId="280"/>
            <ac:spMk id="3" creationId="{EFA1310F-85C0-422F-9541-BE21ABC7606B}"/>
          </ac:spMkLst>
        </pc:spChg>
        <pc:graphicFrameChg chg="add del mod">
          <ac:chgData name="Salustiano Rodrigues" userId="b0c2298ca69cb755" providerId="LiveId" clId="{A7081BF1-45C9-4015-A472-78DE62DA0290}" dt="2021-03-14T17:14:22.887" v="407"/>
          <ac:graphicFrameMkLst>
            <pc:docMk/>
            <pc:sldMk cId="1017259743" sldId="280"/>
            <ac:graphicFrameMk id="6" creationId="{09118921-4D4F-4A86-85CB-9550D305342D}"/>
          </ac:graphicFrameMkLst>
        </pc:graphicFrameChg>
        <pc:picChg chg="add mod">
          <ac:chgData name="Salustiano Rodrigues" userId="b0c2298ca69cb755" providerId="LiveId" clId="{A7081BF1-45C9-4015-A472-78DE62DA0290}" dt="2021-03-14T17:14:38.565" v="411" actId="1440"/>
          <ac:picMkLst>
            <pc:docMk/>
            <pc:sldMk cId="1017259743" sldId="280"/>
            <ac:picMk id="5" creationId="{A8BFC9F6-AC36-4E14-98BD-D0AE1704D382}"/>
          </ac:picMkLst>
        </pc:picChg>
        <pc:picChg chg="add mod">
          <ac:chgData name="Salustiano Rodrigues" userId="b0c2298ca69cb755" providerId="LiveId" clId="{A7081BF1-45C9-4015-A472-78DE62DA0290}" dt="2021-03-14T17:14:38.565" v="411" actId="1440"/>
          <ac:picMkLst>
            <pc:docMk/>
            <pc:sldMk cId="1017259743" sldId="280"/>
            <ac:picMk id="7" creationId="{16B6ED41-4BDD-4EF5-94C4-988D92506AB6}"/>
          </ac:picMkLst>
        </pc:picChg>
      </pc:sldChg>
      <pc:sldChg chg="addSp delSp modSp add mod modAnim modNotesTx">
        <pc:chgData name="Salustiano Rodrigues" userId="b0c2298ca69cb755" providerId="LiveId" clId="{A7081BF1-45C9-4015-A472-78DE62DA0290}" dt="2021-03-14T22:09:37.763" v="806" actId="1035"/>
        <pc:sldMkLst>
          <pc:docMk/>
          <pc:sldMk cId="1908604487" sldId="281"/>
        </pc:sldMkLst>
        <pc:spChg chg="del mod">
          <ac:chgData name="Salustiano Rodrigues" userId="b0c2298ca69cb755" providerId="LiveId" clId="{A7081BF1-45C9-4015-A472-78DE62DA0290}" dt="2021-03-14T17:17:23.497" v="426"/>
          <ac:spMkLst>
            <pc:docMk/>
            <pc:sldMk cId="1908604487" sldId="281"/>
            <ac:spMk id="3" creationId="{EFA1310F-85C0-422F-9541-BE21ABC7606B}"/>
          </ac:spMkLst>
        </pc:spChg>
        <pc:picChg chg="add mod">
          <ac:chgData name="Salustiano Rodrigues" userId="b0c2298ca69cb755" providerId="LiveId" clId="{A7081BF1-45C9-4015-A472-78DE62DA0290}" dt="2021-03-14T22:09:37.763" v="806" actId="1035"/>
          <ac:picMkLst>
            <pc:docMk/>
            <pc:sldMk cId="1908604487" sldId="281"/>
            <ac:picMk id="4" creationId="{57E89A7A-DDFA-4970-94A0-EC1E55DAB13A}"/>
          </ac:picMkLst>
        </pc:picChg>
      </pc:sldChg>
      <pc:sldChg chg="addSp delSp modSp add mod modAnim modNotesTx">
        <pc:chgData name="Salustiano Rodrigues" userId="b0c2298ca69cb755" providerId="LiveId" clId="{A7081BF1-45C9-4015-A472-78DE62DA0290}" dt="2021-03-14T22:02:00.327" v="662" actId="12788"/>
        <pc:sldMkLst>
          <pc:docMk/>
          <pc:sldMk cId="1476701539" sldId="282"/>
        </pc:sldMkLst>
        <pc:spChg chg="del mod">
          <ac:chgData name="Salustiano Rodrigues" userId="b0c2298ca69cb755" providerId="LiveId" clId="{A7081BF1-45C9-4015-A472-78DE62DA0290}" dt="2021-03-14T21:19:02.316" v="439"/>
          <ac:spMkLst>
            <pc:docMk/>
            <pc:sldMk cId="1476701539" sldId="282"/>
            <ac:spMk id="3" creationId="{58E57F2A-7B75-4A9B-A041-3F9744039CB4}"/>
          </ac:spMkLst>
        </pc:spChg>
        <pc:picChg chg="add mod">
          <ac:chgData name="Salustiano Rodrigues" userId="b0c2298ca69cb755" providerId="LiveId" clId="{A7081BF1-45C9-4015-A472-78DE62DA0290}" dt="2021-03-14T22:02:00.327" v="662" actId="12788"/>
          <ac:picMkLst>
            <pc:docMk/>
            <pc:sldMk cId="1476701539" sldId="282"/>
            <ac:picMk id="4" creationId="{2A9A1937-7D4A-430E-ADB0-FD716EE4664E}"/>
          </ac:picMkLst>
        </pc:picChg>
        <pc:picChg chg="del">
          <ac:chgData name="Salustiano Rodrigues" userId="b0c2298ca69cb755" providerId="LiveId" clId="{A7081BF1-45C9-4015-A472-78DE62DA0290}" dt="2021-03-14T21:18:46.960" v="436" actId="478"/>
          <ac:picMkLst>
            <pc:docMk/>
            <pc:sldMk cId="1476701539" sldId="282"/>
            <ac:picMk id="5" creationId="{8EE2BBB2-8B7F-49DC-9D3B-993AB874AF16}"/>
          </ac:picMkLst>
        </pc:picChg>
        <pc:picChg chg="del">
          <ac:chgData name="Salustiano Rodrigues" userId="b0c2298ca69cb755" providerId="LiveId" clId="{A7081BF1-45C9-4015-A472-78DE62DA0290}" dt="2021-03-14T21:18:47.464" v="437" actId="478"/>
          <ac:picMkLst>
            <pc:docMk/>
            <pc:sldMk cId="1476701539" sldId="282"/>
            <ac:picMk id="7" creationId="{D5C317BC-C1B2-4310-BBEE-5A85B96A4FCE}"/>
          </ac:picMkLst>
        </pc:picChg>
      </pc:sldChg>
      <pc:sldChg chg="addSp delSp modSp add mod delAnim modAnim modNotesTx">
        <pc:chgData name="Salustiano Rodrigues" userId="b0c2298ca69cb755" providerId="LiveId" clId="{A7081BF1-45C9-4015-A472-78DE62DA0290}" dt="2021-03-14T22:02:06.445" v="663" actId="12788"/>
        <pc:sldMkLst>
          <pc:docMk/>
          <pc:sldMk cId="3433899738" sldId="283"/>
        </pc:sldMkLst>
        <pc:spChg chg="add del mod">
          <ac:chgData name="Salustiano Rodrigues" userId="b0c2298ca69cb755" providerId="LiveId" clId="{A7081BF1-45C9-4015-A472-78DE62DA0290}" dt="2021-03-14T21:19:47.612" v="443"/>
          <ac:spMkLst>
            <pc:docMk/>
            <pc:sldMk cId="3433899738" sldId="283"/>
            <ac:spMk id="5" creationId="{4C94358E-98B4-4A31-9183-493941DF1AE4}"/>
          </ac:spMkLst>
        </pc:spChg>
        <pc:picChg chg="del">
          <ac:chgData name="Salustiano Rodrigues" userId="b0c2298ca69cb755" providerId="LiveId" clId="{A7081BF1-45C9-4015-A472-78DE62DA0290}" dt="2021-03-14T21:19:27.621" v="442" actId="478"/>
          <ac:picMkLst>
            <pc:docMk/>
            <pc:sldMk cId="3433899738" sldId="283"/>
            <ac:picMk id="4" creationId="{2A9A1937-7D4A-430E-ADB0-FD716EE4664E}"/>
          </ac:picMkLst>
        </pc:picChg>
        <pc:picChg chg="add mod">
          <ac:chgData name="Salustiano Rodrigues" userId="b0c2298ca69cb755" providerId="LiveId" clId="{A7081BF1-45C9-4015-A472-78DE62DA0290}" dt="2021-03-14T22:02:06.445" v="663" actId="12788"/>
          <ac:picMkLst>
            <pc:docMk/>
            <pc:sldMk cId="3433899738" sldId="283"/>
            <ac:picMk id="6" creationId="{EA47EB20-4A25-40C6-8E5D-2A75131C5853}"/>
          </ac:picMkLst>
        </pc:picChg>
      </pc:sldChg>
      <pc:sldChg chg="addSp delSp modSp add mod modAnim modNotesTx">
        <pc:chgData name="Salustiano Rodrigues" userId="b0c2298ca69cb755" providerId="LiveId" clId="{A7081BF1-45C9-4015-A472-78DE62DA0290}" dt="2021-03-14T22:02:45.286" v="675" actId="12788"/>
        <pc:sldMkLst>
          <pc:docMk/>
          <pc:sldMk cId="152335199" sldId="284"/>
        </pc:sldMkLst>
        <pc:spChg chg="del mod">
          <ac:chgData name="Salustiano Rodrigues" userId="b0c2298ca69cb755" providerId="LiveId" clId="{A7081BF1-45C9-4015-A472-78DE62DA0290}" dt="2021-03-14T21:21:36.306" v="449"/>
          <ac:spMkLst>
            <pc:docMk/>
            <pc:sldMk cId="152335199" sldId="284"/>
            <ac:spMk id="3" creationId="{7605605D-A7D9-4F2F-9E08-78CCF128533B}"/>
          </ac:spMkLst>
        </pc:spChg>
        <pc:picChg chg="add mod">
          <ac:chgData name="Salustiano Rodrigues" userId="b0c2298ca69cb755" providerId="LiveId" clId="{A7081BF1-45C9-4015-A472-78DE62DA0290}" dt="2021-03-14T22:02:45.286" v="675" actId="12788"/>
          <ac:picMkLst>
            <pc:docMk/>
            <pc:sldMk cId="152335199" sldId="284"/>
            <ac:picMk id="4" creationId="{71A503FF-24B1-4198-941D-D9F22965BDDA}"/>
          </ac:picMkLst>
        </pc:picChg>
        <pc:picChg chg="del">
          <ac:chgData name="Salustiano Rodrigues" userId="b0c2298ca69cb755" providerId="LiveId" clId="{A7081BF1-45C9-4015-A472-78DE62DA0290}" dt="2021-03-14T21:20:03.188" v="446" actId="478"/>
          <ac:picMkLst>
            <pc:docMk/>
            <pc:sldMk cId="152335199" sldId="284"/>
            <ac:picMk id="5" creationId="{A14756DB-69AD-4DB0-8EEF-7A20FF306AEB}"/>
          </ac:picMkLst>
        </pc:picChg>
        <pc:picChg chg="del">
          <ac:chgData name="Salustiano Rodrigues" userId="b0c2298ca69cb755" providerId="LiveId" clId="{A7081BF1-45C9-4015-A472-78DE62DA0290}" dt="2021-03-14T21:20:03.964" v="447" actId="478"/>
          <ac:picMkLst>
            <pc:docMk/>
            <pc:sldMk cId="152335199" sldId="284"/>
            <ac:picMk id="7" creationId="{33136821-B349-4EB8-B733-B0FFB9424252}"/>
          </ac:picMkLst>
        </pc:picChg>
      </pc:sldChg>
      <pc:sldChg chg="modSp add mod">
        <pc:chgData name="Salustiano Rodrigues" userId="b0c2298ca69cb755" providerId="LiveId" clId="{A7081BF1-45C9-4015-A472-78DE62DA0290}" dt="2021-03-14T21:42:31.372" v="483" actId="113"/>
        <pc:sldMkLst>
          <pc:docMk/>
          <pc:sldMk cId="2845798267" sldId="285"/>
        </pc:sldMkLst>
        <pc:spChg chg="mod">
          <ac:chgData name="Salustiano Rodrigues" userId="b0c2298ca69cb755" providerId="LiveId" clId="{A7081BF1-45C9-4015-A472-78DE62DA0290}" dt="2021-03-14T21:42:31.372" v="483" actId="113"/>
          <ac:spMkLst>
            <pc:docMk/>
            <pc:sldMk cId="2845798267" sldId="285"/>
            <ac:spMk id="3" creationId="{EFA1310F-85C0-422F-9541-BE21ABC7606B}"/>
          </ac:spMkLst>
        </pc:spChg>
      </pc:sldChg>
      <pc:sldChg chg="addSp delSp modSp add mod delAnim modAnim modNotesTx">
        <pc:chgData name="Salustiano Rodrigues" userId="b0c2298ca69cb755" providerId="LiveId" clId="{A7081BF1-45C9-4015-A472-78DE62DA0290}" dt="2021-03-14T21:44:59.793" v="490"/>
        <pc:sldMkLst>
          <pc:docMk/>
          <pc:sldMk cId="816119991" sldId="286"/>
        </pc:sldMkLst>
        <pc:spChg chg="del mod">
          <ac:chgData name="Salustiano Rodrigues" userId="b0c2298ca69cb755" providerId="LiveId" clId="{A7081BF1-45C9-4015-A472-78DE62DA0290}" dt="2021-03-14T21:44:08.713" v="486"/>
          <ac:spMkLst>
            <pc:docMk/>
            <pc:sldMk cId="816119991" sldId="286"/>
            <ac:spMk id="3" creationId="{EFA1310F-85C0-422F-9541-BE21ABC7606B}"/>
          </ac:spMkLst>
        </pc:spChg>
        <pc:spChg chg="add del mod">
          <ac:chgData name="Salustiano Rodrigues" userId="b0c2298ca69cb755" providerId="LiveId" clId="{A7081BF1-45C9-4015-A472-78DE62DA0290}" dt="2021-03-14T21:44:58.184" v="489"/>
          <ac:spMkLst>
            <pc:docMk/>
            <pc:sldMk cId="816119991" sldId="286"/>
            <ac:spMk id="6" creationId="{5015DAD6-E0AF-42C8-9C40-28AA381986CE}"/>
          </ac:spMkLst>
        </pc:spChg>
        <pc:picChg chg="add del mod">
          <ac:chgData name="Salustiano Rodrigues" userId="b0c2298ca69cb755" providerId="LiveId" clId="{A7081BF1-45C9-4015-A472-78DE62DA0290}" dt="2021-03-14T21:44:51.914" v="488" actId="478"/>
          <ac:picMkLst>
            <pc:docMk/>
            <pc:sldMk cId="816119991" sldId="286"/>
            <ac:picMk id="4" creationId="{5D0D4D75-C09E-40F7-82D2-7189FF0443C9}"/>
          </ac:picMkLst>
        </pc:picChg>
        <pc:picChg chg="add mod">
          <ac:chgData name="Salustiano Rodrigues" userId="b0c2298ca69cb755" providerId="LiveId" clId="{A7081BF1-45C9-4015-A472-78DE62DA0290}" dt="2021-03-14T21:44:58.184" v="489"/>
          <ac:picMkLst>
            <pc:docMk/>
            <pc:sldMk cId="816119991" sldId="286"/>
            <ac:picMk id="7" creationId="{D67274A0-FECC-4A8E-981C-ADF0F9DF2ECD}"/>
          </ac:picMkLst>
        </pc:picChg>
      </pc:sldChg>
      <pc:sldChg chg="addSp delSp modSp new mod delAnim modAnim modNotesTx">
        <pc:chgData name="Salustiano Rodrigues" userId="b0c2298ca69cb755" providerId="LiveId" clId="{A7081BF1-45C9-4015-A472-78DE62DA0290}" dt="2021-03-14T22:09:27.549" v="792" actId="12788"/>
        <pc:sldMkLst>
          <pc:docMk/>
          <pc:sldMk cId="2527095544" sldId="287"/>
        </pc:sldMkLst>
        <pc:spChg chg="mod">
          <ac:chgData name="Salustiano Rodrigues" userId="b0c2298ca69cb755" providerId="LiveId" clId="{A7081BF1-45C9-4015-A472-78DE62DA0290}" dt="2021-03-14T21:52:08.785" v="575" actId="20577"/>
          <ac:spMkLst>
            <pc:docMk/>
            <pc:sldMk cId="2527095544" sldId="287"/>
            <ac:spMk id="2" creationId="{9633E97F-C3F0-4721-9994-DBEA3B6869C0}"/>
          </ac:spMkLst>
        </pc:spChg>
        <pc:spChg chg="del">
          <ac:chgData name="Salustiano Rodrigues" userId="b0c2298ca69cb755" providerId="LiveId" clId="{A7081BF1-45C9-4015-A472-78DE62DA0290}" dt="2021-03-14T21:50:49.609" v="530"/>
          <ac:spMkLst>
            <pc:docMk/>
            <pc:sldMk cId="2527095544" sldId="287"/>
            <ac:spMk id="3" creationId="{DA9610BF-E832-4928-86FC-94A8518F5EDD}"/>
          </ac:spMkLst>
        </pc:spChg>
        <pc:spChg chg="add del mod">
          <ac:chgData name="Salustiano Rodrigues" userId="b0c2298ca69cb755" providerId="LiveId" clId="{A7081BF1-45C9-4015-A472-78DE62DA0290}" dt="2021-03-14T21:51:51.107" v="549"/>
          <ac:spMkLst>
            <pc:docMk/>
            <pc:sldMk cId="2527095544" sldId="287"/>
            <ac:spMk id="6" creationId="{1A2636E7-8267-4C08-B01C-453F969EF879}"/>
          </ac:spMkLst>
        </pc:spChg>
        <pc:picChg chg="add del mod">
          <ac:chgData name="Salustiano Rodrigues" userId="b0c2298ca69cb755" providerId="LiveId" clId="{A7081BF1-45C9-4015-A472-78DE62DA0290}" dt="2021-03-14T21:51:16.450" v="548" actId="478"/>
          <ac:picMkLst>
            <pc:docMk/>
            <pc:sldMk cId="2527095544" sldId="287"/>
            <ac:picMk id="4" creationId="{0E361DA0-890C-4CA9-9E7C-38E2AAE703C2}"/>
          </ac:picMkLst>
        </pc:picChg>
        <pc:picChg chg="add mod">
          <ac:chgData name="Salustiano Rodrigues" userId="b0c2298ca69cb755" providerId="LiveId" clId="{A7081BF1-45C9-4015-A472-78DE62DA0290}" dt="2021-03-14T22:09:27.549" v="792" actId="12788"/>
          <ac:picMkLst>
            <pc:docMk/>
            <pc:sldMk cId="2527095544" sldId="287"/>
            <ac:picMk id="7" creationId="{6D2A7B6E-1B64-4747-974C-91B8E0B4B660}"/>
          </ac:picMkLst>
        </pc:picChg>
      </pc:sldChg>
      <pc:sldChg chg="modSp add mod">
        <pc:chgData name="Salustiano Rodrigues" userId="b0c2298ca69cb755" providerId="LiveId" clId="{A7081BF1-45C9-4015-A472-78DE62DA0290}" dt="2021-03-14T22:09:32.058" v="793" actId="12788"/>
        <pc:sldMkLst>
          <pc:docMk/>
          <pc:sldMk cId="2208556123" sldId="288"/>
        </pc:sldMkLst>
        <pc:picChg chg="mod">
          <ac:chgData name="Salustiano Rodrigues" userId="b0c2298ca69cb755" providerId="LiveId" clId="{A7081BF1-45C9-4015-A472-78DE62DA0290}" dt="2021-03-14T22:09:32.058" v="793" actId="12788"/>
          <ac:picMkLst>
            <pc:docMk/>
            <pc:sldMk cId="2208556123" sldId="288"/>
            <ac:picMk id="4" creationId="{0E361DA0-890C-4CA9-9E7C-38E2AAE703C2}"/>
          </ac:picMkLst>
        </pc:picChg>
      </pc:sldChg>
      <pc:sldChg chg="addSp delSp modSp new mod setBg setClrOvrMap">
        <pc:chgData name="Salustiano Rodrigues" userId="b0c2298ca69cb755" providerId="LiveId" clId="{A7081BF1-45C9-4015-A472-78DE62DA0290}" dt="2021-03-14T22:00:08.734" v="651"/>
        <pc:sldMkLst>
          <pc:docMk/>
          <pc:sldMk cId="2709367394" sldId="289"/>
        </pc:sldMkLst>
        <pc:spChg chg="mod">
          <ac:chgData name="Salustiano Rodrigues" userId="b0c2298ca69cb755" providerId="LiveId" clId="{A7081BF1-45C9-4015-A472-78DE62DA0290}" dt="2021-03-14T22:00:04.806" v="648" actId="26606"/>
          <ac:spMkLst>
            <pc:docMk/>
            <pc:sldMk cId="2709367394" sldId="289"/>
            <ac:spMk id="2" creationId="{ECC94FDA-C825-43A2-A0A2-0C5CA0FA9BB2}"/>
          </ac:spMkLst>
        </pc:spChg>
        <pc:spChg chg="mod ord">
          <ac:chgData name="Salustiano Rodrigues" userId="b0c2298ca69cb755" providerId="LiveId" clId="{A7081BF1-45C9-4015-A472-78DE62DA0290}" dt="2021-03-14T22:00:04.806" v="648" actId="26606"/>
          <ac:spMkLst>
            <pc:docMk/>
            <pc:sldMk cId="2709367394" sldId="289"/>
            <ac:spMk id="3" creationId="{2DB97DCF-A9FB-4CEA-B6C7-D7C69F3F89A7}"/>
          </ac:spMkLst>
        </pc:spChg>
        <pc:spChg chg="add del">
          <ac:chgData name="Salustiano Rodrigues" userId="b0c2298ca69cb755" providerId="LiveId" clId="{A7081BF1-45C9-4015-A472-78DE62DA0290}" dt="2021-03-14T22:00:04.806" v="648" actId="26606"/>
          <ac:spMkLst>
            <pc:docMk/>
            <pc:sldMk cId="2709367394" sldId="289"/>
            <ac:spMk id="71" creationId="{B2EC7880-C5D9-40A8-A6B0-3198AD07AD1B}"/>
          </ac:spMkLst>
        </pc:spChg>
        <pc:spChg chg="add del">
          <ac:chgData name="Salustiano Rodrigues" userId="b0c2298ca69cb755" providerId="LiveId" clId="{A7081BF1-45C9-4015-A472-78DE62DA0290}" dt="2021-03-14T21:59:57.566" v="643" actId="26606"/>
          <ac:spMkLst>
            <pc:docMk/>
            <pc:sldMk cId="2709367394" sldId="289"/>
            <ac:spMk id="135" creationId="{E491B121-12B5-4977-A064-636AB0B9B0BD}"/>
          </ac:spMkLst>
        </pc:spChg>
        <pc:spChg chg="add del">
          <ac:chgData name="Salustiano Rodrigues" userId="b0c2298ca69cb755" providerId="LiveId" clId="{A7081BF1-45C9-4015-A472-78DE62DA0290}" dt="2021-03-14T21:59:57.566" v="643" actId="26606"/>
          <ac:spMkLst>
            <pc:docMk/>
            <pc:sldMk cId="2709367394" sldId="289"/>
            <ac:spMk id="137" creationId="{2ED05F70-AB3E-4472-B26B-EFE6A5A59BC8}"/>
          </ac:spMkLst>
        </pc:spChg>
        <pc:spChg chg="add del">
          <ac:chgData name="Salustiano Rodrigues" userId="b0c2298ca69cb755" providerId="LiveId" clId="{A7081BF1-45C9-4015-A472-78DE62DA0290}" dt="2021-03-14T21:59:57.566" v="643" actId="26606"/>
          <ac:spMkLst>
            <pc:docMk/>
            <pc:sldMk cId="2709367394" sldId="289"/>
            <ac:spMk id="139" creationId="{21F6BE39-9E37-45F0-B10C-92305CFB7C77}"/>
          </ac:spMkLst>
        </pc:spChg>
        <pc:spChg chg="add del">
          <ac:chgData name="Salustiano Rodrigues" userId="b0c2298ca69cb755" providerId="LiveId" clId="{A7081BF1-45C9-4015-A472-78DE62DA0290}" dt="2021-03-14T21:59:59.867" v="645" actId="26606"/>
          <ac:spMkLst>
            <pc:docMk/>
            <pc:sldMk cId="2709367394" sldId="289"/>
            <ac:spMk id="165" creationId="{AA5CD610-ED7C-4CED-A9A1-174432C88AF8}"/>
          </ac:spMkLst>
        </pc:spChg>
        <pc:spChg chg="add del">
          <ac:chgData name="Salustiano Rodrigues" userId="b0c2298ca69cb755" providerId="LiveId" clId="{A7081BF1-45C9-4015-A472-78DE62DA0290}" dt="2021-03-14T21:59:59.867" v="645" actId="26606"/>
          <ac:spMkLst>
            <pc:docMk/>
            <pc:sldMk cId="2709367394" sldId="289"/>
            <ac:spMk id="167" creationId="{0C4379BF-8C7A-480A-BC36-DA55D92A9356}"/>
          </ac:spMkLst>
        </pc:spChg>
        <pc:spChg chg="add del">
          <ac:chgData name="Salustiano Rodrigues" userId="b0c2298ca69cb755" providerId="LiveId" clId="{A7081BF1-45C9-4015-A472-78DE62DA0290}" dt="2021-03-14T21:59:59.867" v="645" actId="26606"/>
          <ac:spMkLst>
            <pc:docMk/>
            <pc:sldMk cId="2709367394" sldId="289"/>
            <ac:spMk id="1028" creationId="{1A44C337-3893-4B29-A265-B1329150B6AA}"/>
          </ac:spMkLst>
        </pc:spChg>
        <pc:grpChg chg="add del">
          <ac:chgData name="Salustiano Rodrigues" userId="b0c2298ca69cb755" providerId="LiveId" clId="{A7081BF1-45C9-4015-A472-78DE62DA0290}" dt="2021-03-14T21:59:59.867" v="645" actId="26606"/>
          <ac:grpSpMkLst>
            <pc:docMk/>
            <pc:sldMk cId="2709367394" sldId="289"/>
            <ac:grpSpMk id="151" creationId="{AF44CA9C-80E8-44E1-A79C-D6EBFC73BCA0}"/>
          </ac:grpSpMkLst>
        </pc:grpChg>
        <pc:grpChg chg="add del">
          <ac:chgData name="Salustiano Rodrigues" userId="b0c2298ca69cb755" providerId="LiveId" clId="{A7081BF1-45C9-4015-A472-78DE62DA0290}" dt="2021-03-14T21:59:59.867" v="645" actId="26606"/>
          <ac:grpSpMkLst>
            <pc:docMk/>
            <pc:sldMk cId="2709367394" sldId="289"/>
            <ac:grpSpMk id="1029" creationId="{81E0B358-1267-4844-8B3D-B7A279B4175A}"/>
          </ac:grpSpMkLst>
        </pc:grpChg>
        <pc:picChg chg="add del mod">
          <ac:chgData name="Salustiano Rodrigues" userId="b0c2298ca69cb755" providerId="LiveId" clId="{A7081BF1-45C9-4015-A472-78DE62DA0290}" dt="2021-03-14T22:00:08.734" v="651"/>
          <ac:picMkLst>
            <pc:docMk/>
            <pc:sldMk cId="2709367394" sldId="289"/>
            <ac:picMk id="1026" creationId="{DC31131D-2454-47EF-BB40-D90A1DABB7B3}"/>
          </ac:picMkLst>
        </pc:picChg>
      </pc:sldChg>
      <pc:sldChg chg="modSp add mod">
        <pc:chgData name="Salustiano Rodrigues" userId="b0c2298ca69cb755" providerId="LiveId" clId="{A7081BF1-45C9-4015-A472-78DE62DA0290}" dt="2021-03-14T21:58:49.233" v="635" actId="6549"/>
        <pc:sldMkLst>
          <pc:docMk/>
          <pc:sldMk cId="1648900729" sldId="290"/>
        </pc:sldMkLst>
        <pc:spChg chg="mod">
          <ac:chgData name="Salustiano Rodrigues" userId="b0c2298ca69cb755" providerId="LiveId" clId="{A7081BF1-45C9-4015-A472-78DE62DA0290}" dt="2021-03-14T21:58:49.233" v="635" actId="6549"/>
          <ac:spMkLst>
            <pc:docMk/>
            <pc:sldMk cId="1648900729" sldId="290"/>
            <ac:spMk id="3" creationId="{2DB97DCF-A9FB-4CEA-B6C7-D7C69F3F89A7}"/>
          </ac:spMkLst>
        </pc:spChg>
      </pc:sldChg>
      <pc:sldChg chg="modSp add del mod">
        <pc:chgData name="Salustiano Rodrigues" userId="b0c2298ca69cb755" providerId="LiveId" clId="{A7081BF1-45C9-4015-A472-78DE62DA0290}" dt="2021-03-14T21:58:43.740" v="634" actId="47"/>
        <pc:sldMkLst>
          <pc:docMk/>
          <pc:sldMk cId="1815144037" sldId="291"/>
        </pc:sldMkLst>
        <pc:spChg chg="mod">
          <ac:chgData name="Salustiano Rodrigues" userId="b0c2298ca69cb755" providerId="LiveId" clId="{A7081BF1-45C9-4015-A472-78DE62DA0290}" dt="2021-03-14T21:58:34.645" v="628" actId="21"/>
          <ac:spMkLst>
            <pc:docMk/>
            <pc:sldMk cId="1815144037" sldId="291"/>
            <ac:spMk id="3" creationId="{2DB97DCF-A9FB-4CEA-B6C7-D7C69F3F89A7}"/>
          </ac:spMkLst>
        </pc:spChg>
      </pc:sldChg>
      <pc:sldChg chg="addSp delSp modSp add mod modClrScheme chgLayout">
        <pc:chgData name="Salustiano Rodrigues" userId="b0c2298ca69cb755" providerId="LiveId" clId="{A7081BF1-45C9-4015-A472-78DE62DA0290}" dt="2021-03-14T22:09:17.989" v="791" actId="1076"/>
        <pc:sldMkLst>
          <pc:docMk/>
          <pc:sldMk cId="1913641221" sldId="291"/>
        </pc:sldMkLst>
        <pc:spChg chg="mod ord">
          <ac:chgData name="Salustiano Rodrigues" userId="b0c2298ca69cb755" providerId="LiveId" clId="{A7081BF1-45C9-4015-A472-78DE62DA0290}" dt="2021-03-14T22:09:12.342" v="788" actId="26606"/>
          <ac:spMkLst>
            <pc:docMk/>
            <pc:sldMk cId="1913641221" sldId="291"/>
            <ac:spMk id="2" creationId="{A02C8953-4870-4929-9F4E-4105525348E8}"/>
          </ac:spMkLst>
        </pc:spChg>
        <pc:spChg chg="del mod">
          <ac:chgData name="Salustiano Rodrigues" userId="b0c2298ca69cb755" providerId="LiveId" clId="{A7081BF1-45C9-4015-A472-78DE62DA0290}" dt="2021-03-14T22:08:18.041" v="782"/>
          <ac:spMkLst>
            <pc:docMk/>
            <pc:sldMk cId="1913641221" sldId="291"/>
            <ac:spMk id="3" creationId="{EFA1310F-85C0-422F-9541-BE21ABC7606B}"/>
          </ac:spMkLst>
        </pc:spChg>
        <pc:spChg chg="add del mod ord">
          <ac:chgData name="Salustiano Rodrigues" userId="b0c2298ca69cb755" providerId="LiveId" clId="{A7081BF1-45C9-4015-A472-78DE62DA0290}" dt="2021-03-14T22:09:06.174" v="786" actId="700"/>
          <ac:spMkLst>
            <pc:docMk/>
            <pc:sldMk cId="1913641221" sldId="291"/>
            <ac:spMk id="4" creationId="{844AA655-964F-442A-88C8-27ABF88B0A34}"/>
          </ac:spMkLst>
        </pc:spChg>
        <pc:spChg chg="add del">
          <ac:chgData name="Salustiano Rodrigues" userId="b0c2298ca69cb755" providerId="LiveId" clId="{A7081BF1-45C9-4015-A472-78DE62DA0290}" dt="2021-03-14T22:09:12.342" v="788" actId="26606"/>
          <ac:spMkLst>
            <pc:docMk/>
            <pc:sldMk cId="1913641221" sldId="291"/>
            <ac:spMk id="9224" creationId="{8F823A51-E3F6-4FFB-906B-4F7A5BF0160C}"/>
          </ac:spMkLst>
        </pc:spChg>
        <pc:picChg chg="add mod ord">
          <ac:chgData name="Salustiano Rodrigues" userId="b0c2298ca69cb755" providerId="LiveId" clId="{A7081BF1-45C9-4015-A472-78DE62DA0290}" dt="2021-03-14T22:09:15.189" v="790" actId="1076"/>
          <ac:picMkLst>
            <pc:docMk/>
            <pc:sldMk cId="1913641221" sldId="291"/>
            <ac:picMk id="9218" creationId="{7680EA0C-059A-4FE0-9050-3F212D51D147}"/>
          </ac:picMkLst>
        </pc:picChg>
        <pc:picChg chg="add mod">
          <ac:chgData name="Salustiano Rodrigues" userId="b0c2298ca69cb755" providerId="LiveId" clId="{A7081BF1-45C9-4015-A472-78DE62DA0290}" dt="2021-03-14T22:09:17.989" v="791" actId="1076"/>
          <ac:picMkLst>
            <pc:docMk/>
            <pc:sldMk cId="1913641221" sldId="291"/>
            <ac:picMk id="9220" creationId="{C3755192-E87A-4FCF-8A6D-8ACB5FFD6BB9}"/>
          </ac:picMkLst>
        </pc:picChg>
      </pc:sldChg>
      <pc:sldChg chg="add del">
        <pc:chgData name="Salustiano Rodrigues" userId="b0c2298ca69cb755" providerId="LiveId" clId="{A7081BF1-45C9-4015-A472-78DE62DA0290}" dt="2021-03-14T22:03:37.944" v="683"/>
        <pc:sldMkLst>
          <pc:docMk/>
          <pc:sldMk cId="2410537460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A9041-49FD-4CDE-9585-BB3022D5846A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250AA-F6E6-49C5-9A70-E5BC3A121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15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7373D-541A-F846-B3A2-3B03D910DB5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842E-A3A8-4EF7-A156-DBCAD7BF0E16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D14-80CB-416E-821C-ECFDC518DC09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3F0D-D4E5-4FEF-B3A7-C295ACC2A71D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1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2578-AD17-4195-AA61-5496C8E9482B}" type="datetime1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27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70BD-1ACE-40E6-864C-45F4C582A36E}" type="datetime1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52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241-3B7C-4DC9-B6AD-F36377F3F4FE}" type="datetime1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B3E8-D446-468A-BF34-DCB0E6A44C0C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61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6F07-8D7F-4A90-AD5F-67210F9C0EA8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A8A-758C-4E67-BF04-FF898BBC62D6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81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B706-0D7D-47C2-A7D5-07F53F630845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915-DF32-4EFD-8D97-2E0F1A028587}" type="datetime1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5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1664-0745-40EE-BE22-8D46F55CAFC9}" type="datetime1">
              <a:rPr lang="pt-BR" smtClean="0"/>
              <a:t>09/11/2022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12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35D3-9CF3-41BC-9711-0C2D9A34CAA1}" type="datetime1">
              <a:rPr lang="pt-BR" smtClean="0"/>
              <a:t>09/11/2022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0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46D5-4CD5-4516-BF62-3EA34A79D175}" type="datetime1">
              <a:rPr lang="pt-BR" smtClean="0"/>
              <a:t>09/11/2022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DA7D-172E-48D4-97C1-A7058F194569}" type="datetime1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0FEB-82DB-422B-82E1-8E89499C88DC}" type="datetime1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1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821B1-8C7A-45AA-9988-2DCBAAD40F88}" type="datetime1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5C9ED6-2611-4D65-9A7E-2C95AB5B3A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5065" y="2514600"/>
            <a:ext cx="6216879" cy="226278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Tópicos de Big Data em Python</a:t>
            </a:r>
            <a:br>
              <a:rPr lang="pt-BR" sz="2400" dirty="0"/>
            </a:b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Princípios de desenvolvimento de Spark com Python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7" name="Picture 56" descr="Ilustração 3D de um cubo abstrato azul e dourado">
            <a:extLst>
              <a:ext uri="{FF2B5EF4-FFF2-40B4-BE49-F238E27FC236}">
                <a16:creationId xmlns:a16="http://schemas.microsoft.com/office/drawing/2014/main" id="{28BA904F-DA88-3148-577D-54D7F761D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2" r="42333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2F9476-6ED3-DDA0-4C47-58E9FD4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09132" y="4528939"/>
            <a:ext cx="779767" cy="365125"/>
          </a:xfrm>
        </p:spPr>
        <p:txBody>
          <a:bodyPr/>
          <a:lstStyle/>
          <a:p>
            <a:fld id="{F85C9ED6-2611-4D65-9A7E-2C95AB5B3A4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Spark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arquitetura do Spark é baseada no modelo </a:t>
            </a:r>
            <a:r>
              <a:rPr lang="pt-BR" i="1" dirty="0"/>
              <a:t>mestre-escravo</a:t>
            </a:r>
            <a:r>
              <a:rPr lang="pt-BR" dirty="0"/>
              <a:t> com camadas e componentes bem definidos e fracamente acoplados. Além disso, ela também possui integração com várias bibliotecas. A arquitetura do Spark é baseada em duas abstrações:</a:t>
            </a:r>
          </a:p>
          <a:p>
            <a:pPr algn="just"/>
            <a:endParaRPr lang="pt-BR" dirty="0"/>
          </a:p>
          <a:p>
            <a:pPr lvl="1" algn="just"/>
            <a:r>
              <a:rPr lang="pt-BR" b="1" dirty="0"/>
              <a:t>Conjunto de dados distribuídos resilientes </a:t>
            </a:r>
            <a:r>
              <a:rPr lang="pt-BR" dirty="0"/>
              <a:t>(</a:t>
            </a:r>
            <a:r>
              <a:rPr lang="pt-BR" i="1" dirty="0" err="1"/>
              <a:t>Resilient</a:t>
            </a:r>
            <a:r>
              <a:rPr lang="pt-BR" i="1" dirty="0"/>
              <a:t> Dataset Distribution</a:t>
            </a:r>
            <a:r>
              <a:rPr lang="pt-BR" dirty="0"/>
              <a:t> – RDD).</a:t>
            </a:r>
          </a:p>
          <a:p>
            <a:pPr lvl="1" algn="just"/>
            <a:r>
              <a:rPr lang="pt-BR" b="1" dirty="0"/>
              <a:t>Gráfico Acíclico Dirigido </a:t>
            </a:r>
            <a:r>
              <a:rPr lang="pt-BR" dirty="0"/>
              <a:t>(</a:t>
            </a:r>
            <a:r>
              <a:rPr lang="pt-BR" i="1" dirty="0" err="1"/>
              <a:t>Directed</a:t>
            </a:r>
            <a:r>
              <a:rPr lang="pt-BR" i="1" dirty="0"/>
              <a:t> </a:t>
            </a:r>
            <a:r>
              <a:rPr lang="pt-BR" i="1" dirty="0" err="1"/>
              <a:t>Acyclic</a:t>
            </a:r>
            <a:r>
              <a:rPr lang="pt-BR" i="1" dirty="0"/>
              <a:t> Graph</a:t>
            </a:r>
            <a:r>
              <a:rPr lang="pt-BR" dirty="0"/>
              <a:t> – DAG).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7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dados distribuídos resiliente (RDD)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conjuntos de dados distribuídos resilientes (RDD), são grupos de itens de dados que podem ser armazenados na memória dos nós trabalhadores.</a:t>
            </a:r>
          </a:p>
          <a:p>
            <a:pPr lvl="1" algn="just"/>
            <a:r>
              <a:rPr lang="pt-BR" b="1" dirty="0"/>
              <a:t>Resiliente</a:t>
            </a:r>
            <a:r>
              <a:rPr lang="pt-BR" dirty="0"/>
              <a:t> significa que os dados são recuperados em caso de falha. </a:t>
            </a:r>
          </a:p>
          <a:p>
            <a:pPr lvl="1" algn="just"/>
            <a:r>
              <a:rPr lang="pt-BR" b="1" dirty="0"/>
              <a:t>Distribuído</a:t>
            </a:r>
            <a:r>
              <a:rPr lang="pt-BR" dirty="0"/>
              <a:t> quer dizer que os dados são alocados a nós diferentes. </a:t>
            </a:r>
          </a:p>
          <a:p>
            <a:pPr lvl="1" algn="just"/>
            <a:r>
              <a:rPr lang="pt-BR" b="1" dirty="0"/>
              <a:t>Conjunto de dados</a:t>
            </a:r>
            <a:r>
              <a:rPr lang="pt-BR" dirty="0"/>
              <a:t> (</a:t>
            </a:r>
            <a:r>
              <a:rPr lang="pt-BR" i="1" dirty="0"/>
              <a:t>datasets</a:t>
            </a:r>
            <a:r>
              <a:rPr lang="pt-BR" dirty="0"/>
              <a:t>) significa que os dados são organizados em grupos. Os RDDs suportam dois tipos de operações:</a:t>
            </a:r>
          </a:p>
          <a:p>
            <a:pPr lvl="2" algn="just"/>
            <a:r>
              <a:rPr lang="pt-BR" b="1" dirty="0"/>
              <a:t>Transformações</a:t>
            </a:r>
            <a:r>
              <a:rPr lang="pt-BR" dirty="0"/>
              <a:t>: São operações como mapa, filtro, junção e união, que são executadas em um RDD e geram um novo RDD contendo o resultado.</a:t>
            </a:r>
          </a:p>
          <a:p>
            <a:pPr lvl="2" algn="just"/>
            <a:r>
              <a:rPr lang="pt-BR" b="1" dirty="0"/>
              <a:t>Ações</a:t>
            </a:r>
            <a:r>
              <a:rPr lang="pt-BR" dirty="0"/>
              <a:t>: São operações, tais como redução, contagem e primeiro ou último, que retornam um valor após a execução de um cálculo em um RDD.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6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 dirty="0"/>
              <a:t>Grafo Acíclico Dirigido (DAG)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181882" cy="407929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sz="1600" b="1" dirty="0"/>
              <a:t>Grafo</a:t>
            </a:r>
            <a:r>
              <a:rPr lang="pt-BR" sz="1600" dirty="0"/>
              <a:t> é um modelo matemático formado por </a:t>
            </a:r>
            <a:r>
              <a:rPr lang="pt-BR" sz="1600" i="1" u="sng" dirty="0"/>
              <a:t>nós</a:t>
            </a:r>
            <a:r>
              <a:rPr lang="pt-BR" sz="1600" dirty="0"/>
              <a:t> e </a:t>
            </a:r>
            <a:r>
              <a:rPr lang="pt-BR" sz="1600" i="1" u="sng" dirty="0"/>
              <a:t>arestas</a:t>
            </a:r>
            <a:r>
              <a:rPr lang="pt-BR" sz="1600" dirty="0"/>
              <a:t>, em que as arestas com setas são as ligações entre os nós do grafo. </a:t>
            </a:r>
          </a:p>
          <a:p>
            <a:pPr algn="just">
              <a:lnSpc>
                <a:spcPct val="90000"/>
              </a:lnSpc>
            </a:pPr>
            <a:endParaRPr lang="pt-BR" sz="1600" dirty="0"/>
          </a:p>
          <a:p>
            <a:pPr algn="just">
              <a:lnSpc>
                <a:spcPct val="90000"/>
              </a:lnSpc>
            </a:pPr>
            <a:r>
              <a:rPr lang="pt-BR" sz="1600" dirty="0"/>
              <a:t>Os </a:t>
            </a:r>
            <a:r>
              <a:rPr lang="pt-BR" sz="1600" b="1" dirty="0"/>
              <a:t>nós</a:t>
            </a:r>
            <a:r>
              <a:rPr lang="pt-BR" sz="1600" dirty="0"/>
              <a:t> do grafo são os círculos com rótulos “a”, “b”, “c” e “d”. As </a:t>
            </a:r>
            <a:r>
              <a:rPr lang="pt-BR" sz="1600" b="1" dirty="0"/>
              <a:t>arestas</a:t>
            </a:r>
            <a:r>
              <a:rPr lang="pt-BR" sz="1600" dirty="0"/>
              <a:t> são os pares ordenados dados por (</a:t>
            </a:r>
            <a:r>
              <a:rPr lang="pt-BR" sz="1600" dirty="0" err="1"/>
              <a:t>a,b</a:t>
            </a:r>
            <a:r>
              <a:rPr lang="pt-BR" sz="1600" dirty="0"/>
              <a:t>),(</a:t>
            </a:r>
            <a:r>
              <a:rPr lang="pt-BR" sz="1600" dirty="0" err="1"/>
              <a:t>b,c</a:t>
            </a:r>
            <a:r>
              <a:rPr lang="pt-BR" sz="1600" dirty="0"/>
              <a:t>),(</a:t>
            </a:r>
            <a:r>
              <a:rPr lang="pt-BR" sz="1600" dirty="0" err="1"/>
              <a:t>a,c</a:t>
            </a:r>
            <a:r>
              <a:rPr lang="pt-BR" sz="1600" dirty="0"/>
              <a:t>) e (</a:t>
            </a:r>
            <a:r>
              <a:rPr lang="pt-BR" sz="1600" dirty="0" err="1"/>
              <a:t>c,d</a:t>
            </a:r>
            <a:r>
              <a:rPr lang="pt-BR" sz="1600" dirty="0"/>
              <a:t>).</a:t>
            </a:r>
          </a:p>
          <a:p>
            <a:pPr algn="just">
              <a:lnSpc>
                <a:spcPct val="90000"/>
              </a:lnSpc>
            </a:pPr>
            <a:endParaRPr lang="pt-BR" sz="1600" dirty="0"/>
          </a:p>
          <a:p>
            <a:pPr algn="just">
              <a:lnSpc>
                <a:spcPct val="90000"/>
              </a:lnSpc>
            </a:pPr>
            <a:r>
              <a:rPr lang="pt-BR" sz="1600" dirty="0"/>
              <a:t>No caso do Spark, o grafo acíclico direcionado (DAG), executa uma sequência de operações nos dados.</a:t>
            </a:r>
          </a:p>
          <a:p>
            <a:pPr algn="just">
              <a:lnSpc>
                <a:spcPct val="90000"/>
              </a:lnSpc>
            </a:pPr>
            <a:endParaRPr lang="pt-BR" sz="1600" dirty="0"/>
          </a:p>
          <a:p>
            <a:pPr algn="just">
              <a:lnSpc>
                <a:spcPct val="90000"/>
              </a:lnSpc>
            </a:pPr>
            <a:r>
              <a:rPr lang="pt-BR" sz="1600" dirty="0"/>
              <a:t>Cada nó do grafo é uma partição RDD, e a aresta representa uma transformação sobre os dados. O grafo representa um mapa de navegação enquanto as propriedades de “direcionado” e “acíclico” fazem referência ao modo como a navegação é feita.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38B322-B6DF-86A5-FF72-C030100A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2790561"/>
            <a:ext cx="4311708" cy="2457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5C9ED6-2611-4D65-9A7E-2C95AB5B3A48}" type="slidenum">
              <a:rPr lang="pt-B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63158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/>
              <a:t>Detalhamento da Arquitetura do Spark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arquitetura do Spark é composta por três componentes principais: o </a:t>
            </a:r>
            <a:r>
              <a:rPr lang="pt-BR" u="sng" dirty="0"/>
              <a:t>Driver Program</a:t>
            </a:r>
            <a:r>
              <a:rPr lang="pt-BR" dirty="0"/>
              <a:t>, o </a:t>
            </a:r>
            <a:r>
              <a:rPr lang="pt-BR" u="sng" dirty="0"/>
              <a:t>Cluster Manager </a:t>
            </a:r>
            <a:r>
              <a:rPr lang="pt-BR" dirty="0"/>
              <a:t>e os </a:t>
            </a:r>
            <a:r>
              <a:rPr lang="pt-BR" u="sng" dirty="0"/>
              <a:t>Executors</a:t>
            </a:r>
            <a:r>
              <a:rPr lang="pt-BR" dirty="0"/>
              <a:t>. Na figura a seguir, podemos visualizar para a arquitetura básica do Spark.</a:t>
            </a:r>
          </a:p>
          <a:p>
            <a:pPr algn="just"/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F7D8FA7-1A08-5C85-D5A9-429BE769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328157"/>
            <a:ext cx="6953577" cy="3876618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5C9ED6-2611-4D65-9A7E-2C95AB5B3A48}" type="slidenum">
              <a:rPr lang="pt-B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264505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Elementos estruturais da Arquitetura do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891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Driver Program </a:t>
            </a:r>
            <a:r>
              <a:rPr lang="pt-BR" dirty="0"/>
              <a:t>é o responsável por converter uma aplicação de usuário em unidades de execução menores chamadas de tarefas. </a:t>
            </a:r>
          </a:p>
          <a:p>
            <a:pPr algn="just"/>
            <a:r>
              <a:rPr lang="pt-BR" dirty="0"/>
              <a:t>Em seguida, essas tarefas são programadas, ou agendadas, para serem aplicadas com um gerenciador de cluster (</a:t>
            </a:r>
            <a:r>
              <a:rPr lang="pt-BR" b="1" dirty="0"/>
              <a:t>Cluster Manager</a:t>
            </a:r>
            <a:r>
              <a:rPr lang="pt-BR" dirty="0"/>
              <a:t>) nos executores. </a:t>
            </a:r>
          </a:p>
          <a:p>
            <a:pPr algn="just"/>
            <a:r>
              <a:rPr lang="pt-BR" dirty="0"/>
              <a:t>Cabe também ao Driver Program executar a aplicação Spark e retornar o status ou o resultado para o usuário. </a:t>
            </a:r>
          </a:p>
          <a:p>
            <a:pPr algn="just"/>
            <a:r>
              <a:rPr lang="pt-BR" dirty="0"/>
              <a:t>Para executar em um cluster, o </a:t>
            </a:r>
            <a:r>
              <a:rPr lang="pt-BR" b="1" dirty="0"/>
              <a:t>SparkContext</a:t>
            </a:r>
            <a:r>
              <a:rPr lang="pt-BR" dirty="0"/>
              <a:t> se conecta ao gerenciador de cluster e, em seguida, efetua as seguintes tarefas: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Adquire executores em nós do cluster.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Envia o código da aplicação para os executores, o qual pode ser definido por arquivos JAR ou Python passados para o SparkContext.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SparkContext envia tarefas para que sejam processadas pelos executores.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51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Elementos estruturais da Arquitetura do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Cluster</a:t>
            </a:r>
            <a:r>
              <a:rPr lang="pt-BR" dirty="0"/>
              <a:t> </a:t>
            </a:r>
            <a:r>
              <a:rPr lang="pt-BR" b="1" dirty="0"/>
              <a:t>Manager</a:t>
            </a:r>
            <a:r>
              <a:rPr lang="pt-BR" dirty="0"/>
              <a:t> é um componente opcional que somente é necessário se o Spark for executado de maneira distribuída. Ele é responsável por administrar as máquinas que serão utilizadas como </a:t>
            </a:r>
            <a:r>
              <a:rPr lang="pt-BR" i="1" dirty="0"/>
              <a:t>workers</a:t>
            </a:r>
            <a:r>
              <a:rPr lang="pt-BR" dirty="0"/>
              <a:t>. Os gerenciadores de cluster podem ser classificados em três tipos:</a:t>
            </a:r>
          </a:p>
          <a:p>
            <a:pPr lvl="1" algn="just"/>
            <a:r>
              <a:rPr lang="pt-BR" b="1" dirty="0"/>
              <a:t>Independente</a:t>
            </a:r>
          </a:p>
          <a:p>
            <a:pPr lvl="2" algn="just"/>
            <a:r>
              <a:rPr lang="pt-BR" dirty="0"/>
              <a:t>Trata-se de um gerenciador de cluster simples que facilita a configuração de um cluster.</a:t>
            </a:r>
          </a:p>
          <a:p>
            <a:pPr lvl="1" algn="just"/>
            <a:r>
              <a:rPr lang="pt-BR" b="1" dirty="0"/>
              <a:t>Apache Mesos</a:t>
            </a:r>
          </a:p>
          <a:p>
            <a:pPr lvl="2" algn="just"/>
            <a:r>
              <a:rPr lang="pt-BR" dirty="0"/>
              <a:t>É um gerenciador geral de cluster que também pode executar Hadoop MapReduce.</a:t>
            </a:r>
          </a:p>
          <a:p>
            <a:pPr lvl="1" algn="just"/>
            <a:r>
              <a:rPr lang="pt-BR" b="1" dirty="0"/>
              <a:t>Hadoop YARN</a:t>
            </a:r>
          </a:p>
          <a:p>
            <a:pPr lvl="2" algn="just"/>
            <a:r>
              <a:rPr lang="pt-BR" dirty="0"/>
              <a:t>É o gerenciador de recursos no Hadoop.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0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Elementos estruturais da Arquitetura do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Worker</a:t>
            </a:r>
            <a:r>
              <a:rPr lang="pt-BR" dirty="0"/>
              <a:t> </a:t>
            </a:r>
            <a:r>
              <a:rPr lang="pt-BR" b="1" dirty="0"/>
              <a:t>Nodes</a:t>
            </a:r>
            <a:r>
              <a:rPr lang="pt-BR" dirty="0"/>
              <a:t>: trata-se de máquinas que executarão as tarefas enviadas pelo </a:t>
            </a:r>
            <a:r>
              <a:rPr lang="pt-BR" b="1" dirty="0"/>
              <a:t>Driver Program</a:t>
            </a:r>
            <a:r>
              <a:rPr lang="pt-BR" dirty="0"/>
              <a:t>. Se o Spark for executado no modo local, a máquina desempenhará tanto o papel de Driver Program como de Worker. Portanto, os workers são nós escravos e sua função é executar o código do aplicativo no cluster. Além disso, os Workers são compostos por:</a:t>
            </a:r>
          </a:p>
          <a:p>
            <a:pPr lvl="1" algn="just"/>
            <a:r>
              <a:rPr lang="pt-BR" b="1" dirty="0"/>
              <a:t>Executor</a:t>
            </a:r>
            <a:endParaRPr lang="pt-BR" dirty="0"/>
          </a:p>
          <a:p>
            <a:pPr lvl="2" algn="just"/>
            <a:r>
              <a:rPr lang="pt-BR" dirty="0"/>
              <a:t>São processos de nós de trabalho encarregados de executar tarefas individuais em determinado trabalho do Spark. O ciclo de vida deles começa no início de uma aplicação Spark. São executados durante toda a vida útil da aplicação. Depois de executar a tarefa, enviam os resultados ao Driver Program. </a:t>
            </a:r>
          </a:p>
          <a:p>
            <a:pPr lvl="1" algn="just"/>
            <a:r>
              <a:rPr lang="pt-BR" b="1" dirty="0" err="1"/>
              <a:t>Tasks</a:t>
            </a:r>
            <a:endParaRPr lang="pt-BR" dirty="0"/>
          </a:p>
          <a:p>
            <a:pPr lvl="2" algn="just"/>
            <a:r>
              <a:rPr lang="pt-BR" dirty="0"/>
              <a:t>As unidades de trabalho que são enviadas a um executor.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2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de execução da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pt-BR" dirty="0"/>
              <a:t>Quando uma aplicação inicia, o </a:t>
            </a:r>
            <a:r>
              <a:rPr lang="pt-BR" b="1" dirty="0"/>
              <a:t>Driver Program </a:t>
            </a:r>
            <a:r>
              <a:rPr lang="pt-BR" dirty="0"/>
              <a:t>converte o seu fluxo em um </a:t>
            </a:r>
            <a:r>
              <a:rPr lang="pt-BR" i="1" dirty="0"/>
              <a:t>grafo acíclico direcionado</a:t>
            </a:r>
            <a:r>
              <a:rPr lang="pt-BR" dirty="0"/>
              <a:t> (DAG) e cria uma instância de um </a:t>
            </a:r>
            <a:r>
              <a:rPr lang="pt-BR" b="1" dirty="0"/>
              <a:t>SparkContext</a:t>
            </a:r>
            <a:r>
              <a:rPr lang="pt-BR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/>
              <a:t>Driver Program </a:t>
            </a:r>
            <a:r>
              <a:rPr lang="pt-BR" dirty="0"/>
              <a:t>solicita recursos para o gerenciador do cluster (</a:t>
            </a:r>
            <a:r>
              <a:rPr lang="pt-BR" b="1" dirty="0"/>
              <a:t>Cluster</a:t>
            </a:r>
            <a:r>
              <a:rPr lang="pt-BR" dirty="0"/>
              <a:t> </a:t>
            </a:r>
            <a:r>
              <a:rPr lang="pt-BR" b="1" dirty="0"/>
              <a:t>Manager</a:t>
            </a:r>
            <a:r>
              <a:rPr lang="pt-BR" dirty="0"/>
              <a:t>) para iniciar os executores.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O gerenciador de cluster ativa os executores.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O processo do </a:t>
            </a:r>
            <a:r>
              <a:rPr lang="pt-BR" b="1" dirty="0"/>
              <a:t>Driver Program </a:t>
            </a:r>
            <a:r>
              <a:rPr lang="pt-BR" dirty="0"/>
              <a:t>é executado por meio da aplicação do usuário. Dependendo das ações e transformações sobre os RDDs, as tarefas são enviadas aos executores.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Os executores executam as tarefas e salvam os resultados.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Se algum </a:t>
            </a:r>
            <a:r>
              <a:rPr lang="pt-BR" b="1" dirty="0"/>
              <a:t>Worker Node </a:t>
            </a:r>
            <a:r>
              <a:rPr lang="pt-BR" dirty="0"/>
              <a:t>falhar, suas tarefas serão enviadas para outros executores para serem processadas novamente.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Ecossistema do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ecossistema do Spark é formado pelos recursos de linguagem de programação, permitindo que os projetos sejam programados em diferentes linguagens e por diferentes tipos de componentes totalmente integrados à plataforma. </a:t>
            </a:r>
          </a:p>
          <a:p>
            <a:pPr lvl="1" algn="just"/>
            <a:r>
              <a:rPr lang="pt-BR" b="1" dirty="0"/>
              <a:t>Scala</a:t>
            </a:r>
          </a:p>
          <a:p>
            <a:pPr lvl="1" algn="just"/>
            <a:r>
              <a:rPr lang="pt-BR" b="1" dirty="0"/>
              <a:t>Python</a:t>
            </a:r>
          </a:p>
          <a:p>
            <a:pPr lvl="1" algn="just"/>
            <a:r>
              <a:rPr lang="pt-BR" b="1" dirty="0"/>
              <a:t>Linguagem R</a:t>
            </a:r>
          </a:p>
          <a:p>
            <a:pPr lvl="1" algn="just"/>
            <a:r>
              <a:rPr lang="pt-BR" b="1" dirty="0"/>
              <a:t>Java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72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0D5EF76-55B0-422B-9639-D9553FF8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EFFFF"/>
                </a:solidFill>
              </a:rPr>
              <a:t>Instalação do Spark</a:t>
            </a:r>
          </a:p>
        </p:txBody>
      </p:sp>
      <p:sp>
        <p:nvSpPr>
          <p:cNvPr id="718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D8C54-4DA9-3EEA-1B89-5AFF4EB9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5C9ED6-2611-4D65-9A7E-2C95AB5B3A48}" type="slidenum">
              <a:rPr lang="pt-BR" smtClean="0"/>
              <a:pPr>
                <a:spcAft>
                  <a:spcPts val="600"/>
                </a:spcAft>
              </a:pPr>
              <a:t>19</a:t>
            </a:fld>
            <a:endParaRPr lang="pt-BR"/>
          </a:p>
        </p:txBody>
      </p:sp>
      <p:pic>
        <p:nvPicPr>
          <p:cNvPr id="7172" name="Picture 4" descr="Plataforma de armazenamento na nuvem | Stoom">
            <a:extLst>
              <a:ext uri="{FF2B5EF4-FFF2-40B4-BE49-F238E27FC236}">
                <a16:creationId xmlns:a16="http://schemas.microsoft.com/office/drawing/2014/main" id="{939D71DC-CEAD-3BE1-11FF-21862C5B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768703"/>
            <a:ext cx="5640502" cy="33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40AC-B076-638D-9106-14B48146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AD32C-1E14-BB5E-0F1C-A18CC04C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600" dirty="0"/>
              <a:t>Com a consolidação e evolução das tecnologias para aplicações de Big Data, houve a necessidade de ferramentas computacionais robustas e eficientes de processamento distribuído, capazes de tolerar falhas. Nesse contexto, o primeiro framework que foi um caso de sucesso foi o </a:t>
            </a:r>
            <a:r>
              <a:rPr lang="pt-BR" sz="1600" b="1" dirty="0"/>
              <a:t>Hadoop</a:t>
            </a:r>
            <a:r>
              <a:rPr lang="pt-BR" sz="1600" dirty="0"/>
              <a:t>, inicialmente desenvolvido pela Apache Foundation. Com o tempo, o Hadoop apresentou limitações para atender às crescentes demandas, e o próximo framework a se tornar um caso de sucesso foi o </a:t>
            </a:r>
            <a:r>
              <a:rPr lang="pt-BR" sz="1600" b="1" dirty="0"/>
              <a:t>Spark</a:t>
            </a:r>
            <a:r>
              <a:rPr lang="pt-BR" sz="1600" dirty="0"/>
              <a:t>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 </a:t>
            </a:r>
            <a:r>
              <a:rPr lang="pt-BR" sz="1600" b="1" dirty="0"/>
              <a:t>Apache Spark </a:t>
            </a:r>
            <a:r>
              <a:rPr lang="pt-BR" sz="1600" dirty="0"/>
              <a:t>é um framework de código aberto de computação distribuída para uso geral, usado para aplicações de Big Data. O Spark é muito mais eficiente do que o Hadoop para gerenciar e processar tarefas devido à utilização de cache de memória e algoritmo de processamento otimizado. Ele fornece APIs de desenvolvimento para as linguagens de programação </a:t>
            </a:r>
            <a:r>
              <a:rPr lang="pt-BR" sz="1600" i="1" dirty="0"/>
              <a:t>Python</a:t>
            </a:r>
            <a:r>
              <a:rPr lang="pt-BR" sz="1600" dirty="0"/>
              <a:t>, </a:t>
            </a:r>
            <a:r>
              <a:rPr lang="pt-BR" sz="1600" i="1" dirty="0"/>
              <a:t>Java</a:t>
            </a:r>
            <a:r>
              <a:rPr lang="pt-BR" sz="1600" dirty="0"/>
              <a:t>, </a:t>
            </a:r>
            <a:r>
              <a:rPr lang="pt-BR" sz="1600" i="1" dirty="0"/>
              <a:t>Scala</a:t>
            </a:r>
            <a:r>
              <a:rPr lang="pt-BR" sz="1600" dirty="0"/>
              <a:t> e </a:t>
            </a:r>
            <a:r>
              <a:rPr lang="pt-BR" sz="1600" i="1" dirty="0"/>
              <a:t>R</a:t>
            </a:r>
            <a:r>
              <a:rPr lang="pt-BR" sz="1600" dirty="0"/>
              <a:t>. Além disso, o Spark fornece recursos para o desenvolvimento de aplicações de aprendizado de máquina, SQL, análise gráfica e bibliotecas de streaming.</a:t>
            </a:r>
            <a:endParaRPr lang="pt-BR" sz="15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D7D6F-A332-917E-F34B-7C665E5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2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Ecossistema do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Para aprendermos a instalar o Spark, vamos trabalhar com o ambiente </a:t>
            </a:r>
            <a:r>
              <a:rPr lang="pt-BR" b="1" dirty="0"/>
              <a:t>Google Colab</a:t>
            </a:r>
            <a:r>
              <a:rPr lang="pt-BR" dirty="0"/>
              <a:t>. Para isso, teremos de realizar a sequência de passos a seguir:</a:t>
            </a:r>
          </a:p>
          <a:p>
            <a:pPr lvl="1" algn="just"/>
            <a:r>
              <a:rPr lang="pt-BR" dirty="0"/>
              <a:t>Acessar o Google Colab</a:t>
            </a:r>
          </a:p>
          <a:p>
            <a:pPr lvl="1" algn="just"/>
            <a:r>
              <a:rPr lang="pt-BR" dirty="0"/>
              <a:t>Instalar o Java 8.</a:t>
            </a:r>
          </a:p>
          <a:p>
            <a:pPr lvl="1" algn="just"/>
            <a:r>
              <a:rPr lang="pt-BR" dirty="0"/>
              <a:t>Instalar o Apache Spark com Hadoop.</a:t>
            </a:r>
          </a:p>
          <a:p>
            <a:pPr lvl="1" algn="just"/>
            <a:r>
              <a:rPr lang="pt-BR" dirty="0"/>
              <a:t>Instalar o Findspark.</a:t>
            </a:r>
          </a:p>
          <a:p>
            <a:pPr lvl="1" algn="just"/>
            <a:r>
              <a:rPr lang="pt-BR" dirty="0"/>
              <a:t>Configurar as variáveis de ambiente.</a:t>
            </a:r>
          </a:p>
          <a:p>
            <a:pPr lvl="1" algn="just"/>
            <a:r>
              <a:rPr lang="pt-BR" dirty="0"/>
              <a:t>Testar a instalação.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16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Instalar o Java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Apache Spark tem como pré-requisito que o Java 8 esteja instalado. Como utilizaremos o Google Colab, então, precisamos criar uma célula de código e executar o comando a seguir:</a:t>
            </a:r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389562-4B7C-95FD-4797-C9020803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3" y="3252763"/>
            <a:ext cx="4458322" cy="3524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95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Instalar o Apache Spark com Hadoop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Agora vamos instalar o Apache Spark com o Hadoop. Para isso, precisamos executar o comando a seguir:</a:t>
            </a:r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E1113E-C1D8-6FB8-2200-C95F0904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146" y="2954951"/>
            <a:ext cx="6725589" cy="5715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949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Instalar o findspark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 pouco adiante, vamos precisar utilizar o pacote </a:t>
            </a:r>
            <a:r>
              <a:rPr lang="pt-BR" b="1" dirty="0"/>
              <a:t>PySpark</a:t>
            </a:r>
            <a:r>
              <a:rPr lang="pt-BR" dirty="0"/>
              <a:t> que é essencial para o desenvolvimento das nossas aplicações, mas ele não está no caminho do sistema por padrão (</a:t>
            </a:r>
            <a:r>
              <a:rPr lang="pt-BR" u="sng" dirty="0"/>
              <a:t>sys.path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Então, precisamos resolver isso adicionando o PySpark ao “</a:t>
            </a:r>
            <a:r>
              <a:rPr lang="pt-BR" u="sng" dirty="0"/>
              <a:t>sys.path</a:t>
            </a:r>
            <a:r>
              <a:rPr lang="pt-BR" dirty="0"/>
              <a:t>” em tempo de execução por meio do </a:t>
            </a:r>
            <a:r>
              <a:rPr lang="pt-BR" dirty="0" err="1"/>
              <a:t>FindSpark</a:t>
            </a:r>
            <a:r>
              <a:rPr lang="pt-BR" dirty="0"/>
              <a:t>. O </a:t>
            </a:r>
            <a:r>
              <a:rPr lang="pt-BR" dirty="0" err="1"/>
              <a:t>FindSpark</a:t>
            </a:r>
            <a:r>
              <a:rPr lang="pt-BR" dirty="0"/>
              <a:t> torna o PySpark uma biblioteca regular. Para instalarmos o </a:t>
            </a:r>
            <a:r>
              <a:rPr lang="pt-BR" dirty="0" err="1"/>
              <a:t>FindSpark</a:t>
            </a:r>
            <a:r>
              <a:rPr lang="pt-BR" dirty="0"/>
              <a:t>, basta executarmos o comando abaixo: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DB6049-A52D-FB0C-50FC-F56F0882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5" y="4390998"/>
            <a:ext cx="2362530" cy="381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1698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Instalar o </a:t>
            </a:r>
            <a:r>
              <a:rPr lang="pt-BR" dirty="0" err="1"/>
              <a:t>pyspark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PySpark é uma interface do Python para o Apache Spark. Nós vamos estudá-lo com mais detalhes posteriormente, mas, neste momento, precisamos saber que ele é muito importante para os nossos programas no Spark e, para instalá-lo, basta executar a linha de comando abaixo em uma célula do Google Colab: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834BE3-0986-2D6F-3353-2BAFD8CD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78" y="3743254"/>
            <a:ext cx="4610743" cy="10097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72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Configurar as variáveis de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Nesse passo, teremos de configurar as variáveis de ambiente JAVA_HOME e SPARK_HOME, pois o Spark precisa acessar os recursos delas para funcionar. Para isso, precisamos escrever os comandos abaixo em uma célula de código e executá-lo: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E9FECC-8C95-3BD2-1340-77FF1876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12" y="3556418"/>
            <a:ext cx="5058481" cy="6954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759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Testar a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Depois de baixar, instalar e configurar os arquivos, pacotes e variáveis de ambiente, precisamos verificar se o Spark está funcionando corretamente. Para isso, vamos realizar os seguintes passos: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E5CD7E-E8F4-8D54-E0D3-5F64AF08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03" y="3181315"/>
            <a:ext cx="1800476" cy="4953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592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uma seção no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Agora vamos criar uma seção do Spark que nos permite trabalhar com </a:t>
            </a:r>
            <a:r>
              <a:rPr lang="pt-BR" b="1" dirty="0"/>
              <a:t>RDD</a:t>
            </a:r>
            <a:r>
              <a:rPr lang="pt-BR" dirty="0"/>
              <a:t>, </a:t>
            </a:r>
            <a:r>
              <a:rPr lang="pt-BR" b="1" dirty="0"/>
              <a:t>Dataframe</a:t>
            </a:r>
            <a:r>
              <a:rPr lang="pt-BR" dirty="0"/>
              <a:t> e </a:t>
            </a:r>
            <a:r>
              <a:rPr lang="pt-BR" b="1" dirty="0"/>
              <a:t>DataSet</a:t>
            </a:r>
            <a:r>
              <a:rPr lang="pt-BR" dirty="0"/>
              <a:t>. Para isso, precisamos escrever o código abaixo em uma célula de código do Google Colab e, em seguida, executá-lo: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A638B6-2F00-673D-5D1D-05BE55B8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38" y="3176552"/>
            <a:ext cx="4934639" cy="5048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628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t-BR" dirty="0"/>
              <a:t>Ler e exibir dados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pt-BR"/>
              <a:t>Depois de criar a seção do Spark, vamos utilizá-lo para acessarmos dados. Vamos utilizar os dados que já estão disponíveis no Google Colab, no caso, um </a:t>
            </a:r>
            <a:r>
              <a:rPr lang="pt-BR" b="1"/>
              <a:t>dataset</a:t>
            </a:r>
            <a:r>
              <a:rPr lang="pt-BR"/>
              <a:t> sobre residências na Califórnia. </a:t>
            </a:r>
          </a:p>
          <a:p>
            <a:endParaRPr lang="pt-BR"/>
          </a:p>
          <a:p>
            <a:r>
              <a:rPr lang="pt-BR"/>
              <a:t>Para ver esses dados, basta acessar um símbolo de diretório no lado esquerdo do Google Colab. Na figura abaixo, podemos ver os detalhes desse processo.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pPr lvl="1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8E1862-34C4-BEAD-6D8B-8215B465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354818"/>
            <a:ext cx="3981455" cy="38283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5C9ED6-2611-4D65-9A7E-2C95AB5B3A48}" type="slidenum">
              <a:rPr lang="pt-B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267608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e exibir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Agora criamos outra célula de código, implementando e executando o comando abaixo: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Assim, temos os dados do arquivo “</a:t>
            </a:r>
            <a:r>
              <a:rPr lang="pt-BR" i="1" dirty="0"/>
              <a:t>california_housing_test.csv</a:t>
            </a:r>
            <a:r>
              <a:rPr lang="pt-BR" dirty="0"/>
              <a:t>” disponíveis na variável “dataset”. Para visualizar a estrutura desses dados, basta executarmos a linha abaixo em uma célula de código do Google Colab: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cuja saída é dada por: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29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6965ED-ECAF-8896-FF95-F039D7B0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09" y="5020510"/>
            <a:ext cx="3810532" cy="1781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14CC4B4-1505-CFF3-AED6-147D71B5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09" y="2769231"/>
            <a:ext cx="8345065" cy="333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F86A3F2-CABB-F026-6144-5149FF8E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009" y="4210483"/>
            <a:ext cx="2095792" cy="2572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587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40AC-B076-638D-9106-14B48146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AD32C-1E14-BB5E-0F1C-A18CC04C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 Spark foi iniciado em 2009 na Universidade da Califórnia, Berkeley. Em 2010, o código foi aberto sob uma licença BSD – Berkeley Software Distribution. Em 2013, o projeto foi adquirido pela Fundação de Software Apache e, em 2014, o Spark foi promovido a um projeto Apache de importante relevância. Logo no início, os desenvolvedores trabalhavam no Hadoop e, diante de suas limitações, perceberam a necessidade de melhorar os seguintes aspectos: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1400" dirty="0"/>
              <a:t>Aumentar a velocidade no processamento das consultas aos dados.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1400" dirty="0"/>
              <a:t>Aumentar a eficiência do processamento em memória.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1400" dirty="0"/>
              <a:t>Aumentar a eficiência de tolerância às falhas.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D7D6F-A332-917E-F34B-7C665E5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74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Fechar a seção no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Para concluir, devemos fechar a seção do Spark escrevendo o código abaixo em uma célula de código do Google Colab e, em seguida, executá-lo: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51E921-7C2A-632B-F1D7-871F95CA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26" y="3219972"/>
            <a:ext cx="1362265" cy="276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456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0D5EF76-55B0-422B-9639-D9553FF8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EFFFF"/>
                </a:solidFill>
              </a:rPr>
              <a:t>Utilização do PySpark</a:t>
            </a:r>
          </a:p>
        </p:txBody>
      </p:sp>
      <p:sp>
        <p:nvSpPr>
          <p:cNvPr id="718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D8C54-4DA9-3EEA-1B89-5AFF4EB9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5C9ED6-2611-4D65-9A7E-2C95AB5B3A48}" type="slidenum">
              <a:rPr lang="pt-BR" smtClean="0"/>
              <a:pPr>
                <a:spcAft>
                  <a:spcPts val="600"/>
                </a:spcAft>
              </a:pPr>
              <a:t>31</a:t>
            </a:fld>
            <a:endParaRPr lang="pt-BR"/>
          </a:p>
        </p:txBody>
      </p:sp>
      <p:pic>
        <p:nvPicPr>
          <p:cNvPr id="7172" name="Picture 4" descr="Plataforma de armazenamento na nuvem | Stoom">
            <a:extLst>
              <a:ext uri="{FF2B5EF4-FFF2-40B4-BE49-F238E27FC236}">
                <a16:creationId xmlns:a16="http://schemas.microsoft.com/office/drawing/2014/main" id="{939D71DC-CEAD-3BE1-11FF-21862C5B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768703"/>
            <a:ext cx="5640502" cy="33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4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PySpark é uma biblioteca Spark para executar programas Python usando recursos do Apache Spark, ou seja, trata-se de uma API Python para Apache Spark.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já vimos, o Apache Spark é um framework aplicado para o processamento de dados distribuídos de alto desempenho.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22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Algumas das principais aplicações do PySpark é o desenvolvimento de soluções de ciência de dados e aprendizado de máquina. Isso ocorre porque o Python possui diversas bibliotecas voltadas para esse tipo de aplicação, e o ambiente do Spark favorece essas aplicações por causa da eficiência do processamento de grandes volumes de dados. Entre as principais vantagens do PySpark estão: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Ter um mecanismo de processamento distribuído em memória de uso geral que permite processar dados com eficiência de maneira distribuída.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As aplicações executadas no PySpark são muito mais eficientes do que os sistemas tradicionais.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Muito eficiente para pipelines de ingestão de dados.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Pode processar dados HDFS do Hadoop e muitos outros sistemas de arquivos.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Pode ser usado para processar dados em tempo real.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O PySpark possui bibliotecas de grafos e para aprendizado de máquina.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1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Utilização do PySpark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primeiro passo para utilizar o Spark é conectar-se a um cluster. Para haver essa conexão, devemos criar uma instância da classe </a:t>
            </a:r>
            <a:r>
              <a:rPr lang="pt-BR" b="1" dirty="0"/>
              <a:t>SparkContext</a:t>
            </a:r>
            <a:r>
              <a:rPr lang="pt-BR" dirty="0"/>
              <a:t>. O construtor dessa classe possui alguns argumentos que permitem especificar os atributos do cluster ao qual estamos nos conectando.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Durante esse processo, vamos utilizar um computador, chamado mestre, que faz o gerenciamento da divisão dos dados e dos cálculos. O mestre é conectado aos demais computadores do cluster, que são chamados de trabalhadores. O mestre envia os dados e cálculos para execução dos trabalhadores, os quais enviam seus resultados de volta ao mestre.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79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Utilização do PySpark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Para utilizarmos o PySpark, precisamos fazer a instalação do Spark e de suas dependências, além de configurarmos as variáveis de ambiente. Nós já fizemos esses passos na seção “Instalação do Spark”. Agora, precisamos realizar os seguintes passos:</a:t>
            </a:r>
          </a:p>
          <a:p>
            <a:pPr lvl="1" algn="just"/>
            <a:r>
              <a:rPr lang="pt-BR" dirty="0"/>
              <a:t>Conectar-se a um cluster Spark do PySpark.</a:t>
            </a:r>
          </a:p>
          <a:p>
            <a:pPr lvl="1" algn="just"/>
            <a:r>
              <a:rPr lang="pt-BR" dirty="0"/>
              <a:t>Realizar operações com Spark </a:t>
            </a:r>
            <a:r>
              <a:rPr lang="pt-BR" dirty="0" err="1"/>
              <a:t>DataFrames</a:t>
            </a:r>
            <a:r>
              <a:rPr lang="pt-BR" dirty="0"/>
              <a:t>.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4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Conectar-se a um cluster Spark do PySpark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Para nos conectarmos a um cluster Spark do PySpark, precisamos criar uma instância da classe </a:t>
            </a:r>
            <a:r>
              <a:rPr lang="pt-BR" b="1" dirty="0"/>
              <a:t>SparkContext</a:t>
            </a:r>
            <a:r>
              <a:rPr lang="pt-BR" dirty="0"/>
              <a:t>. Para isso, devemos executar estas etapas:</a:t>
            </a:r>
          </a:p>
          <a:p>
            <a:pPr lvl="1" algn="just"/>
            <a:r>
              <a:rPr lang="pt-BR" dirty="0"/>
              <a:t>Importar a biblioteca </a:t>
            </a:r>
            <a:r>
              <a:rPr lang="pt-BR" dirty="0" err="1"/>
              <a:t>pyspark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Instanciar um objeto SparkContext.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1AC06F-BF4F-02F7-1C90-13441B0A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62" y="4022411"/>
            <a:ext cx="2648320" cy="8764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7978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com Spark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principal estrutura de dados do Spark é o RDD - </a:t>
            </a:r>
            <a:r>
              <a:rPr lang="pt-BR" dirty="0" err="1"/>
              <a:t>Resilient</a:t>
            </a:r>
            <a:r>
              <a:rPr lang="pt-BR" dirty="0"/>
              <a:t> Distributed Dataset. Essa estrutura permite que o Spark seja muito eficiente, fazendo a divisão dos dados em vários nós no cluster. Para simular o uso dos RDDs, vamos utilizar a abstração Spark </a:t>
            </a:r>
            <a:r>
              <a:rPr lang="pt-BR" dirty="0" err="1"/>
              <a:t>DataFrame</a:t>
            </a:r>
            <a:r>
              <a:rPr lang="pt-BR" dirty="0"/>
              <a:t> construída sobre RDDs.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Spark </a:t>
            </a:r>
            <a:r>
              <a:rPr lang="pt-BR" dirty="0" err="1"/>
              <a:t>DataFrame</a:t>
            </a:r>
            <a:r>
              <a:rPr lang="pt-BR" dirty="0"/>
              <a:t> tem um comportamento similar a uma tabela SQL com variáveis nas colunas e registros nas linhas. Além disso, os </a:t>
            </a:r>
            <a:r>
              <a:rPr lang="pt-BR" dirty="0" err="1"/>
              <a:t>DataFrames</a:t>
            </a:r>
            <a:r>
              <a:rPr lang="pt-BR" dirty="0"/>
              <a:t> são mais otimizados para operações complexas do que os RDDs. Quando trabalhamos diretamente com os RDDs, fica sob a nossa responsabilidade realizar operações de modo eficiente, enquanto o </a:t>
            </a:r>
            <a:r>
              <a:rPr lang="pt-BR" dirty="0" err="1"/>
              <a:t>DataFrame</a:t>
            </a:r>
            <a:r>
              <a:rPr lang="pt-BR" dirty="0"/>
              <a:t> já faz esse processo otimizado automaticamente.</a:t>
            </a:r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63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com Spark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Já realizamos o primeiro passo para trabalhar com o Spark </a:t>
            </a:r>
            <a:r>
              <a:rPr lang="pt-BR" dirty="0" err="1"/>
              <a:t>DataFrames</a:t>
            </a:r>
            <a:r>
              <a:rPr lang="pt-BR" dirty="0"/>
              <a:t>, que foi a criação do SparkContext para estabelecermos uma conexão com o cluster. Agora, precisamos criar um </a:t>
            </a:r>
            <a:r>
              <a:rPr lang="pt-BR" dirty="0" err="1"/>
              <a:t>SparkSession</a:t>
            </a:r>
            <a:r>
              <a:rPr lang="pt-BR" dirty="0"/>
              <a:t>, que é a interface com essa conexão. Para isso, vamos executar o código abaixo para criar uma seção no Spark (</a:t>
            </a:r>
            <a:r>
              <a:rPr lang="pt-BR" dirty="0" err="1"/>
              <a:t>SparkSession</a:t>
            </a:r>
            <a:r>
              <a:rPr lang="pt-BR" dirty="0"/>
              <a:t>):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Essa saída nos oferece informações de que a seção foi instanciada com sucesso.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35E47F-E303-EBAD-7ABD-FE211061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13" y="3665173"/>
            <a:ext cx="3277057" cy="71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E5B5E0-77CC-A2BD-5B98-40E986BC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13" y="5189422"/>
            <a:ext cx="4458322" cy="3238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9383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com Spark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Agora, vamos ler os dados de um arquivo disponível no diretório “</a:t>
            </a:r>
            <a:r>
              <a:rPr lang="pt-BR" dirty="0" err="1"/>
              <a:t>sample_data</a:t>
            </a:r>
            <a:r>
              <a:rPr lang="pt-BR" dirty="0"/>
              <a:t>” do Google Colab. No nosso caso, utilizamos o arquivo “california_housing_test.csv”. A seguir, podemos analisar o código de leitura dos dados do arquivo: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Para visualizarmos os dados de “dataset”, executamos o código a seguir, que vai exibir o cabeçalho das colunas e o conteúdo da primeira linha: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código produz a seguinte saída: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932D5F-89F4-CA6D-EBCE-3D17C3CA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41" y="3477240"/>
            <a:ext cx="7906853" cy="342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DA729E-B57B-6E7F-5BAE-AC9212408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29" b="6353"/>
          <a:stretch/>
        </p:blipFill>
        <p:spPr>
          <a:xfrm>
            <a:off x="3008041" y="4824081"/>
            <a:ext cx="1119839" cy="33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F35F109-A5A0-230E-8ABF-86C4FC399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5375"/>
            <a:ext cx="12192000" cy="228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077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40AC-B076-638D-9106-14B48146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AD32C-1E14-BB5E-0F1C-A18CC04C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Desse modo, o </a:t>
            </a:r>
            <a:r>
              <a:rPr lang="pt-BR" sz="1600" b="1" dirty="0"/>
              <a:t>Spark</a:t>
            </a:r>
            <a:r>
              <a:rPr lang="pt-BR" sz="1600" dirty="0"/>
              <a:t> se estabeleceu como um framework que tem como benefícios os seguintes itens:</a:t>
            </a:r>
          </a:p>
          <a:p>
            <a:pPr lvl="1" algn="just"/>
            <a:r>
              <a:rPr lang="pt-BR" sz="1400" b="1" dirty="0"/>
              <a:t>Velocidade</a:t>
            </a:r>
          </a:p>
          <a:p>
            <a:pPr lvl="2" algn="just"/>
            <a:r>
              <a:rPr lang="pt-BR" sz="1200" dirty="0"/>
              <a:t>Produz um alto desempenho para processamento de dados em lote e em fluxo (streaming).</a:t>
            </a:r>
          </a:p>
          <a:p>
            <a:pPr lvl="1" algn="just"/>
            <a:r>
              <a:rPr lang="pt-BR" sz="1400" b="1" dirty="0"/>
              <a:t>Fácil de usar</a:t>
            </a:r>
          </a:p>
          <a:p>
            <a:pPr lvl="2" algn="just"/>
            <a:r>
              <a:rPr lang="pt-BR" sz="1200" dirty="0"/>
              <a:t>Oferece APIs para programação em </a:t>
            </a:r>
            <a:r>
              <a:rPr lang="pt-BR" sz="1200" i="1" dirty="0"/>
              <a:t>Java</a:t>
            </a:r>
            <a:r>
              <a:rPr lang="pt-BR" sz="1200" dirty="0"/>
              <a:t>, </a:t>
            </a:r>
            <a:r>
              <a:rPr lang="pt-BR" sz="1200" i="1" dirty="0"/>
              <a:t>Scala</a:t>
            </a:r>
            <a:r>
              <a:rPr lang="pt-BR" sz="1200" dirty="0"/>
              <a:t>, </a:t>
            </a:r>
            <a:r>
              <a:rPr lang="pt-BR" sz="1200" i="1" dirty="0"/>
              <a:t>Python</a:t>
            </a:r>
            <a:r>
              <a:rPr lang="pt-BR" sz="1200" dirty="0"/>
              <a:t>, </a:t>
            </a:r>
            <a:r>
              <a:rPr lang="pt-BR" sz="1200" i="1" dirty="0"/>
              <a:t>R</a:t>
            </a:r>
            <a:r>
              <a:rPr lang="pt-BR" sz="1200" dirty="0"/>
              <a:t> e </a:t>
            </a:r>
            <a:r>
              <a:rPr lang="pt-BR" sz="1200" i="1" dirty="0"/>
              <a:t>SQL</a:t>
            </a:r>
            <a:r>
              <a:rPr lang="pt-BR" sz="1200" dirty="0"/>
              <a:t>.</a:t>
            </a:r>
          </a:p>
          <a:p>
            <a:pPr lvl="1" algn="just"/>
            <a:r>
              <a:rPr lang="pt-BR" sz="1400" b="1" dirty="0"/>
              <a:t>Bibliotecas com diversas finalidades</a:t>
            </a:r>
          </a:p>
          <a:p>
            <a:pPr lvl="2" algn="just"/>
            <a:r>
              <a:rPr lang="pt-BR" sz="1200" dirty="0"/>
              <a:t>Essas bibliotecas incluem SQL, funcionalidades para aprendizado de máquina, algoritmos de grafos e Spark Streaming.</a:t>
            </a:r>
          </a:p>
          <a:p>
            <a:pPr lvl="1" algn="just"/>
            <a:r>
              <a:rPr lang="pt-BR" sz="1400" b="1" dirty="0"/>
              <a:t>Custo</a:t>
            </a:r>
          </a:p>
          <a:p>
            <a:pPr lvl="2" algn="just"/>
            <a:r>
              <a:rPr lang="pt-BR" sz="1200" dirty="0"/>
              <a:t>O Spark é um framework de código aberto, portanto, sua licença é gratuita, assim como é o caso do Hadoop.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D7D6F-A332-917E-F34B-7C665E5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830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com Spark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Para obtermos a quantidade de linhas no dataset, basta executarmos o código abaixo: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código produz a saída:</a:t>
            </a:r>
          </a:p>
          <a:p>
            <a:pPr marL="57150" indent="0">
              <a:buNone/>
            </a:pPr>
            <a:r>
              <a:rPr lang="pt-BR" dirty="0"/>
              <a:t>     </a:t>
            </a:r>
            <a:r>
              <a:rPr lang="pt-BR" b="1" dirty="0"/>
              <a:t>3000</a:t>
            </a:r>
          </a:p>
          <a:p>
            <a:pPr algn="just"/>
            <a:r>
              <a:rPr lang="pt-BR" dirty="0"/>
              <a:t>Agora vamos criar uma tabela SQL temporária com os dados do “dataset”. Para isso, devemos executar o código abaixo: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segunda linha imprime as tabelas no catálogo. A saída da execução é dada por: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7881F3-A00D-CC38-1644-F61025FB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39" y="2728040"/>
            <a:ext cx="1190791" cy="362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58FCD8-4051-AB65-6AD8-D164171AB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39" y="4578118"/>
            <a:ext cx="3943900" cy="504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352DAB-0CE2-7D1B-8A95-24AB2DB83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07" y="5810904"/>
            <a:ext cx="7983064" cy="3429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4704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com Spark </a:t>
            </a:r>
            <a:r>
              <a:rPr lang="pt-BR" dirty="0" err="1"/>
              <a:t>DataFrames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próximo passo consiste em fazer uma consulta SQL. Para isso, vamos selecionar apenas três registros com os dados referentes às colunas “longitude” e “latitude”, executando o seguinte código: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D6BA32-3AA3-901A-E351-BE39D0EA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34" y="3971002"/>
            <a:ext cx="1629002" cy="1171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F5BA61-6D9E-27FC-F1C4-41049C0D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34" y="3185226"/>
            <a:ext cx="5153744" cy="666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6041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Utilização do PySpark com o pacote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Um dos pacotes mais importantes do Python para manipulações de dados é o </a:t>
            </a:r>
            <a:r>
              <a:rPr lang="pt-BR" b="1" dirty="0"/>
              <a:t>Pandas</a:t>
            </a:r>
            <a:r>
              <a:rPr lang="pt-BR" dirty="0"/>
              <a:t>, que possui funções voltadas para manipulações básicas de dados até limpeza e análise exploratória dos dados.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especial, para aplicações de Big Data, o Pandas facilita o estudo estatístico para identificarmos padrões e descobrirmos conhecimento por meio de funcionalidades, a fim de obtermos valores máximos e mínimos de um conjunto de dados, correlações entre colunas, média, desvio-padrão e outros recursos úteis no estudo da relevância estatística dos dados.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 o Pandas, também podemos fazer a limpeza de dados por meio da exclusão de linhas, seja porque os dados não são relevantes seja por conterem valores errados, como valores vazios ou nulos.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485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Spark SQL para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Ainda na sequência do exemplo que já havíamos iniciado, queremos obter a localização de residências com a maior quantidade de quartos. Portanto, o resultado da consulta deve apresentar a latitude e longitude do bloco residencial com a maior quantidade de quartos.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primeira parte da nossa solução vai ser dividida nos seguintes passos: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Implementar a consulta SQL na tabela “</a:t>
            </a:r>
            <a:r>
              <a:rPr lang="pt-BR" dirty="0" err="1"/>
              <a:t>tabela_temporaria</a:t>
            </a:r>
            <a:r>
              <a:rPr lang="pt-BR" dirty="0"/>
              <a:t>” que já carregamos no Spark para retornar a quantidade máxima de quartos.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Executar a consulta SQL no Spark e, assim, obter um </a:t>
            </a:r>
            <a:r>
              <a:rPr lang="pt-BR" dirty="0" err="1"/>
              <a:t>DataFrame</a:t>
            </a:r>
            <a:r>
              <a:rPr lang="pt-BR" dirty="0"/>
              <a:t> do Spark.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Converter o resultado da etapa anterior para um </a:t>
            </a:r>
            <a:r>
              <a:rPr lang="pt-BR" dirty="0" err="1"/>
              <a:t>DataFrame</a:t>
            </a:r>
            <a:r>
              <a:rPr lang="pt-BR" dirty="0"/>
              <a:t> do Pandas.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Imprimir o resultado da consulta.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Converter o valor do </a:t>
            </a:r>
            <a:r>
              <a:rPr lang="pt-BR" dirty="0" err="1"/>
              <a:t>DataFrame</a:t>
            </a:r>
            <a:r>
              <a:rPr lang="pt-BR" dirty="0"/>
              <a:t> para um valor inteiro.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56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Spark SQL para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Abaixo, podemos ver o código da nossa solução que reproduz exatamente os passos que descrevemos: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7F1BA6-2CF5-565E-CA2D-65B7CDD5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78" y="2903656"/>
            <a:ext cx="6697010" cy="943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9B1015-F44D-0F63-FDF3-37917A79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78" y="4075363"/>
            <a:ext cx="3553321" cy="409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8181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Spark SQL para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Agora, vamos continuar a solução, que consiste em obter a localização do bloco residencial com a maior quantidade de quartos. Para isso, vamos implementar os seguintes passos: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Implementar a consulta SQL para retornar a latitude e longitude da residência com a quantidade máxima de quartos que obtivemos na execução do programa anterior.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Executar o SQL no Spark e obter o resultado no </a:t>
            </a:r>
            <a:r>
              <a:rPr lang="pt-BR" dirty="0" err="1"/>
              <a:t>DataFrame</a:t>
            </a:r>
            <a:r>
              <a:rPr lang="pt-BR" dirty="0"/>
              <a:t> do Spark.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Converter o </a:t>
            </a:r>
            <a:r>
              <a:rPr lang="pt-BR" dirty="0" err="1"/>
              <a:t>DataFrame</a:t>
            </a:r>
            <a:r>
              <a:rPr lang="pt-BR" dirty="0"/>
              <a:t> do Spark para o </a:t>
            </a:r>
            <a:r>
              <a:rPr lang="pt-BR" dirty="0" err="1"/>
              <a:t>DataFrame</a:t>
            </a:r>
            <a:r>
              <a:rPr lang="pt-BR" dirty="0"/>
              <a:t> do Pandas.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Exibir o resultado.</a:t>
            </a:r>
          </a:p>
          <a:p>
            <a:pPr marL="800100" lvl="1" indent="-342900" algn="just">
              <a:buFont typeface="+mj-lt"/>
              <a:buAutoNum type="arabicPeriod"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0FDBD2-4DB3-76A1-8171-84926E6D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33" y="5139589"/>
            <a:ext cx="7763958" cy="771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323729-85C9-C22B-A3A2-14EE70BB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33" y="6063749"/>
            <a:ext cx="1838582" cy="485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314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Pandas </a:t>
            </a:r>
            <a:r>
              <a:rPr lang="pt-BR" dirty="0" err="1"/>
              <a:t>DataFrame</a:t>
            </a:r>
            <a:r>
              <a:rPr lang="pt-BR" dirty="0"/>
              <a:t> para Spark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Agora, vamos estudar um exemplo que converte um </a:t>
            </a:r>
            <a:r>
              <a:rPr lang="pt-BR" dirty="0" err="1"/>
              <a:t>DataFrame</a:t>
            </a:r>
            <a:r>
              <a:rPr lang="pt-BR" dirty="0"/>
              <a:t> do Pandas para um </a:t>
            </a:r>
            <a:r>
              <a:rPr lang="pt-BR" dirty="0" err="1"/>
              <a:t>DataFrame</a:t>
            </a:r>
            <a:r>
              <a:rPr lang="pt-BR" dirty="0"/>
              <a:t> no Spark. O nosso exemplo é composto dos seguintes passos: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Geração de dados aleatórios que seguem a distribuição normal com média e desvio-padrão que nós fornecemos. Usamos a biblioteca </a:t>
            </a:r>
            <a:r>
              <a:rPr lang="pt-BR" dirty="0" err="1"/>
              <a:t>Numpy</a:t>
            </a:r>
            <a:r>
              <a:rPr lang="pt-BR" dirty="0"/>
              <a:t> para gerar os dados e a Pandas para organizá-los em um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Converter o </a:t>
            </a:r>
            <a:r>
              <a:rPr lang="pt-BR" dirty="0" err="1"/>
              <a:t>DataFrame</a:t>
            </a:r>
            <a:r>
              <a:rPr lang="pt-BR" dirty="0"/>
              <a:t> do Pandas para um </a:t>
            </a:r>
            <a:r>
              <a:rPr lang="pt-BR" dirty="0" err="1"/>
              <a:t>DataFrame</a:t>
            </a:r>
            <a:r>
              <a:rPr lang="pt-BR" dirty="0"/>
              <a:t> do Spark.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Imprimir a lista de tabelas no catálogo do Spark.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Adicionar a tabela temporária no catálogo do Spark.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dirty="0"/>
              <a:t>Examinar as tabelas no catálogo do Spark novamente.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75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Converter Pandas </a:t>
            </a:r>
            <a:r>
              <a:rPr lang="pt-BR" dirty="0" err="1"/>
              <a:t>DataFrame</a:t>
            </a:r>
            <a:r>
              <a:rPr lang="pt-BR" dirty="0"/>
              <a:t> para Spark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C35949-ABF5-3D81-7620-7D412FBE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8587"/>
            <a:ext cx="12192000" cy="2867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D7CA70-6666-570E-EBD5-894EE75E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85" y="2322303"/>
            <a:ext cx="5401429" cy="1657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054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Fechar a seção no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Para concluir, devemos fechar a seção do Spark escrevendo o código abaixo em uma célula de código do Google Colab e, em seguida, executá-lo: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48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9E6F6D-D677-DFE9-5FDD-785EED7E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23" y="3163678"/>
            <a:ext cx="1105054" cy="3334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709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entanto, para que o Spark seja utilizado na prática, são necessários equipamentos que, obviamente, têm custos associados a eles.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caso do </a:t>
            </a:r>
            <a:r>
              <a:rPr lang="pt-BR" b="1" dirty="0"/>
              <a:t>Hadoop</a:t>
            </a:r>
            <a:r>
              <a:rPr lang="pt-BR" dirty="0"/>
              <a:t>, seu funcionamento é baseado nas operações de uso de discos, os quais, portanto, devem ser rápidos.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Já o </a:t>
            </a:r>
            <a:r>
              <a:rPr lang="pt-BR" b="1" dirty="0"/>
              <a:t>Spark</a:t>
            </a:r>
            <a:r>
              <a:rPr lang="pt-BR" dirty="0"/>
              <a:t> pode trabalhar com discos comuns, porém, precisa de uma </a:t>
            </a:r>
            <a:r>
              <a:rPr lang="pt-BR" u="sng" dirty="0"/>
              <a:t>grande quantidade de memória RAM</a:t>
            </a:r>
            <a:r>
              <a:rPr lang="pt-BR" dirty="0"/>
              <a:t>, o que implica que a sua infraestrutura de hardware é mais cara do que a do Hadoop.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04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0D5EF76-55B0-422B-9639-D9553FF8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EFFFF"/>
                </a:solidFill>
              </a:rPr>
              <a:t>Aplicações do Spark</a:t>
            </a:r>
          </a:p>
        </p:txBody>
      </p:sp>
      <p:sp>
        <p:nvSpPr>
          <p:cNvPr id="718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D8C54-4DA9-3EEA-1B89-5AFF4EB9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5C9ED6-2611-4D65-9A7E-2C95AB5B3A48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  <p:pic>
        <p:nvPicPr>
          <p:cNvPr id="7172" name="Picture 4" descr="Plataforma de armazenamento na nuvem | Stoom">
            <a:extLst>
              <a:ext uri="{FF2B5EF4-FFF2-40B4-BE49-F238E27FC236}">
                <a16:creationId xmlns:a16="http://schemas.microsoft.com/office/drawing/2014/main" id="{939D71DC-CEAD-3BE1-11FF-21862C5B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768703"/>
            <a:ext cx="5640502" cy="33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 adequados para usar 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5495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1900" b="1" dirty="0"/>
              <a:t>Integração dos dados</a:t>
            </a:r>
          </a:p>
          <a:p>
            <a:pPr lvl="1" algn="just"/>
            <a:r>
              <a:rPr lang="pt-BR" dirty="0"/>
              <a:t>Consiste nos processos de extrair, transformar e carregar os dados – </a:t>
            </a:r>
            <a:r>
              <a:rPr lang="pt-BR" dirty="0" err="1"/>
              <a:t>Extract</a:t>
            </a:r>
            <a:r>
              <a:rPr lang="pt-BR" dirty="0"/>
              <a:t> Transform Load (ETL). Trata-se de uma situação rotineira em que é necessário realizar um tratamento dos dados antes de incorporá-los às bases de dados da organização. É comum que os dados originais não sejam consistentes e, por isso, o Spark pode ser usado para reduzir o custo e o tempo necessários para esse processo ETL.</a:t>
            </a:r>
          </a:p>
          <a:p>
            <a:pPr algn="just"/>
            <a:r>
              <a:rPr lang="pt-BR" sz="1900" b="1" dirty="0"/>
              <a:t>Processamento de fluxo</a:t>
            </a:r>
          </a:p>
          <a:p>
            <a:pPr lvl="1" algn="just"/>
            <a:r>
              <a:rPr lang="pt-BR" dirty="0"/>
              <a:t>Fazer o processamento de dados gerados em tempo real é um desafio, como, por exemplo, analisar os arquivos de log de um site acessado por diversos usuários simultaneamente. O Spark pode fazer o processamento desses fluxos de dados e identificar potenciais operações fraudulentas.</a:t>
            </a:r>
          </a:p>
          <a:p>
            <a:pPr algn="just"/>
            <a:r>
              <a:rPr lang="pt-BR" sz="1900" b="1" dirty="0"/>
              <a:t>Aprendizado de máquina</a:t>
            </a:r>
          </a:p>
          <a:p>
            <a:pPr lvl="1" algn="just"/>
            <a:r>
              <a:rPr lang="pt-BR" dirty="0"/>
              <a:t>Os modelos de aprendizado de máquina funcionam melhor quando são treinados por grande volume e variedade de dados. É um cenário adequado para utilizar o Spark, pois ele é capaz de armazenar dados na memória e executar consultas eficientemente.</a:t>
            </a:r>
          </a:p>
          <a:p>
            <a:pPr algn="just"/>
            <a:r>
              <a:rPr lang="pt-BR" sz="1900" b="1" dirty="0"/>
              <a:t>Análise interativa</a:t>
            </a:r>
          </a:p>
          <a:p>
            <a:pPr lvl="1" algn="just"/>
            <a:r>
              <a:rPr lang="pt-BR" dirty="0"/>
              <a:t>Uma das características do Spark é a capacidade de gerar respostas rapidamente. Portanto, em vez de executar consultas predefinidas, podemos lidar com os dados de maneira interativa.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9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D744-DB89-09A6-E1D0-DC2789DA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dirty="0"/>
              <a:t>Cenários inadequados para usar o Spark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525A-C549-F111-288C-F978A0C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Gerenciamento de cluster</a:t>
            </a:r>
          </a:p>
          <a:p>
            <a:pPr lvl="1" algn="just"/>
            <a:r>
              <a:rPr lang="pt-BR" dirty="0"/>
              <a:t>Fazer o ajuste e a manutenção do Spark é uma tarefa complexa. Essa dificuldade tem um grande impacto para garantir o alto desempenho do Spark para tratar de grandes volumes de dados, que é uma situação típica para aplicações de ciência de dados.</a:t>
            </a:r>
          </a:p>
          <a:p>
            <a:pPr algn="just"/>
            <a:r>
              <a:rPr lang="pt-BR" b="1" dirty="0"/>
              <a:t>Ambiente de limitação dos recursos computacionais</a:t>
            </a:r>
          </a:p>
          <a:p>
            <a:pPr lvl="1" algn="just"/>
            <a:r>
              <a:rPr lang="pt-BR" dirty="0"/>
              <a:t>A principal causa para o alto desempenho de processamento de Spark é a utilização intensa da memória do cluster. Então, se o cluster ou as máquinas virtuais tiverem pouca capacidade de computação, o Spark não será uma escolha adequada. Em vez dele, pode-se utilizar o Apache Hadoop, por exemplo.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E634E-2A25-C238-1FFE-2DCC67AD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9ED6-2611-4D65-9A7E-2C95AB5B3A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0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0D5EF76-55B0-422B-9639-D9553FF8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EFFFF"/>
                </a:solidFill>
              </a:rPr>
              <a:t>Arquitetura do Spark</a:t>
            </a:r>
          </a:p>
        </p:txBody>
      </p:sp>
      <p:sp>
        <p:nvSpPr>
          <p:cNvPr id="718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D8C54-4DA9-3EEA-1B89-5AFF4EB9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85C9ED6-2611-4D65-9A7E-2C95AB5B3A48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pic>
        <p:nvPicPr>
          <p:cNvPr id="7172" name="Picture 4" descr="Plataforma de armazenamento na nuvem | Stoom">
            <a:extLst>
              <a:ext uri="{FF2B5EF4-FFF2-40B4-BE49-F238E27FC236}">
                <a16:creationId xmlns:a16="http://schemas.microsoft.com/office/drawing/2014/main" id="{939D71DC-CEAD-3BE1-11FF-21862C5B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768703"/>
            <a:ext cx="5640502" cy="33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0081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609</TotalTime>
  <Words>3704</Words>
  <Application>Microsoft Office PowerPoint</Application>
  <PresentationFormat>Widescreen</PresentationFormat>
  <Paragraphs>446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Wingdings 3</vt:lpstr>
      <vt:lpstr>Cacho</vt:lpstr>
      <vt:lpstr>Tópicos de Big Data em Python   Princípios de desenvolvimento de Spark com Python</vt:lpstr>
      <vt:lpstr>Introdução </vt:lpstr>
      <vt:lpstr>Introdução </vt:lpstr>
      <vt:lpstr>Introdução </vt:lpstr>
      <vt:lpstr>Introdução</vt:lpstr>
      <vt:lpstr>Aplicações do Spark</vt:lpstr>
      <vt:lpstr>Cenários adequados para usar o Spark</vt:lpstr>
      <vt:lpstr>Cenários inadequados para usar o Spark</vt:lpstr>
      <vt:lpstr>Arquitetura do Spark</vt:lpstr>
      <vt:lpstr>Arquitetura do Spark </vt:lpstr>
      <vt:lpstr>Conjunto de dados distribuídos resiliente (RDD)</vt:lpstr>
      <vt:lpstr>Grafo Acíclico Dirigido (DAG)</vt:lpstr>
      <vt:lpstr>Detalhamento da Arquitetura do Spark</vt:lpstr>
      <vt:lpstr>Elementos estruturais da Arquitetura do Spark</vt:lpstr>
      <vt:lpstr>Elementos estruturais da Arquitetura do Spark</vt:lpstr>
      <vt:lpstr>Elementos estruturais da Arquitetura do Spark</vt:lpstr>
      <vt:lpstr>Fluxo de execução da aplicação</vt:lpstr>
      <vt:lpstr>Ecossistema do Spark</vt:lpstr>
      <vt:lpstr>Instalação do Spark</vt:lpstr>
      <vt:lpstr>Ecossistema do Spark</vt:lpstr>
      <vt:lpstr>Instalar o Java 8</vt:lpstr>
      <vt:lpstr>Instalar o Apache Spark com Hadoop</vt:lpstr>
      <vt:lpstr>Instalar o findspark</vt:lpstr>
      <vt:lpstr>Instalar o pyspark</vt:lpstr>
      <vt:lpstr>Configurar as variáveis de ambiente</vt:lpstr>
      <vt:lpstr>Testar a instalação</vt:lpstr>
      <vt:lpstr>Criar uma seção no Spark</vt:lpstr>
      <vt:lpstr>Ler e exibir dados</vt:lpstr>
      <vt:lpstr>Ler e exibir dados</vt:lpstr>
      <vt:lpstr>Fechar a seção no Spark</vt:lpstr>
      <vt:lpstr>Utilização do PySpark</vt:lpstr>
      <vt:lpstr>Introdução </vt:lpstr>
      <vt:lpstr>Introdução </vt:lpstr>
      <vt:lpstr>Utilização do PySpark  </vt:lpstr>
      <vt:lpstr>Utilização do PySpark  </vt:lpstr>
      <vt:lpstr>Conectar-se a um cluster Spark do PySpark</vt:lpstr>
      <vt:lpstr>Realizar Operações com Spark DataFrames</vt:lpstr>
      <vt:lpstr>Realizar Operações com Spark DataFrames</vt:lpstr>
      <vt:lpstr>Realizar Operações com Spark DataFrames</vt:lpstr>
      <vt:lpstr>Realizar Operações com Spark DataFrames</vt:lpstr>
      <vt:lpstr>Realizar Operações com Spark DataFrames</vt:lpstr>
      <vt:lpstr>Utilização do PySpark com o pacote Pandas</vt:lpstr>
      <vt:lpstr>Converter Spark SQL para Pandas</vt:lpstr>
      <vt:lpstr>Converter Spark SQL para Pandas</vt:lpstr>
      <vt:lpstr>Converter Spark SQL para Pandas</vt:lpstr>
      <vt:lpstr>Converter Pandas DataFrame para Spark DataFrame</vt:lpstr>
      <vt:lpstr>Converter Pandas DataFrame para Spark DataFrame</vt:lpstr>
      <vt:lpstr>Fechar a seção no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programação e animação  Técnicas de animação </dc:title>
  <dc:creator>Salustiano Rodrigues</dc:creator>
  <cp:lastModifiedBy>Salustiano Rodrigues</cp:lastModifiedBy>
  <cp:revision>5</cp:revision>
  <dcterms:created xsi:type="dcterms:W3CDTF">2021-03-14T16:26:28Z</dcterms:created>
  <dcterms:modified xsi:type="dcterms:W3CDTF">2022-11-09T19:04:24Z</dcterms:modified>
</cp:coreProperties>
</file>