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65" r:id="rId2"/>
    <p:sldId id="404" r:id="rId3"/>
    <p:sldId id="359" r:id="rId4"/>
    <p:sldId id="360" r:id="rId5"/>
    <p:sldId id="361" r:id="rId6"/>
    <p:sldId id="405" r:id="rId7"/>
    <p:sldId id="407" r:id="rId8"/>
    <p:sldId id="408" r:id="rId9"/>
    <p:sldId id="409" r:id="rId10"/>
    <p:sldId id="410" r:id="rId11"/>
    <p:sldId id="331" r:id="rId12"/>
    <p:sldId id="411" r:id="rId13"/>
    <p:sldId id="412" r:id="rId14"/>
    <p:sldId id="413" r:id="rId15"/>
    <p:sldId id="414" r:id="rId16"/>
    <p:sldId id="415" r:id="rId17"/>
    <p:sldId id="416" r:id="rId18"/>
    <p:sldId id="417" r:id="rId19"/>
    <p:sldId id="418" r:id="rId20"/>
    <p:sldId id="420" r:id="rId21"/>
    <p:sldId id="448" r:id="rId22"/>
    <p:sldId id="449" r:id="rId23"/>
    <p:sldId id="450" r:id="rId24"/>
    <p:sldId id="451" r:id="rId25"/>
    <p:sldId id="452" r:id="rId26"/>
    <p:sldId id="453" r:id="rId27"/>
    <p:sldId id="454" r:id="rId28"/>
    <p:sldId id="455" r:id="rId29"/>
    <p:sldId id="456" r:id="rId30"/>
    <p:sldId id="457" r:id="rId31"/>
    <p:sldId id="458" r:id="rId32"/>
    <p:sldId id="447" r:id="rId33"/>
    <p:sldId id="419"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BD3F6-93DE-4803-94B2-641C97316827}" v="22" dt="2022-11-09T18:41:23.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ustiano Rodrigues" userId="b0c2298ca69cb755" providerId="LiveId" clId="{990BD3F6-93DE-4803-94B2-641C97316827}"/>
    <pc:docChg chg="undo redo custSel addSld delSld modSld sldOrd">
      <pc:chgData name="Salustiano Rodrigues" userId="b0c2298ca69cb755" providerId="LiveId" clId="{990BD3F6-93DE-4803-94B2-641C97316827}" dt="2022-11-09T18:53:41.038" v="1242" actId="478"/>
      <pc:docMkLst>
        <pc:docMk/>
      </pc:docMkLst>
      <pc:sldChg chg="addSp delSp modSp mod delAnim">
        <pc:chgData name="Salustiano Rodrigues" userId="b0c2298ca69cb755" providerId="LiveId" clId="{990BD3F6-93DE-4803-94B2-641C97316827}" dt="2022-11-09T18:53:41.038" v="1242" actId="478"/>
        <pc:sldMkLst>
          <pc:docMk/>
          <pc:sldMk cId="619747503" sldId="265"/>
        </pc:sldMkLst>
        <pc:spChg chg="del">
          <ac:chgData name="Salustiano Rodrigues" userId="b0c2298ca69cb755" providerId="LiveId" clId="{990BD3F6-93DE-4803-94B2-641C97316827}" dt="2022-11-09T18:53:40.447" v="1241" actId="478"/>
          <ac:spMkLst>
            <pc:docMk/>
            <pc:sldMk cId="619747503" sldId="265"/>
            <ac:spMk id="3" creationId="{00000000-0000-0000-0000-000000000000}"/>
          </ac:spMkLst>
        </pc:spChg>
        <pc:spChg chg="add del mod">
          <ac:chgData name="Salustiano Rodrigues" userId="b0c2298ca69cb755" providerId="LiveId" clId="{990BD3F6-93DE-4803-94B2-641C97316827}" dt="2022-11-09T18:53:41.038" v="1242" actId="478"/>
          <ac:spMkLst>
            <pc:docMk/>
            <pc:sldMk cId="619747503" sldId="265"/>
            <ac:spMk id="6" creationId="{41690D5C-056B-45AA-2377-29B92C9026F8}"/>
          </ac:spMkLst>
        </pc:spChg>
      </pc:sldChg>
      <pc:sldChg chg="modSp mod">
        <pc:chgData name="Salustiano Rodrigues" userId="b0c2298ca69cb755" providerId="LiveId" clId="{990BD3F6-93DE-4803-94B2-641C97316827}" dt="2022-11-08T18:32:34.629" v="157" actId="20577"/>
        <pc:sldMkLst>
          <pc:docMk/>
          <pc:sldMk cId="1866498743" sldId="331"/>
        </pc:sldMkLst>
        <pc:spChg chg="mod">
          <ac:chgData name="Salustiano Rodrigues" userId="b0c2298ca69cb755" providerId="LiveId" clId="{990BD3F6-93DE-4803-94B2-641C97316827}" dt="2022-11-08T18:32:34.629" v="157" actId="20577"/>
          <ac:spMkLst>
            <pc:docMk/>
            <pc:sldMk cId="1866498743" sldId="331"/>
            <ac:spMk id="5" creationId="{70D5EF76-55B0-422B-9639-D9553FF865BA}"/>
          </ac:spMkLst>
        </pc:spChg>
      </pc:sldChg>
      <pc:sldChg chg="modSp del mod">
        <pc:chgData name="Salustiano Rodrigues" userId="b0c2298ca69cb755" providerId="LiveId" clId="{990BD3F6-93DE-4803-94B2-641C97316827}" dt="2022-11-08T18:08:07.230" v="6" actId="47"/>
        <pc:sldMkLst>
          <pc:docMk/>
          <pc:sldMk cId="4084320264" sldId="358"/>
        </pc:sldMkLst>
        <pc:spChg chg="mod">
          <ac:chgData name="Salustiano Rodrigues" userId="b0c2298ca69cb755" providerId="LiveId" clId="{990BD3F6-93DE-4803-94B2-641C97316827}" dt="2022-11-08T18:07:15.930" v="2" actId="27636"/>
          <ac:spMkLst>
            <pc:docMk/>
            <pc:sldMk cId="4084320264" sldId="358"/>
            <ac:spMk id="3" creationId="{7A8AD32C-1E14-BB5E-0F1C-A18CC04C805E}"/>
          </ac:spMkLst>
        </pc:spChg>
      </pc:sldChg>
      <pc:sldChg chg="modSp mod">
        <pc:chgData name="Salustiano Rodrigues" userId="b0c2298ca69cb755" providerId="LiveId" clId="{990BD3F6-93DE-4803-94B2-641C97316827}" dt="2022-11-08T18:09:07.310" v="9"/>
        <pc:sldMkLst>
          <pc:docMk/>
          <pc:sldMk cId="412174610" sldId="359"/>
        </pc:sldMkLst>
        <pc:spChg chg="mod">
          <ac:chgData name="Salustiano Rodrigues" userId="b0c2298ca69cb755" providerId="LiveId" clId="{990BD3F6-93DE-4803-94B2-641C97316827}" dt="2022-11-08T18:09:07.310" v="9"/>
          <ac:spMkLst>
            <pc:docMk/>
            <pc:sldMk cId="412174610" sldId="359"/>
            <ac:spMk id="3" creationId="{7A8AD32C-1E14-BB5E-0F1C-A18CC04C805E}"/>
          </ac:spMkLst>
        </pc:spChg>
      </pc:sldChg>
      <pc:sldChg chg="addSp delSp modSp mod setBg">
        <pc:chgData name="Salustiano Rodrigues" userId="b0c2298ca69cb755" providerId="LiveId" clId="{990BD3F6-93DE-4803-94B2-641C97316827}" dt="2022-11-08T18:22:31.416" v="117"/>
        <pc:sldMkLst>
          <pc:docMk/>
          <pc:sldMk cId="3423830538" sldId="360"/>
        </pc:sldMkLst>
        <pc:spChg chg="mod">
          <ac:chgData name="Salustiano Rodrigues" userId="b0c2298ca69cb755" providerId="LiveId" clId="{990BD3F6-93DE-4803-94B2-641C97316827}" dt="2022-11-08T18:22:31.416" v="117"/>
          <ac:spMkLst>
            <pc:docMk/>
            <pc:sldMk cId="3423830538" sldId="360"/>
            <ac:spMk id="2" creationId="{D19A40AC-B076-638D-9106-14B48146232C}"/>
          </ac:spMkLst>
        </pc:spChg>
        <pc:spChg chg="mod ord">
          <ac:chgData name="Salustiano Rodrigues" userId="b0c2298ca69cb755" providerId="LiveId" clId="{990BD3F6-93DE-4803-94B2-641C97316827}" dt="2022-11-08T18:11:39.195" v="31" actId="26606"/>
          <ac:spMkLst>
            <pc:docMk/>
            <pc:sldMk cId="3423830538" sldId="360"/>
            <ac:spMk id="3" creationId="{7A8AD32C-1E14-BB5E-0F1C-A18CC04C805E}"/>
          </ac:spMkLst>
        </pc:spChg>
        <pc:spChg chg="mod">
          <ac:chgData name="Salustiano Rodrigues" userId="b0c2298ca69cb755" providerId="LiveId" clId="{990BD3F6-93DE-4803-94B2-641C97316827}" dt="2022-11-08T18:11:39.195" v="31" actId="26606"/>
          <ac:spMkLst>
            <pc:docMk/>
            <pc:sldMk cId="3423830538" sldId="360"/>
            <ac:spMk id="4" creationId="{3EAD7D6F-A332-917E-F34B-7C665E58122E}"/>
          </ac:spMkLst>
        </pc:spChg>
        <pc:picChg chg="add del mod">
          <ac:chgData name="Salustiano Rodrigues" userId="b0c2298ca69cb755" providerId="LiveId" clId="{990BD3F6-93DE-4803-94B2-641C97316827}" dt="2022-11-08T18:11:39.911" v="32"/>
          <ac:picMkLst>
            <pc:docMk/>
            <pc:sldMk cId="3423830538" sldId="360"/>
            <ac:picMk id="5" creationId="{B2BD6E23-FE4A-F874-8C89-ADD18860A18B}"/>
          </ac:picMkLst>
        </pc:picChg>
      </pc:sldChg>
      <pc:sldChg chg="addSp delSp modSp mod">
        <pc:chgData name="Salustiano Rodrigues" userId="b0c2298ca69cb755" providerId="LiveId" clId="{990BD3F6-93DE-4803-94B2-641C97316827}" dt="2022-11-08T18:22:34.551" v="118"/>
        <pc:sldMkLst>
          <pc:docMk/>
          <pc:sldMk cId="2037042588" sldId="361"/>
        </pc:sldMkLst>
        <pc:spChg chg="mod">
          <ac:chgData name="Salustiano Rodrigues" userId="b0c2298ca69cb755" providerId="LiveId" clId="{990BD3F6-93DE-4803-94B2-641C97316827}" dt="2022-11-08T18:22:34.551" v="118"/>
          <ac:spMkLst>
            <pc:docMk/>
            <pc:sldMk cId="2037042588" sldId="361"/>
            <ac:spMk id="2" creationId="{B4FAD744-DB89-09A6-E1D0-DC2789DA8292}"/>
          </ac:spMkLst>
        </pc:spChg>
        <pc:spChg chg="del">
          <ac:chgData name="Salustiano Rodrigues" userId="b0c2298ca69cb755" providerId="LiveId" clId="{990BD3F6-93DE-4803-94B2-641C97316827}" dt="2022-11-08T18:10:26.702" v="11" actId="478"/>
          <ac:spMkLst>
            <pc:docMk/>
            <pc:sldMk cId="2037042588" sldId="361"/>
            <ac:spMk id="3" creationId="{0C8C525A-C549-F111-288C-F978A0CF7EBE}"/>
          </ac:spMkLst>
        </pc:spChg>
        <pc:spChg chg="add del mod">
          <ac:chgData name="Salustiano Rodrigues" userId="b0c2298ca69cb755" providerId="LiveId" clId="{990BD3F6-93DE-4803-94B2-641C97316827}" dt="2022-11-08T18:10:28.145" v="12" actId="22"/>
          <ac:spMkLst>
            <pc:docMk/>
            <pc:sldMk cId="2037042588" sldId="361"/>
            <ac:spMk id="6" creationId="{634B1699-731B-8613-0A95-F5586AE5D798}"/>
          </ac:spMkLst>
        </pc:spChg>
        <pc:picChg chg="add mod ord">
          <ac:chgData name="Salustiano Rodrigues" userId="b0c2298ca69cb755" providerId="LiveId" clId="{990BD3F6-93DE-4803-94B2-641C97316827}" dt="2022-11-08T18:10:33.124" v="13" actId="1440"/>
          <ac:picMkLst>
            <pc:docMk/>
            <pc:sldMk cId="2037042588" sldId="361"/>
            <ac:picMk id="8" creationId="{294C2075-0779-01B9-C294-D535E433F02F}"/>
          </ac:picMkLst>
        </pc:picChg>
      </pc:sldChg>
      <pc:sldChg chg="del">
        <pc:chgData name="Salustiano Rodrigues" userId="b0c2298ca69cb755" providerId="LiveId" clId="{990BD3F6-93DE-4803-94B2-641C97316827}" dt="2022-11-08T18:32:13.183" v="155" actId="47"/>
        <pc:sldMkLst>
          <pc:docMk/>
          <pc:sldMk cId="2588496966" sldId="362"/>
        </pc:sldMkLst>
      </pc:sldChg>
      <pc:sldChg chg="del">
        <pc:chgData name="Salustiano Rodrigues" userId="b0c2298ca69cb755" providerId="LiveId" clId="{990BD3F6-93DE-4803-94B2-641C97316827}" dt="2022-11-08T18:32:13.183" v="155" actId="47"/>
        <pc:sldMkLst>
          <pc:docMk/>
          <pc:sldMk cId="3336080394" sldId="363"/>
        </pc:sldMkLst>
      </pc:sldChg>
      <pc:sldChg chg="del">
        <pc:chgData name="Salustiano Rodrigues" userId="b0c2298ca69cb755" providerId="LiveId" clId="{990BD3F6-93DE-4803-94B2-641C97316827}" dt="2022-11-08T18:32:13.183" v="155" actId="47"/>
        <pc:sldMkLst>
          <pc:docMk/>
          <pc:sldMk cId="3924900813" sldId="364"/>
        </pc:sldMkLst>
      </pc:sldChg>
      <pc:sldChg chg="del">
        <pc:chgData name="Salustiano Rodrigues" userId="b0c2298ca69cb755" providerId="LiveId" clId="{990BD3F6-93DE-4803-94B2-641C97316827}" dt="2022-11-08T18:32:13.183" v="155" actId="47"/>
        <pc:sldMkLst>
          <pc:docMk/>
          <pc:sldMk cId="4245797037" sldId="365"/>
        </pc:sldMkLst>
      </pc:sldChg>
      <pc:sldChg chg="del">
        <pc:chgData name="Salustiano Rodrigues" userId="b0c2298ca69cb755" providerId="LiveId" clId="{990BD3F6-93DE-4803-94B2-641C97316827}" dt="2022-11-08T18:32:13.183" v="155" actId="47"/>
        <pc:sldMkLst>
          <pc:docMk/>
          <pc:sldMk cId="1110760898" sldId="366"/>
        </pc:sldMkLst>
      </pc:sldChg>
      <pc:sldChg chg="del">
        <pc:chgData name="Salustiano Rodrigues" userId="b0c2298ca69cb755" providerId="LiveId" clId="{990BD3F6-93DE-4803-94B2-641C97316827}" dt="2022-11-08T18:32:13.183" v="155" actId="47"/>
        <pc:sldMkLst>
          <pc:docMk/>
          <pc:sldMk cId="631580244" sldId="367"/>
        </pc:sldMkLst>
      </pc:sldChg>
      <pc:sldChg chg="del">
        <pc:chgData name="Salustiano Rodrigues" userId="b0c2298ca69cb755" providerId="LiveId" clId="{990BD3F6-93DE-4803-94B2-641C97316827}" dt="2022-11-08T18:32:13.183" v="155" actId="47"/>
        <pc:sldMkLst>
          <pc:docMk/>
          <pc:sldMk cId="2645057398" sldId="368"/>
        </pc:sldMkLst>
      </pc:sldChg>
      <pc:sldChg chg="del">
        <pc:chgData name="Salustiano Rodrigues" userId="b0c2298ca69cb755" providerId="LiveId" clId="{990BD3F6-93DE-4803-94B2-641C97316827}" dt="2022-11-08T18:32:13.183" v="155" actId="47"/>
        <pc:sldMkLst>
          <pc:docMk/>
          <pc:sldMk cId="990511005" sldId="369"/>
        </pc:sldMkLst>
      </pc:sldChg>
      <pc:sldChg chg="del">
        <pc:chgData name="Salustiano Rodrigues" userId="b0c2298ca69cb755" providerId="LiveId" clId="{990BD3F6-93DE-4803-94B2-641C97316827}" dt="2022-11-08T18:32:13.183" v="155" actId="47"/>
        <pc:sldMkLst>
          <pc:docMk/>
          <pc:sldMk cId="3047501693" sldId="370"/>
        </pc:sldMkLst>
      </pc:sldChg>
      <pc:sldChg chg="del">
        <pc:chgData name="Salustiano Rodrigues" userId="b0c2298ca69cb755" providerId="LiveId" clId="{990BD3F6-93DE-4803-94B2-641C97316827}" dt="2022-11-08T18:32:13.183" v="155" actId="47"/>
        <pc:sldMkLst>
          <pc:docMk/>
          <pc:sldMk cId="1193727144" sldId="371"/>
        </pc:sldMkLst>
      </pc:sldChg>
      <pc:sldChg chg="del">
        <pc:chgData name="Salustiano Rodrigues" userId="b0c2298ca69cb755" providerId="LiveId" clId="{990BD3F6-93DE-4803-94B2-641C97316827}" dt="2022-11-08T18:32:13.183" v="155" actId="47"/>
        <pc:sldMkLst>
          <pc:docMk/>
          <pc:sldMk cId="425362088" sldId="372"/>
        </pc:sldMkLst>
      </pc:sldChg>
      <pc:sldChg chg="del">
        <pc:chgData name="Salustiano Rodrigues" userId="b0c2298ca69cb755" providerId="LiveId" clId="{990BD3F6-93DE-4803-94B2-641C97316827}" dt="2022-11-08T18:32:13.183" v="155" actId="47"/>
        <pc:sldMkLst>
          <pc:docMk/>
          <pc:sldMk cId="2187727259" sldId="373"/>
        </pc:sldMkLst>
      </pc:sldChg>
      <pc:sldChg chg="del">
        <pc:chgData name="Salustiano Rodrigues" userId="b0c2298ca69cb755" providerId="LiveId" clId="{990BD3F6-93DE-4803-94B2-641C97316827}" dt="2022-11-08T18:32:13.183" v="155" actId="47"/>
        <pc:sldMkLst>
          <pc:docMk/>
          <pc:sldMk cId="3928915768" sldId="374"/>
        </pc:sldMkLst>
      </pc:sldChg>
      <pc:sldChg chg="del">
        <pc:chgData name="Salustiano Rodrigues" userId="b0c2298ca69cb755" providerId="LiveId" clId="{990BD3F6-93DE-4803-94B2-641C97316827}" dt="2022-11-08T18:32:13.183" v="155" actId="47"/>
        <pc:sldMkLst>
          <pc:docMk/>
          <pc:sldMk cId="2218165272" sldId="375"/>
        </pc:sldMkLst>
      </pc:sldChg>
      <pc:sldChg chg="del">
        <pc:chgData name="Salustiano Rodrigues" userId="b0c2298ca69cb755" providerId="LiveId" clId="{990BD3F6-93DE-4803-94B2-641C97316827}" dt="2022-11-08T18:32:13.183" v="155" actId="47"/>
        <pc:sldMkLst>
          <pc:docMk/>
          <pc:sldMk cId="136950397" sldId="376"/>
        </pc:sldMkLst>
      </pc:sldChg>
      <pc:sldChg chg="del">
        <pc:chgData name="Salustiano Rodrigues" userId="b0c2298ca69cb755" providerId="LiveId" clId="{990BD3F6-93DE-4803-94B2-641C97316827}" dt="2022-11-08T18:32:13.183" v="155" actId="47"/>
        <pc:sldMkLst>
          <pc:docMk/>
          <pc:sldMk cId="1929498640" sldId="377"/>
        </pc:sldMkLst>
      </pc:sldChg>
      <pc:sldChg chg="del">
        <pc:chgData name="Salustiano Rodrigues" userId="b0c2298ca69cb755" providerId="LiveId" clId="{990BD3F6-93DE-4803-94B2-641C97316827}" dt="2022-11-08T18:32:13.183" v="155" actId="47"/>
        <pc:sldMkLst>
          <pc:docMk/>
          <pc:sldMk cId="3651698653" sldId="378"/>
        </pc:sldMkLst>
      </pc:sldChg>
      <pc:sldChg chg="del">
        <pc:chgData name="Salustiano Rodrigues" userId="b0c2298ca69cb755" providerId="LiveId" clId="{990BD3F6-93DE-4803-94B2-641C97316827}" dt="2022-11-08T18:32:13.183" v="155" actId="47"/>
        <pc:sldMkLst>
          <pc:docMk/>
          <pc:sldMk cId="304722938" sldId="379"/>
        </pc:sldMkLst>
      </pc:sldChg>
      <pc:sldChg chg="del">
        <pc:chgData name="Salustiano Rodrigues" userId="b0c2298ca69cb755" providerId="LiveId" clId="{990BD3F6-93DE-4803-94B2-641C97316827}" dt="2022-11-08T18:32:13.183" v="155" actId="47"/>
        <pc:sldMkLst>
          <pc:docMk/>
          <pc:sldMk cId="2527593706" sldId="380"/>
        </pc:sldMkLst>
      </pc:sldChg>
      <pc:sldChg chg="del">
        <pc:chgData name="Salustiano Rodrigues" userId="b0c2298ca69cb755" providerId="LiveId" clId="{990BD3F6-93DE-4803-94B2-641C97316827}" dt="2022-11-08T18:32:13.183" v="155" actId="47"/>
        <pc:sldMkLst>
          <pc:docMk/>
          <pc:sldMk cId="4155924760" sldId="381"/>
        </pc:sldMkLst>
      </pc:sldChg>
      <pc:sldChg chg="del">
        <pc:chgData name="Salustiano Rodrigues" userId="b0c2298ca69cb755" providerId="LiveId" clId="{990BD3F6-93DE-4803-94B2-641C97316827}" dt="2022-11-08T18:32:13.183" v="155" actId="47"/>
        <pc:sldMkLst>
          <pc:docMk/>
          <pc:sldMk cId="1456282523" sldId="382"/>
        </pc:sldMkLst>
      </pc:sldChg>
      <pc:sldChg chg="del">
        <pc:chgData name="Salustiano Rodrigues" userId="b0c2298ca69cb755" providerId="LiveId" clId="{990BD3F6-93DE-4803-94B2-641C97316827}" dt="2022-11-08T18:32:13.183" v="155" actId="47"/>
        <pc:sldMkLst>
          <pc:docMk/>
          <pc:sldMk cId="2676080551" sldId="383"/>
        </pc:sldMkLst>
      </pc:sldChg>
      <pc:sldChg chg="del">
        <pc:chgData name="Salustiano Rodrigues" userId="b0c2298ca69cb755" providerId="LiveId" clId="{990BD3F6-93DE-4803-94B2-641C97316827}" dt="2022-11-08T18:32:13.183" v="155" actId="47"/>
        <pc:sldMkLst>
          <pc:docMk/>
          <pc:sldMk cId="1305879034" sldId="384"/>
        </pc:sldMkLst>
      </pc:sldChg>
      <pc:sldChg chg="del">
        <pc:chgData name="Salustiano Rodrigues" userId="b0c2298ca69cb755" providerId="LiveId" clId="{990BD3F6-93DE-4803-94B2-641C97316827}" dt="2022-11-08T18:32:13.183" v="155" actId="47"/>
        <pc:sldMkLst>
          <pc:docMk/>
          <pc:sldMk cId="1634569088" sldId="385"/>
        </pc:sldMkLst>
      </pc:sldChg>
      <pc:sldChg chg="del">
        <pc:chgData name="Salustiano Rodrigues" userId="b0c2298ca69cb755" providerId="LiveId" clId="{990BD3F6-93DE-4803-94B2-641C97316827}" dt="2022-11-08T18:32:13.183" v="155" actId="47"/>
        <pc:sldMkLst>
          <pc:docMk/>
          <pc:sldMk cId="2320540830" sldId="386"/>
        </pc:sldMkLst>
      </pc:sldChg>
      <pc:sldChg chg="del">
        <pc:chgData name="Salustiano Rodrigues" userId="b0c2298ca69cb755" providerId="LiveId" clId="{990BD3F6-93DE-4803-94B2-641C97316827}" dt="2022-11-08T18:32:13.183" v="155" actId="47"/>
        <pc:sldMkLst>
          <pc:docMk/>
          <pc:sldMk cId="2117422556" sldId="387"/>
        </pc:sldMkLst>
      </pc:sldChg>
      <pc:sldChg chg="del">
        <pc:chgData name="Salustiano Rodrigues" userId="b0c2298ca69cb755" providerId="LiveId" clId="{990BD3F6-93DE-4803-94B2-641C97316827}" dt="2022-11-08T18:32:13.183" v="155" actId="47"/>
        <pc:sldMkLst>
          <pc:docMk/>
          <pc:sldMk cId="2880314740" sldId="388"/>
        </pc:sldMkLst>
      </pc:sldChg>
      <pc:sldChg chg="del">
        <pc:chgData name="Salustiano Rodrigues" userId="b0c2298ca69cb755" providerId="LiveId" clId="{990BD3F6-93DE-4803-94B2-641C97316827}" dt="2022-11-08T18:32:13.183" v="155" actId="47"/>
        <pc:sldMkLst>
          <pc:docMk/>
          <pc:sldMk cId="786979747" sldId="389"/>
        </pc:sldMkLst>
      </pc:sldChg>
      <pc:sldChg chg="del">
        <pc:chgData name="Salustiano Rodrigues" userId="b0c2298ca69cb755" providerId="LiveId" clId="{990BD3F6-93DE-4803-94B2-641C97316827}" dt="2022-11-08T18:32:13.183" v="155" actId="47"/>
        <pc:sldMkLst>
          <pc:docMk/>
          <pc:sldMk cId="79414519" sldId="390"/>
        </pc:sldMkLst>
      </pc:sldChg>
      <pc:sldChg chg="del">
        <pc:chgData name="Salustiano Rodrigues" userId="b0c2298ca69cb755" providerId="LiveId" clId="{990BD3F6-93DE-4803-94B2-641C97316827}" dt="2022-11-08T18:32:13.183" v="155" actId="47"/>
        <pc:sldMkLst>
          <pc:docMk/>
          <pc:sldMk cId="4147978585" sldId="391"/>
        </pc:sldMkLst>
      </pc:sldChg>
      <pc:sldChg chg="del">
        <pc:chgData name="Salustiano Rodrigues" userId="b0c2298ca69cb755" providerId="LiveId" clId="{990BD3F6-93DE-4803-94B2-641C97316827}" dt="2022-11-08T18:32:13.183" v="155" actId="47"/>
        <pc:sldMkLst>
          <pc:docMk/>
          <pc:sldMk cId="3637638644" sldId="392"/>
        </pc:sldMkLst>
      </pc:sldChg>
      <pc:sldChg chg="del">
        <pc:chgData name="Salustiano Rodrigues" userId="b0c2298ca69cb755" providerId="LiveId" clId="{990BD3F6-93DE-4803-94B2-641C97316827}" dt="2022-11-08T18:32:13.183" v="155" actId="47"/>
        <pc:sldMkLst>
          <pc:docMk/>
          <pc:sldMk cId="3999383165" sldId="393"/>
        </pc:sldMkLst>
      </pc:sldChg>
      <pc:sldChg chg="del">
        <pc:chgData name="Salustiano Rodrigues" userId="b0c2298ca69cb755" providerId="LiveId" clId="{990BD3F6-93DE-4803-94B2-641C97316827}" dt="2022-11-08T18:32:13.183" v="155" actId="47"/>
        <pc:sldMkLst>
          <pc:docMk/>
          <pc:sldMk cId="3830777674" sldId="394"/>
        </pc:sldMkLst>
      </pc:sldChg>
      <pc:sldChg chg="del">
        <pc:chgData name="Salustiano Rodrigues" userId="b0c2298ca69cb755" providerId="LiveId" clId="{990BD3F6-93DE-4803-94B2-641C97316827}" dt="2022-11-08T18:32:13.183" v="155" actId="47"/>
        <pc:sldMkLst>
          <pc:docMk/>
          <pc:sldMk cId="2614704804" sldId="395"/>
        </pc:sldMkLst>
      </pc:sldChg>
      <pc:sldChg chg="del">
        <pc:chgData name="Salustiano Rodrigues" userId="b0c2298ca69cb755" providerId="LiveId" clId="{990BD3F6-93DE-4803-94B2-641C97316827}" dt="2022-11-08T18:32:13.183" v="155" actId="47"/>
        <pc:sldMkLst>
          <pc:docMk/>
          <pc:sldMk cId="1636041930" sldId="396"/>
        </pc:sldMkLst>
      </pc:sldChg>
      <pc:sldChg chg="del">
        <pc:chgData name="Salustiano Rodrigues" userId="b0c2298ca69cb755" providerId="LiveId" clId="{990BD3F6-93DE-4803-94B2-641C97316827}" dt="2022-11-08T18:32:13.183" v="155" actId="47"/>
        <pc:sldMkLst>
          <pc:docMk/>
          <pc:sldMk cId="3716485434" sldId="397"/>
        </pc:sldMkLst>
      </pc:sldChg>
      <pc:sldChg chg="del">
        <pc:chgData name="Salustiano Rodrigues" userId="b0c2298ca69cb755" providerId="LiveId" clId="{990BD3F6-93DE-4803-94B2-641C97316827}" dt="2022-11-08T18:32:13.183" v="155" actId="47"/>
        <pc:sldMkLst>
          <pc:docMk/>
          <pc:sldMk cId="2161356923" sldId="398"/>
        </pc:sldMkLst>
      </pc:sldChg>
      <pc:sldChg chg="del">
        <pc:chgData name="Salustiano Rodrigues" userId="b0c2298ca69cb755" providerId="LiveId" clId="{990BD3F6-93DE-4803-94B2-641C97316827}" dt="2022-11-08T18:32:13.183" v="155" actId="47"/>
        <pc:sldMkLst>
          <pc:docMk/>
          <pc:sldMk cId="948181196" sldId="399"/>
        </pc:sldMkLst>
      </pc:sldChg>
      <pc:sldChg chg="del">
        <pc:chgData name="Salustiano Rodrigues" userId="b0c2298ca69cb755" providerId="LiveId" clId="{990BD3F6-93DE-4803-94B2-641C97316827}" dt="2022-11-08T18:32:13.183" v="155" actId="47"/>
        <pc:sldMkLst>
          <pc:docMk/>
          <pc:sldMk cId="654314126" sldId="400"/>
        </pc:sldMkLst>
      </pc:sldChg>
      <pc:sldChg chg="del">
        <pc:chgData name="Salustiano Rodrigues" userId="b0c2298ca69cb755" providerId="LiveId" clId="{990BD3F6-93DE-4803-94B2-641C97316827}" dt="2022-11-08T18:32:13.183" v="155" actId="47"/>
        <pc:sldMkLst>
          <pc:docMk/>
          <pc:sldMk cId="4268975428" sldId="401"/>
        </pc:sldMkLst>
      </pc:sldChg>
      <pc:sldChg chg="del">
        <pc:chgData name="Salustiano Rodrigues" userId="b0c2298ca69cb755" providerId="LiveId" clId="{990BD3F6-93DE-4803-94B2-641C97316827}" dt="2022-11-08T18:32:13.183" v="155" actId="47"/>
        <pc:sldMkLst>
          <pc:docMk/>
          <pc:sldMk cId="1130545514" sldId="402"/>
        </pc:sldMkLst>
      </pc:sldChg>
      <pc:sldChg chg="del">
        <pc:chgData name="Salustiano Rodrigues" userId="b0c2298ca69cb755" providerId="LiveId" clId="{990BD3F6-93DE-4803-94B2-641C97316827}" dt="2022-11-08T18:32:13.183" v="155" actId="47"/>
        <pc:sldMkLst>
          <pc:docMk/>
          <pc:sldMk cId="2287093199" sldId="403"/>
        </pc:sldMkLst>
      </pc:sldChg>
      <pc:sldChg chg="modSp add mod">
        <pc:chgData name="Salustiano Rodrigues" userId="b0c2298ca69cb755" providerId="LiveId" clId="{990BD3F6-93DE-4803-94B2-641C97316827}" dt="2022-11-09T18:50:01.063" v="1240" actId="20577"/>
        <pc:sldMkLst>
          <pc:docMk/>
          <pc:sldMk cId="3792052068" sldId="404"/>
        </pc:sldMkLst>
        <pc:spChg chg="mod">
          <ac:chgData name="Salustiano Rodrigues" userId="b0c2298ca69cb755" providerId="LiveId" clId="{990BD3F6-93DE-4803-94B2-641C97316827}" dt="2022-11-09T18:50:01.063" v="1240" actId="20577"/>
          <ac:spMkLst>
            <pc:docMk/>
            <pc:sldMk cId="3792052068" sldId="404"/>
            <ac:spMk id="5" creationId="{70D5EF76-55B0-422B-9639-D9553FF865BA}"/>
          </ac:spMkLst>
        </pc:spChg>
      </pc:sldChg>
      <pc:sldChg chg="addSp modSp add mod ord setBg">
        <pc:chgData name="Salustiano Rodrigues" userId="b0c2298ca69cb755" providerId="LiveId" clId="{990BD3F6-93DE-4803-94B2-641C97316827}" dt="2022-11-08T18:22:36.612" v="119"/>
        <pc:sldMkLst>
          <pc:docMk/>
          <pc:sldMk cId="254627614" sldId="405"/>
        </pc:sldMkLst>
        <pc:spChg chg="mod">
          <ac:chgData name="Salustiano Rodrigues" userId="b0c2298ca69cb755" providerId="LiveId" clId="{990BD3F6-93DE-4803-94B2-641C97316827}" dt="2022-11-08T18:22:36.612" v="119"/>
          <ac:spMkLst>
            <pc:docMk/>
            <pc:sldMk cId="254627614" sldId="405"/>
            <ac:spMk id="2" creationId="{D19A40AC-B076-638D-9106-14B48146232C}"/>
          </ac:spMkLst>
        </pc:spChg>
        <pc:spChg chg="mod">
          <ac:chgData name="Salustiano Rodrigues" userId="b0c2298ca69cb755" providerId="LiveId" clId="{990BD3F6-93DE-4803-94B2-641C97316827}" dt="2022-11-08T18:11:10.731" v="19" actId="26606"/>
          <ac:spMkLst>
            <pc:docMk/>
            <pc:sldMk cId="254627614" sldId="405"/>
            <ac:spMk id="3" creationId="{7A8AD32C-1E14-BB5E-0F1C-A18CC04C805E}"/>
          </ac:spMkLst>
        </pc:spChg>
        <pc:spChg chg="mod ord">
          <ac:chgData name="Salustiano Rodrigues" userId="b0c2298ca69cb755" providerId="LiveId" clId="{990BD3F6-93DE-4803-94B2-641C97316827}" dt="2022-11-08T18:11:10.731" v="19" actId="26606"/>
          <ac:spMkLst>
            <pc:docMk/>
            <pc:sldMk cId="254627614" sldId="405"/>
            <ac:spMk id="4" creationId="{3EAD7D6F-A332-917E-F34B-7C665E58122E}"/>
          </ac:spMkLst>
        </pc:spChg>
        <pc:spChg chg="add">
          <ac:chgData name="Salustiano Rodrigues" userId="b0c2298ca69cb755" providerId="LiveId" clId="{990BD3F6-93DE-4803-94B2-641C97316827}" dt="2022-11-08T18:11:10.731" v="19" actId="26606"/>
          <ac:spMkLst>
            <pc:docMk/>
            <pc:sldMk cId="254627614" sldId="405"/>
            <ac:spMk id="11" creationId="{3F4C104D-5F30-4811-9376-566B26E4719A}"/>
          </ac:spMkLst>
        </pc:spChg>
        <pc:spChg chg="add">
          <ac:chgData name="Salustiano Rodrigues" userId="b0c2298ca69cb755" providerId="LiveId" clId="{990BD3F6-93DE-4803-94B2-641C97316827}" dt="2022-11-08T18:11:10.731" v="19" actId="26606"/>
          <ac:spMkLst>
            <pc:docMk/>
            <pc:sldMk cId="254627614" sldId="405"/>
            <ac:spMk id="13" creationId="{0815E34B-5D02-4E01-A936-E8E1C0AB6F12}"/>
          </ac:spMkLst>
        </pc:spChg>
        <pc:spChg chg="add">
          <ac:chgData name="Salustiano Rodrigues" userId="b0c2298ca69cb755" providerId="LiveId" clId="{990BD3F6-93DE-4803-94B2-641C97316827}" dt="2022-11-08T18:11:10.731" v="19" actId="26606"/>
          <ac:spMkLst>
            <pc:docMk/>
            <pc:sldMk cId="254627614" sldId="405"/>
            <ac:spMk id="15" creationId="{7DE3414B-B032-4710-A468-D3285E38C5FF}"/>
          </ac:spMkLst>
        </pc:spChg>
        <pc:picChg chg="add mod">
          <ac:chgData name="Salustiano Rodrigues" userId="b0c2298ca69cb755" providerId="LiveId" clId="{990BD3F6-93DE-4803-94B2-641C97316827}" dt="2022-11-08T18:11:10.731" v="19" actId="26606"/>
          <ac:picMkLst>
            <pc:docMk/>
            <pc:sldMk cId="254627614" sldId="405"/>
            <ac:picMk id="6" creationId="{ED550223-2717-00CC-9A57-57D196D11049}"/>
          </ac:picMkLst>
        </pc:picChg>
      </pc:sldChg>
      <pc:sldChg chg="new add del">
        <pc:chgData name="Salustiano Rodrigues" userId="b0c2298ca69cb755" providerId="LiveId" clId="{990BD3F6-93DE-4803-94B2-641C97316827}" dt="2022-11-08T18:08:08.004" v="7" actId="47"/>
        <pc:sldMkLst>
          <pc:docMk/>
          <pc:sldMk cId="2664361024" sldId="405"/>
        </pc:sldMkLst>
      </pc:sldChg>
      <pc:sldChg chg="addSp modSp add del mod ord">
        <pc:chgData name="Salustiano Rodrigues" userId="b0c2298ca69cb755" providerId="LiveId" clId="{990BD3F6-93DE-4803-94B2-641C97316827}" dt="2022-11-08T18:14:47.996" v="104" actId="47"/>
        <pc:sldMkLst>
          <pc:docMk/>
          <pc:sldMk cId="252894096" sldId="406"/>
        </pc:sldMkLst>
        <pc:spChg chg="mod">
          <ac:chgData name="Salustiano Rodrigues" userId="b0c2298ca69cb755" providerId="LiveId" clId="{990BD3F6-93DE-4803-94B2-641C97316827}" dt="2022-11-08T18:12:19.997" v="38" actId="113"/>
          <ac:spMkLst>
            <pc:docMk/>
            <pc:sldMk cId="252894096" sldId="406"/>
            <ac:spMk id="3" creationId="{7A8AD32C-1E14-BB5E-0F1C-A18CC04C805E}"/>
          </ac:spMkLst>
        </pc:spChg>
        <pc:picChg chg="add mod">
          <ac:chgData name="Salustiano Rodrigues" userId="b0c2298ca69cb755" providerId="LiveId" clId="{990BD3F6-93DE-4803-94B2-641C97316827}" dt="2022-11-08T18:12:45.055" v="81" actId="1035"/>
          <ac:picMkLst>
            <pc:docMk/>
            <pc:sldMk cId="252894096" sldId="406"/>
            <ac:picMk id="6" creationId="{D1F34E53-0A00-5D46-E3A7-9F92A6DDDD83}"/>
          </ac:picMkLst>
        </pc:picChg>
      </pc:sldChg>
      <pc:sldChg chg="addSp delSp modSp add mod">
        <pc:chgData name="Salustiano Rodrigues" userId="b0c2298ca69cb755" providerId="LiveId" clId="{990BD3F6-93DE-4803-94B2-641C97316827}" dt="2022-11-08T18:22:38.890" v="120"/>
        <pc:sldMkLst>
          <pc:docMk/>
          <pc:sldMk cId="1441367739" sldId="407"/>
        </pc:sldMkLst>
        <pc:spChg chg="mod">
          <ac:chgData name="Salustiano Rodrigues" userId="b0c2298ca69cb755" providerId="LiveId" clId="{990BD3F6-93DE-4803-94B2-641C97316827}" dt="2022-11-08T18:22:38.890" v="120"/>
          <ac:spMkLst>
            <pc:docMk/>
            <pc:sldMk cId="1441367739" sldId="407"/>
            <ac:spMk id="2" creationId="{D19A40AC-B076-638D-9106-14B48146232C}"/>
          </ac:spMkLst>
        </pc:spChg>
        <pc:spChg chg="mod">
          <ac:chgData name="Salustiano Rodrigues" userId="b0c2298ca69cb755" providerId="LiveId" clId="{990BD3F6-93DE-4803-94B2-641C97316827}" dt="2022-11-08T18:13:02.046" v="85" actId="20577"/>
          <ac:spMkLst>
            <pc:docMk/>
            <pc:sldMk cId="1441367739" sldId="407"/>
            <ac:spMk id="3" creationId="{7A8AD32C-1E14-BB5E-0F1C-A18CC04C805E}"/>
          </ac:spMkLst>
        </pc:spChg>
        <pc:picChg chg="mod">
          <ac:chgData name="Salustiano Rodrigues" userId="b0c2298ca69cb755" providerId="LiveId" clId="{990BD3F6-93DE-4803-94B2-641C97316827}" dt="2022-11-08T18:13:49.294" v="96" actId="1076"/>
          <ac:picMkLst>
            <pc:docMk/>
            <pc:sldMk cId="1441367739" sldId="407"/>
            <ac:picMk id="6" creationId="{D1F34E53-0A00-5D46-E3A7-9F92A6DDDD83}"/>
          </ac:picMkLst>
        </pc:picChg>
        <pc:picChg chg="add del mod">
          <ac:chgData name="Salustiano Rodrigues" userId="b0c2298ca69cb755" providerId="LiveId" clId="{990BD3F6-93DE-4803-94B2-641C97316827}" dt="2022-11-08T18:13:35.144" v="93" actId="478"/>
          <ac:picMkLst>
            <pc:docMk/>
            <pc:sldMk cId="1441367739" sldId="407"/>
            <ac:picMk id="7" creationId="{CFBC6F54-AC90-A7BC-7191-947F34846839}"/>
          </ac:picMkLst>
        </pc:picChg>
        <pc:picChg chg="add mod">
          <ac:chgData name="Salustiano Rodrigues" userId="b0c2298ca69cb755" providerId="LiveId" clId="{990BD3F6-93DE-4803-94B2-641C97316827}" dt="2022-11-08T18:13:52.691" v="98" actId="1440"/>
          <ac:picMkLst>
            <pc:docMk/>
            <pc:sldMk cId="1441367739" sldId="407"/>
            <ac:picMk id="9" creationId="{68F7D07B-9903-D133-3CCF-CE4919EA524C}"/>
          </ac:picMkLst>
        </pc:picChg>
        <pc:picChg chg="add mod">
          <ac:chgData name="Salustiano Rodrigues" userId="b0c2298ca69cb755" providerId="LiveId" clId="{990BD3F6-93DE-4803-94B2-641C97316827}" dt="2022-11-08T18:13:53.979" v="99" actId="1440"/>
          <ac:picMkLst>
            <pc:docMk/>
            <pc:sldMk cId="1441367739" sldId="407"/>
            <ac:picMk id="11" creationId="{D8B0B7A9-9ECA-CF71-98AD-DD86C00E88BC}"/>
          </ac:picMkLst>
        </pc:picChg>
      </pc:sldChg>
      <pc:sldChg chg="delSp modSp add mod">
        <pc:chgData name="Salustiano Rodrigues" userId="b0c2298ca69cb755" providerId="LiveId" clId="{990BD3F6-93DE-4803-94B2-641C97316827}" dt="2022-11-08T18:22:40.142" v="121"/>
        <pc:sldMkLst>
          <pc:docMk/>
          <pc:sldMk cId="1093760039" sldId="408"/>
        </pc:sldMkLst>
        <pc:spChg chg="mod">
          <ac:chgData name="Salustiano Rodrigues" userId="b0c2298ca69cb755" providerId="LiveId" clId="{990BD3F6-93DE-4803-94B2-641C97316827}" dt="2022-11-08T18:22:40.142" v="121"/>
          <ac:spMkLst>
            <pc:docMk/>
            <pc:sldMk cId="1093760039" sldId="408"/>
            <ac:spMk id="2" creationId="{D19A40AC-B076-638D-9106-14B48146232C}"/>
          </ac:spMkLst>
        </pc:spChg>
        <pc:spChg chg="mod">
          <ac:chgData name="Salustiano Rodrigues" userId="b0c2298ca69cb755" providerId="LiveId" clId="{990BD3F6-93DE-4803-94B2-641C97316827}" dt="2022-11-08T18:22:05.295" v="114" actId="114"/>
          <ac:spMkLst>
            <pc:docMk/>
            <pc:sldMk cId="1093760039" sldId="408"/>
            <ac:spMk id="3" creationId="{7A8AD32C-1E14-BB5E-0F1C-A18CC04C805E}"/>
          </ac:spMkLst>
        </pc:spChg>
        <pc:picChg chg="del">
          <ac:chgData name="Salustiano Rodrigues" userId="b0c2298ca69cb755" providerId="LiveId" clId="{990BD3F6-93DE-4803-94B2-641C97316827}" dt="2022-11-08T18:14:42.081" v="101" actId="478"/>
          <ac:picMkLst>
            <pc:docMk/>
            <pc:sldMk cId="1093760039" sldId="408"/>
            <ac:picMk id="6" creationId="{D1F34E53-0A00-5D46-E3A7-9F92A6DDDD83}"/>
          </ac:picMkLst>
        </pc:picChg>
        <pc:picChg chg="del">
          <ac:chgData name="Salustiano Rodrigues" userId="b0c2298ca69cb755" providerId="LiveId" clId="{990BD3F6-93DE-4803-94B2-641C97316827}" dt="2022-11-08T18:14:42.941" v="103" actId="478"/>
          <ac:picMkLst>
            <pc:docMk/>
            <pc:sldMk cId="1093760039" sldId="408"/>
            <ac:picMk id="9" creationId="{68F7D07B-9903-D133-3CCF-CE4919EA524C}"/>
          </ac:picMkLst>
        </pc:picChg>
        <pc:picChg chg="del">
          <ac:chgData name="Salustiano Rodrigues" userId="b0c2298ca69cb755" providerId="LiveId" clId="{990BD3F6-93DE-4803-94B2-641C97316827}" dt="2022-11-08T18:14:42.494" v="102" actId="478"/>
          <ac:picMkLst>
            <pc:docMk/>
            <pc:sldMk cId="1093760039" sldId="408"/>
            <ac:picMk id="11" creationId="{D8B0B7A9-9ECA-CF71-98AD-DD86C00E88BC}"/>
          </ac:picMkLst>
        </pc:picChg>
      </pc:sldChg>
      <pc:sldChg chg="modSp add mod">
        <pc:chgData name="Salustiano Rodrigues" userId="b0c2298ca69cb755" providerId="LiveId" clId="{990BD3F6-93DE-4803-94B2-641C97316827}" dt="2022-11-08T18:23:58.940" v="134" actId="113"/>
        <pc:sldMkLst>
          <pc:docMk/>
          <pc:sldMk cId="2150267529" sldId="409"/>
        </pc:sldMkLst>
        <pc:spChg chg="mod">
          <ac:chgData name="Salustiano Rodrigues" userId="b0c2298ca69cb755" providerId="LiveId" clId="{990BD3F6-93DE-4803-94B2-641C97316827}" dt="2022-11-08T18:22:47.955" v="123"/>
          <ac:spMkLst>
            <pc:docMk/>
            <pc:sldMk cId="2150267529" sldId="409"/>
            <ac:spMk id="2" creationId="{D19A40AC-B076-638D-9106-14B48146232C}"/>
          </ac:spMkLst>
        </pc:spChg>
        <pc:spChg chg="mod">
          <ac:chgData name="Salustiano Rodrigues" userId="b0c2298ca69cb755" providerId="LiveId" clId="{990BD3F6-93DE-4803-94B2-641C97316827}" dt="2022-11-08T18:23:58.940" v="134" actId="113"/>
          <ac:spMkLst>
            <pc:docMk/>
            <pc:sldMk cId="2150267529" sldId="409"/>
            <ac:spMk id="3" creationId="{7A8AD32C-1E14-BB5E-0F1C-A18CC04C805E}"/>
          </ac:spMkLst>
        </pc:spChg>
      </pc:sldChg>
      <pc:sldChg chg="addSp modSp add mod">
        <pc:chgData name="Salustiano Rodrigues" userId="b0c2298ca69cb755" providerId="LiveId" clId="{990BD3F6-93DE-4803-94B2-641C97316827}" dt="2022-11-08T18:25:25.675" v="154" actId="1076"/>
        <pc:sldMkLst>
          <pc:docMk/>
          <pc:sldMk cId="2047359677" sldId="410"/>
        </pc:sldMkLst>
        <pc:spChg chg="mod">
          <ac:chgData name="Salustiano Rodrigues" userId="b0c2298ca69cb755" providerId="LiveId" clId="{990BD3F6-93DE-4803-94B2-641C97316827}" dt="2022-11-08T18:25:14.252" v="152" actId="20577"/>
          <ac:spMkLst>
            <pc:docMk/>
            <pc:sldMk cId="2047359677" sldId="410"/>
            <ac:spMk id="3" creationId="{7A8AD32C-1E14-BB5E-0F1C-A18CC04C805E}"/>
          </ac:spMkLst>
        </pc:spChg>
        <pc:picChg chg="add mod">
          <ac:chgData name="Salustiano Rodrigues" userId="b0c2298ca69cb755" providerId="LiveId" clId="{990BD3F6-93DE-4803-94B2-641C97316827}" dt="2022-11-08T18:25:00.166" v="141" actId="1076"/>
          <ac:picMkLst>
            <pc:docMk/>
            <pc:sldMk cId="2047359677" sldId="410"/>
            <ac:picMk id="6" creationId="{F0306583-496F-1E29-7571-51A63501D52C}"/>
          </ac:picMkLst>
        </pc:picChg>
        <pc:picChg chg="add mod">
          <ac:chgData name="Salustiano Rodrigues" userId="b0c2298ca69cb755" providerId="LiveId" clId="{990BD3F6-93DE-4803-94B2-641C97316827}" dt="2022-11-08T18:25:25.675" v="154" actId="1076"/>
          <ac:picMkLst>
            <pc:docMk/>
            <pc:sldMk cId="2047359677" sldId="410"/>
            <ac:picMk id="8" creationId="{D237C862-D9D8-2354-E693-F62DFCE05598}"/>
          </ac:picMkLst>
        </pc:picChg>
      </pc:sldChg>
      <pc:sldChg chg="delSp modSp add mod ord">
        <pc:chgData name="Salustiano Rodrigues" userId="b0c2298ca69cb755" providerId="LiveId" clId="{990BD3F6-93DE-4803-94B2-641C97316827}" dt="2022-11-08T18:33:21.477" v="179" actId="6549"/>
        <pc:sldMkLst>
          <pc:docMk/>
          <pc:sldMk cId="3483934587" sldId="411"/>
        </pc:sldMkLst>
        <pc:spChg chg="mod">
          <ac:chgData name="Salustiano Rodrigues" userId="b0c2298ca69cb755" providerId="LiveId" clId="{990BD3F6-93DE-4803-94B2-641C97316827}" dt="2022-11-08T18:33:07.327" v="173" actId="20577"/>
          <ac:spMkLst>
            <pc:docMk/>
            <pc:sldMk cId="3483934587" sldId="411"/>
            <ac:spMk id="2" creationId="{D19A40AC-B076-638D-9106-14B48146232C}"/>
          </ac:spMkLst>
        </pc:spChg>
        <pc:spChg chg="mod">
          <ac:chgData name="Salustiano Rodrigues" userId="b0c2298ca69cb755" providerId="LiveId" clId="{990BD3F6-93DE-4803-94B2-641C97316827}" dt="2022-11-08T18:33:21.477" v="179" actId="6549"/>
          <ac:spMkLst>
            <pc:docMk/>
            <pc:sldMk cId="3483934587" sldId="411"/>
            <ac:spMk id="3" creationId="{7A8AD32C-1E14-BB5E-0F1C-A18CC04C805E}"/>
          </ac:spMkLst>
        </pc:spChg>
        <pc:picChg chg="del">
          <ac:chgData name="Salustiano Rodrigues" userId="b0c2298ca69cb755" providerId="LiveId" clId="{990BD3F6-93DE-4803-94B2-641C97316827}" dt="2022-11-08T18:32:40.328" v="161" actId="478"/>
          <ac:picMkLst>
            <pc:docMk/>
            <pc:sldMk cId="3483934587" sldId="411"/>
            <ac:picMk id="6" creationId="{F0306583-496F-1E29-7571-51A63501D52C}"/>
          </ac:picMkLst>
        </pc:picChg>
        <pc:picChg chg="del">
          <ac:chgData name="Salustiano Rodrigues" userId="b0c2298ca69cb755" providerId="LiveId" clId="{990BD3F6-93DE-4803-94B2-641C97316827}" dt="2022-11-08T18:32:41.092" v="162" actId="478"/>
          <ac:picMkLst>
            <pc:docMk/>
            <pc:sldMk cId="3483934587" sldId="411"/>
            <ac:picMk id="8" creationId="{D237C862-D9D8-2354-E693-F62DFCE05598}"/>
          </ac:picMkLst>
        </pc:picChg>
      </pc:sldChg>
      <pc:sldChg chg="modSp add mod">
        <pc:chgData name="Salustiano Rodrigues" userId="b0c2298ca69cb755" providerId="LiveId" clId="{990BD3F6-93DE-4803-94B2-641C97316827}" dt="2022-11-08T18:33:47.771" v="188" actId="20577"/>
        <pc:sldMkLst>
          <pc:docMk/>
          <pc:sldMk cId="3642879353" sldId="412"/>
        </pc:sldMkLst>
        <pc:spChg chg="mod">
          <ac:chgData name="Salustiano Rodrigues" userId="b0c2298ca69cb755" providerId="LiveId" clId="{990BD3F6-93DE-4803-94B2-641C97316827}" dt="2022-11-08T18:33:47.771" v="188" actId="20577"/>
          <ac:spMkLst>
            <pc:docMk/>
            <pc:sldMk cId="3642879353" sldId="412"/>
            <ac:spMk id="3" creationId="{7A8AD32C-1E14-BB5E-0F1C-A18CC04C805E}"/>
          </ac:spMkLst>
        </pc:spChg>
      </pc:sldChg>
      <pc:sldChg chg="modSp add mod">
        <pc:chgData name="Salustiano Rodrigues" userId="b0c2298ca69cb755" providerId="LiveId" clId="{990BD3F6-93DE-4803-94B2-641C97316827}" dt="2022-11-08T18:34:24.800" v="198" actId="113"/>
        <pc:sldMkLst>
          <pc:docMk/>
          <pc:sldMk cId="2983710854" sldId="413"/>
        </pc:sldMkLst>
        <pc:spChg chg="mod">
          <ac:chgData name="Salustiano Rodrigues" userId="b0c2298ca69cb755" providerId="LiveId" clId="{990BD3F6-93DE-4803-94B2-641C97316827}" dt="2022-11-08T18:33:59.308" v="190"/>
          <ac:spMkLst>
            <pc:docMk/>
            <pc:sldMk cId="2983710854" sldId="413"/>
            <ac:spMk id="2" creationId="{D19A40AC-B076-638D-9106-14B48146232C}"/>
          </ac:spMkLst>
        </pc:spChg>
        <pc:spChg chg="mod">
          <ac:chgData name="Salustiano Rodrigues" userId="b0c2298ca69cb755" providerId="LiveId" clId="{990BD3F6-93DE-4803-94B2-641C97316827}" dt="2022-11-08T18:34:24.800" v="198" actId="113"/>
          <ac:spMkLst>
            <pc:docMk/>
            <pc:sldMk cId="2983710854" sldId="413"/>
            <ac:spMk id="3" creationId="{7A8AD32C-1E14-BB5E-0F1C-A18CC04C805E}"/>
          </ac:spMkLst>
        </pc:spChg>
      </pc:sldChg>
      <pc:sldChg chg="addSp delSp modSp add mod">
        <pc:chgData name="Salustiano Rodrigues" userId="b0c2298ca69cb755" providerId="LiveId" clId="{990BD3F6-93DE-4803-94B2-641C97316827}" dt="2022-11-08T18:35:26.776" v="205" actId="1440"/>
        <pc:sldMkLst>
          <pc:docMk/>
          <pc:sldMk cId="496943790" sldId="414"/>
        </pc:sldMkLst>
        <pc:spChg chg="del">
          <ac:chgData name="Salustiano Rodrigues" userId="b0c2298ca69cb755" providerId="LiveId" clId="{990BD3F6-93DE-4803-94B2-641C97316827}" dt="2022-11-08T18:35:21.399" v="201" actId="478"/>
          <ac:spMkLst>
            <pc:docMk/>
            <pc:sldMk cId="496943790" sldId="414"/>
            <ac:spMk id="3" creationId="{7A8AD32C-1E14-BB5E-0F1C-A18CC04C805E}"/>
          </ac:spMkLst>
        </pc:spChg>
        <pc:spChg chg="add del mod">
          <ac:chgData name="Salustiano Rodrigues" userId="b0c2298ca69cb755" providerId="LiveId" clId="{990BD3F6-93DE-4803-94B2-641C97316827}" dt="2022-11-08T18:35:22.357" v="202" actId="22"/>
          <ac:spMkLst>
            <pc:docMk/>
            <pc:sldMk cId="496943790" sldId="414"/>
            <ac:spMk id="6" creationId="{33082D4E-6750-EBCF-EEDB-EC73017490DF}"/>
          </ac:spMkLst>
        </pc:spChg>
        <pc:picChg chg="add mod ord">
          <ac:chgData name="Salustiano Rodrigues" userId="b0c2298ca69cb755" providerId="LiveId" clId="{990BD3F6-93DE-4803-94B2-641C97316827}" dt="2022-11-08T18:35:26.776" v="205" actId="1440"/>
          <ac:picMkLst>
            <pc:docMk/>
            <pc:sldMk cId="496943790" sldId="414"/>
            <ac:picMk id="8" creationId="{A1BAE9E6-E04C-AC49-093F-C680AAA3A58C}"/>
          </ac:picMkLst>
        </pc:picChg>
      </pc:sldChg>
      <pc:sldChg chg="addSp modSp add mod">
        <pc:chgData name="Salustiano Rodrigues" userId="b0c2298ca69cb755" providerId="LiveId" clId="{990BD3F6-93DE-4803-94B2-641C97316827}" dt="2022-11-08T18:37:37.100" v="264" actId="12788"/>
        <pc:sldMkLst>
          <pc:docMk/>
          <pc:sldMk cId="4244736431" sldId="415"/>
        </pc:sldMkLst>
        <pc:spChg chg="mod">
          <ac:chgData name="Salustiano Rodrigues" userId="b0c2298ca69cb755" providerId="LiveId" clId="{990BD3F6-93DE-4803-94B2-641C97316827}" dt="2022-11-08T18:35:48.714" v="230" actId="20577"/>
          <ac:spMkLst>
            <pc:docMk/>
            <pc:sldMk cId="4244736431" sldId="415"/>
            <ac:spMk id="2" creationId="{D19A40AC-B076-638D-9106-14B48146232C}"/>
          </ac:spMkLst>
        </pc:spChg>
        <pc:spChg chg="mod">
          <ac:chgData name="Salustiano Rodrigues" userId="b0c2298ca69cb755" providerId="LiveId" clId="{990BD3F6-93DE-4803-94B2-641C97316827}" dt="2022-11-08T18:37:37.100" v="264" actId="12788"/>
          <ac:spMkLst>
            <pc:docMk/>
            <pc:sldMk cId="4244736431" sldId="415"/>
            <ac:spMk id="3" creationId="{7A8AD32C-1E14-BB5E-0F1C-A18CC04C805E}"/>
          </ac:spMkLst>
        </pc:spChg>
        <pc:picChg chg="add mod">
          <ac:chgData name="Salustiano Rodrigues" userId="b0c2298ca69cb755" providerId="LiveId" clId="{990BD3F6-93DE-4803-94B2-641C97316827}" dt="2022-11-08T18:37:37.100" v="264" actId="12788"/>
          <ac:picMkLst>
            <pc:docMk/>
            <pc:sldMk cId="4244736431" sldId="415"/>
            <ac:picMk id="6" creationId="{C6C8C0FF-528A-5F09-73FA-BCB2EC166287}"/>
          </ac:picMkLst>
        </pc:picChg>
      </pc:sldChg>
      <pc:sldChg chg="delSp modSp add mod">
        <pc:chgData name="Salustiano Rodrigues" userId="b0c2298ca69cb755" providerId="LiveId" clId="{990BD3F6-93DE-4803-94B2-641C97316827}" dt="2022-11-08T18:37:27.612" v="261" actId="27636"/>
        <pc:sldMkLst>
          <pc:docMk/>
          <pc:sldMk cId="1949649103" sldId="416"/>
        </pc:sldMkLst>
        <pc:spChg chg="mod">
          <ac:chgData name="Salustiano Rodrigues" userId="b0c2298ca69cb755" providerId="LiveId" clId="{990BD3F6-93DE-4803-94B2-641C97316827}" dt="2022-11-08T18:37:27.612" v="261" actId="27636"/>
          <ac:spMkLst>
            <pc:docMk/>
            <pc:sldMk cId="1949649103" sldId="416"/>
            <ac:spMk id="3" creationId="{7A8AD32C-1E14-BB5E-0F1C-A18CC04C805E}"/>
          </ac:spMkLst>
        </pc:spChg>
        <pc:picChg chg="del">
          <ac:chgData name="Salustiano Rodrigues" userId="b0c2298ca69cb755" providerId="LiveId" clId="{990BD3F6-93DE-4803-94B2-641C97316827}" dt="2022-11-08T18:36:52.516" v="243" actId="478"/>
          <ac:picMkLst>
            <pc:docMk/>
            <pc:sldMk cId="1949649103" sldId="416"/>
            <ac:picMk id="6" creationId="{C6C8C0FF-528A-5F09-73FA-BCB2EC166287}"/>
          </ac:picMkLst>
        </pc:picChg>
      </pc:sldChg>
      <pc:sldChg chg="modSp add mod">
        <pc:chgData name="Salustiano Rodrigues" userId="b0c2298ca69cb755" providerId="LiveId" clId="{990BD3F6-93DE-4803-94B2-641C97316827}" dt="2022-11-08T18:38:45.285" v="293" actId="113"/>
        <pc:sldMkLst>
          <pc:docMk/>
          <pc:sldMk cId="521852025" sldId="417"/>
        </pc:sldMkLst>
        <pc:spChg chg="mod">
          <ac:chgData name="Salustiano Rodrigues" userId="b0c2298ca69cb755" providerId="LiveId" clId="{990BD3F6-93DE-4803-94B2-641C97316827}" dt="2022-11-08T18:38:45.285" v="293" actId="113"/>
          <ac:spMkLst>
            <pc:docMk/>
            <pc:sldMk cId="521852025" sldId="417"/>
            <ac:spMk id="3" creationId="{7A8AD32C-1E14-BB5E-0F1C-A18CC04C805E}"/>
          </ac:spMkLst>
        </pc:spChg>
      </pc:sldChg>
      <pc:sldChg chg="addSp modSp add mod">
        <pc:chgData name="Salustiano Rodrigues" userId="b0c2298ca69cb755" providerId="LiveId" clId="{990BD3F6-93DE-4803-94B2-641C97316827}" dt="2022-11-08T18:40:21.928" v="322" actId="1076"/>
        <pc:sldMkLst>
          <pc:docMk/>
          <pc:sldMk cId="1777455928" sldId="418"/>
        </pc:sldMkLst>
        <pc:spChg chg="mod">
          <ac:chgData name="Salustiano Rodrigues" userId="b0c2298ca69cb755" providerId="LiveId" clId="{990BD3F6-93DE-4803-94B2-641C97316827}" dt="2022-11-08T18:40:07.879" v="317" actId="27636"/>
          <ac:spMkLst>
            <pc:docMk/>
            <pc:sldMk cId="1777455928" sldId="418"/>
            <ac:spMk id="3" creationId="{7A8AD32C-1E14-BB5E-0F1C-A18CC04C805E}"/>
          </ac:spMkLst>
        </pc:spChg>
        <pc:picChg chg="add mod">
          <ac:chgData name="Salustiano Rodrigues" userId="b0c2298ca69cb755" providerId="LiveId" clId="{990BD3F6-93DE-4803-94B2-641C97316827}" dt="2022-11-08T18:40:12.412" v="319" actId="1076"/>
          <ac:picMkLst>
            <pc:docMk/>
            <pc:sldMk cId="1777455928" sldId="418"/>
            <ac:picMk id="6" creationId="{D7D269F4-F17B-BE9B-E794-8E4B479DC477}"/>
          </ac:picMkLst>
        </pc:picChg>
        <pc:picChg chg="add mod">
          <ac:chgData name="Salustiano Rodrigues" userId="b0c2298ca69cb755" providerId="LiveId" clId="{990BD3F6-93DE-4803-94B2-641C97316827}" dt="2022-11-08T18:40:21.928" v="322" actId="1076"/>
          <ac:picMkLst>
            <pc:docMk/>
            <pc:sldMk cId="1777455928" sldId="418"/>
            <ac:picMk id="8" creationId="{C7CF5F73-B7C5-BD12-1B7A-517A00865196}"/>
          </ac:picMkLst>
        </pc:picChg>
      </pc:sldChg>
      <pc:sldChg chg="addSp delSp modSp add mod">
        <pc:chgData name="Salustiano Rodrigues" userId="b0c2298ca69cb755" providerId="LiveId" clId="{990BD3F6-93DE-4803-94B2-641C97316827}" dt="2022-11-08T19:01:35.993" v="484" actId="20577"/>
        <pc:sldMkLst>
          <pc:docMk/>
          <pc:sldMk cId="1254815333" sldId="419"/>
        </pc:sldMkLst>
        <pc:spChg chg="mod">
          <ac:chgData name="Salustiano Rodrigues" userId="b0c2298ca69cb755" providerId="LiveId" clId="{990BD3F6-93DE-4803-94B2-641C97316827}" dt="2022-11-08T19:01:35.993" v="484" actId="20577"/>
          <ac:spMkLst>
            <pc:docMk/>
            <pc:sldMk cId="1254815333" sldId="419"/>
            <ac:spMk id="2" creationId="{D19A40AC-B076-638D-9106-14B48146232C}"/>
          </ac:spMkLst>
        </pc:spChg>
        <pc:spChg chg="mod">
          <ac:chgData name="Salustiano Rodrigues" userId="b0c2298ca69cb755" providerId="LiveId" clId="{990BD3F6-93DE-4803-94B2-641C97316827}" dt="2022-11-08T18:53:45.456" v="428" actId="6549"/>
          <ac:spMkLst>
            <pc:docMk/>
            <pc:sldMk cId="1254815333" sldId="419"/>
            <ac:spMk id="3" creationId="{7A8AD32C-1E14-BB5E-0F1C-A18CC04C805E}"/>
          </ac:spMkLst>
        </pc:spChg>
        <pc:picChg chg="del">
          <ac:chgData name="Salustiano Rodrigues" userId="b0c2298ca69cb755" providerId="LiveId" clId="{990BD3F6-93DE-4803-94B2-641C97316827}" dt="2022-11-08T18:40:43.583" v="326" actId="478"/>
          <ac:picMkLst>
            <pc:docMk/>
            <pc:sldMk cId="1254815333" sldId="419"/>
            <ac:picMk id="6" creationId="{D7D269F4-F17B-BE9B-E794-8E4B479DC477}"/>
          </ac:picMkLst>
        </pc:picChg>
        <pc:picChg chg="add del mod">
          <ac:chgData name="Salustiano Rodrigues" userId="b0c2298ca69cb755" providerId="LiveId" clId="{990BD3F6-93DE-4803-94B2-641C97316827}" dt="2022-11-08T18:53:03.068" v="408" actId="478"/>
          <ac:picMkLst>
            <pc:docMk/>
            <pc:sldMk cId="1254815333" sldId="419"/>
            <ac:picMk id="7" creationId="{1BD4EE2A-FCCB-BE24-2057-56FD8182A54B}"/>
          </ac:picMkLst>
        </pc:picChg>
        <pc:picChg chg="del">
          <ac:chgData name="Salustiano Rodrigues" userId="b0c2298ca69cb755" providerId="LiveId" clId="{990BD3F6-93DE-4803-94B2-641C97316827}" dt="2022-11-08T18:40:43.131" v="325" actId="478"/>
          <ac:picMkLst>
            <pc:docMk/>
            <pc:sldMk cId="1254815333" sldId="419"/>
            <ac:picMk id="8" creationId="{C7CF5F73-B7C5-BD12-1B7A-517A00865196}"/>
          </ac:picMkLst>
        </pc:picChg>
        <pc:picChg chg="add del mod">
          <ac:chgData name="Salustiano Rodrigues" userId="b0c2298ca69cb755" providerId="LiveId" clId="{990BD3F6-93DE-4803-94B2-641C97316827}" dt="2022-11-08T18:53:12.774" v="410" actId="478"/>
          <ac:picMkLst>
            <pc:docMk/>
            <pc:sldMk cId="1254815333" sldId="419"/>
            <ac:picMk id="10" creationId="{861790C3-245F-DE9F-3112-F0475400C7E1}"/>
          </ac:picMkLst>
        </pc:picChg>
        <pc:picChg chg="add mod">
          <ac:chgData name="Salustiano Rodrigues" userId="b0c2298ca69cb755" providerId="LiveId" clId="{990BD3F6-93DE-4803-94B2-641C97316827}" dt="2022-11-08T18:53:52.015" v="431" actId="208"/>
          <ac:picMkLst>
            <pc:docMk/>
            <pc:sldMk cId="1254815333" sldId="419"/>
            <ac:picMk id="12" creationId="{7BDB6F77-48AF-3E0F-B296-1DB87250742A}"/>
          </ac:picMkLst>
        </pc:picChg>
        <pc:picChg chg="add mod">
          <ac:chgData name="Salustiano Rodrigues" userId="b0c2298ca69cb755" providerId="LiveId" clId="{990BD3F6-93DE-4803-94B2-641C97316827}" dt="2022-11-08T18:53:50.251" v="430" actId="208"/>
          <ac:picMkLst>
            <pc:docMk/>
            <pc:sldMk cId="1254815333" sldId="419"/>
            <ac:picMk id="14" creationId="{66416488-A1D0-97CD-2761-C8AE15F7D42F}"/>
          </ac:picMkLst>
        </pc:picChg>
      </pc:sldChg>
      <pc:sldChg chg="modSp add mod ord">
        <pc:chgData name="Salustiano Rodrigues" userId="b0c2298ca69cb755" providerId="LiveId" clId="{990BD3F6-93DE-4803-94B2-641C97316827}" dt="2022-11-09T18:34:36.796" v="1064"/>
        <pc:sldMkLst>
          <pc:docMk/>
          <pc:sldMk cId="3829083326" sldId="420"/>
        </pc:sldMkLst>
        <pc:spChg chg="mod">
          <ac:chgData name="Salustiano Rodrigues" userId="b0c2298ca69cb755" providerId="LiveId" clId="{990BD3F6-93DE-4803-94B2-641C97316827}" dt="2022-11-09T18:34:36.796" v="1064"/>
          <ac:spMkLst>
            <pc:docMk/>
            <pc:sldMk cId="3829083326" sldId="420"/>
            <ac:spMk id="5" creationId="{70D5EF76-55B0-422B-9639-D9553FF865BA}"/>
          </ac:spMkLst>
        </pc:spChg>
      </pc:sldChg>
      <pc:sldChg chg="delSp modSp add mod">
        <pc:chgData name="Salustiano Rodrigues" userId="b0c2298ca69cb755" providerId="LiveId" clId="{990BD3F6-93DE-4803-94B2-641C97316827}" dt="2022-11-08T19:01:40.871" v="485"/>
        <pc:sldMkLst>
          <pc:docMk/>
          <pc:sldMk cId="2813867947" sldId="421"/>
        </pc:sldMkLst>
        <pc:spChg chg="mod">
          <ac:chgData name="Salustiano Rodrigues" userId="b0c2298ca69cb755" providerId="LiveId" clId="{990BD3F6-93DE-4803-94B2-641C97316827}" dt="2022-11-08T19:01:40.871" v="485"/>
          <ac:spMkLst>
            <pc:docMk/>
            <pc:sldMk cId="2813867947" sldId="421"/>
            <ac:spMk id="2" creationId="{D19A40AC-B076-638D-9106-14B48146232C}"/>
          </ac:spMkLst>
        </pc:spChg>
        <pc:spChg chg="mod">
          <ac:chgData name="Salustiano Rodrigues" userId="b0c2298ca69cb755" providerId="LiveId" clId="{990BD3F6-93DE-4803-94B2-641C97316827}" dt="2022-11-08T18:46:56.526" v="361" actId="5793"/>
          <ac:spMkLst>
            <pc:docMk/>
            <pc:sldMk cId="2813867947" sldId="421"/>
            <ac:spMk id="3" creationId="{7A8AD32C-1E14-BB5E-0F1C-A18CC04C805E}"/>
          </ac:spMkLst>
        </pc:spChg>
        <pc:picChg chg="del">
          <ac:chgData name="Salustiano Rodrigues" userId="b0c2298ca69cb755" providerId="LiveId" clId="{990BD3F6-93DE-4803-94B2-641C97316827}" dt="2022-11-08T18:46:41.046" v="354" actId="478"/>
          <ac:picMkLst>
            <pc:docMk/>
            <pc:sldMk cId="2813867947" sldId="421"/>
            <ac:picMk id="7" creationId="{1BD4EE2A-FCCB-BE24-2057-56FD8182A54B}"/>
          </ac:picMkLst>
        </pc:picChg>
        <pc:picChg chg="del">
          <ac:chgData name="Salustiano Rodrigues" userId="b0c2298ca69cb755" providerId="LiveId" clId="{990BD3F6-93DE-4803-94B2-641C97316827}" dt="2022-11-08T18:46:41.760" v="355" actId="478"/>
          <ac:picMkLst>
            <pc:docMk/>
            <pc:sldMk cId="2813867947" sldId="421"/>
            <ac:picMk id="10" creationId="{861790C3-245F-DE9F-3112-F0475400C7E1}"/>
          </ac:picMkLst>
        </pc:picChg>
      </pc:sldChg>
      <pc:sldChg chg="addSp delSp modSp add mod">
        <pc:chgData name="Salustiano Rodrigues" userId="b0c2298ca69cb755" providerId="LiveId" clId="{990BD3F6-93DE-4803-94B2-641C97316827}" dt="2022-11-08T19:01:42.436" v="486"/>
        <pc:sldMkLst>
          <pc:docMk/>
          <pc:sldMk cId="2363779177" sldId="422"/>
        </pc:sldMkLst>
        <pc:spChg chg="mod">
          <ac:chgData name="Salustiano Rodrigues" userId="b0c2298ca69cb755" providerId="LiveId" clId="{990BD3F6-93DE-4803-94B2-641C97316827}" dt="2022-11-08T19:01:42.436" v="486"/>
          <ac:spMkLst>
            <pc:docMk/>
            <pc:sldMk cId="2363779177" sldId="422"/>
            <ac:spMk id="2" creationId="{D19A40AC-B076-638D-9106-14B48146232C}"/>
          </ac:spMkLst>
        </pc:spChg>
        <pc:spChg chg="mod">
          <ac:chgData name="Salustiano Rodrigues" userId="b0c2298ca69cb755" providerId="LiveId" clId="{990BD3F6-93DE-4803-94B2-641C97316827}" dt="2022-11-08T18:50:39.553" v="384" actId="20577"/>
          <ac:spMkLst>
            <pc:docMk/>
            <pc:sldMk cId="2363779177" sldId="422"/>
            <ac:spMk id="3" creationId="{7A8AD32C-1E14-BB5E-0F1C-A18CC04C805E}"/>
          </ac:spMkLst>
        </pc:spChg>
        <pc:picChg chg="add del mod">
          <ac:chgData name="Salustiano Rodrigues" userId="b0c2298ca69cb755" providerId="LiveId" clId="{990BD3F6-93DE-4803-94B2-641C97316827}" dt="2022-11-08T18:54:02.750" v="432" actId="478"/>
          <ac:picMkLst>
            <pc:docMk/>
            <pc:sldMk cId="2363779177" sldId="422"/>
            <ac:picMk id="6" creationId="{DA9D4C1D-A953-2854-684D-938D35C6E8D1}"/>
          </ac:picMkLst>
        </pc:picChg>
        <pc:picChg chg="add mod">
          <ac:chgData name="Salustiano Rodrigues" userId="b0c2298ca69cb755" providerId="LiveId" clId="{990BD3F6-93DE-4803-94B2-641C97316827}" dt="2022-11-08T18:55:19.530" v="442" actId="208"/>
          <ac:picMkLst>
            <pc:docMk/>
            <pc:sldMk cId="2363779177" sldId="422"/>
            <ac:picMk id="8" creationId="{EF869884-B48E-2AFE-06A0-665F1A3B68EF}"/>
          </ac:picMkLst>
        </pc:picChg>
      </pc:sldChg>
      <pc:sldChg chg="addSp delSp modSp add mod">
        <pc:chgData name="Salustiano Rodrigues" userId="b0c2298ca69cb755" providerId="LiveId" clId="{990BD3F6-93DE-4803-94B2-641C97316827}" dt="2022-11-08T19:01:44.678" v="487"/>
        <pc:sldMkLst>
          <pc:docMk/>
          <pc:sldMk cId="2599813177" sldId="423"/>
        </pc:sldMkLst>
        <pc:spChg chg="mod">
          <ac:chgData name="Salustiano Rodrigues" userId="b0c2298ca69cb755" providerId="LiveId" clId="{990BD3F6-93DE-4803-94B2-641C97316827}" dt="2022-11-08T19:01:44.678" v="487"/>
          <ac:spMkLst>
            <pc:docMk/>
            <pc:sldMk cId="2599813177" sldId="423"/>
            <ac:spMk id="2" creationId="{D19A40AC-B076-638D-9106-14B48146232C}"/>
          </ac:spMkLst>
        </pc:spChg>
        <pc:spChg chg="mod">
          <ac:chgData name="Salustiano Rodrigues" userId="b0c2298ca69cb755" providerId="LiveId" clId="{990BD3F6-93DE-4803-94B2-641C97316827}" dt="2022-11-08T18:51:10.995" v="401"/>
          <ac:spMkLst>
            <pc:docMk/>
            <pc:sldMk cId="2599813177" sldId="423"/>
            <ac:spMk id="3" creationId="{7A8AD32C-1E14-BB5E-0F1C-A18CC04C805E}"/>
          </ac:spMkLst>
        </pc:spChg>
        <pc:picChg chg="del">
          <ac:chgData name="Salustiano Rodrigues" userId="b0c2298ca69cb755" providerId="LiveId" clId="{990BD3F6-93DE-4803-94B2-641C97316827}" dt="2022-11-08T18:50:46.983" v="399" actId="478"/>
          <ac:picMkLst>
            <pc:docMk/>
            <pc:sldMk cId="2599813177" sldId="423"/>
            <ac:picMk id="6" creationId="{DA9D4C1D-A953-2854-684D-938D35C6E8D1}"/>
          </ac:picMkLst>
        </pc:picChg>
        <pc:picChg chg="add mod">
          <ac:chgData name="Salustiano Rodrigues" userId="b0c2298ca69cb755" providerId="LiveId" clId="{990BD3F6-93DE-4803-94B2-641C97316827}" dt="2022-11-08T18:52:48.987" v="407" actId="1076"/>
          <ac:picMkLst>
            <pc:docMk/>
            <pc:sldMk cId="2599813177" sldId="423"/>
            <ac:picMk id="7" creationId="{2B5FA0D1-C5D6-7F93-1A6C-2CDFB9411BCE}"/>
          </ac:picMkLst>
        </pc:picChg>
      </pc:sldChg>
      <pc:sldChg chg="addSp delSp modSp add mod">
        <pc:chgData name="Salustiano Rodrigues" userId="b0c2298ca69cb755" providerId="LiveId" clId="{990BD3F6-93DE-4803-94B2-641C97316827}" dt="2022-11-08T19:01:46.150" v="488"/>
        <pc:sldMkLst>
          <pc:docMk/>
          <pc:sldMk cId="335762194" sldId="424"/>
        </pc:sldMkLst>
        <pc:spChg chg="mod">
          <ac:chgData name="Salustiano Rodrigues" userId="b0c2298ca69cb755" providerId="LiveId" clId="{990BD3F6-93DE-4803-94B2-641C97316827}" dt="2022-11-08T19:01:46.150" v="488"/>
          <ac:spMkLst>
            <pc:docMk/>
            <pc:sldMk cId="335762194" sldId="424"/>
            <ac:spMk id="2" creationId="{D19A40AC-B076-638D-9106-14B48146232C}"/>
          </ac:spMkLst>
        </pc:spChg>
        <pc:spChg chg="mod">
          <ac:chgData name="Salustiano Rodrigues" userId="b0c2298ca69cb755" providerId="LiveId" clId="{990BD3F6-93DE-4803-94B2-641C97316827}" dt="2022-11-08T18:54:43.506" v="438" actId="113"/>
          <ac:spMkLst>
            <pc:docMk/>
            <pc:sldMk cId="335762194" sldId="424"/>
            <ac:spMk id="3" creationId="{7A8AD32C-1E14-BB5E-0F1C-A18CC04C805E}"/>
          </ac:spMkLst>
        </pc:spChg>
        <pc:picChg chg="add mod">
          <ac:chgData name="Salustiano Rodrigues" userId="b0c2298ca69cb755" providerId="LiveId" clId="{990BD3F6-93DE-4803-94B2-641C97316827}" dt="2022-11-08T18:55:33.544" v="444" actId="1076"/>
          <ac:picMkLst>
            <pc:docMk/>
            <pc:sldMk cId="335762194" sldId="424"/>
            <ac:picMk id="6" creationId="{C85FDB8C-82F9-45EE-5A1C-55D2AC3F2EDB}"/>
          </ac:picMkLst>
        </pc:picChg>
        <pc:picChg chg="del">
          <ac:chgData name="Salustiano Rodrigues" userId="b0c2298ca69cb755" providerId="LiveId" clId="{990BD3F6-93DE-4803-94B2-641C97316827}" dt="2022-11-08T18:54:37.929" v="436" actId="478"/>
          <ac:picMkLst>
            <pc:docMk/>
            <pc:sldMk cId="335762194" sldId="424"/>
            <ac:picMk id="7" creationId="{2B5FA0D1-C5D6-7F93-1A6C-2CDFB9411BCE}"/>
          </ac:picMkLst>
        </pc:picChg>
      </pc:sldChg>
      <pc:sldChg chg="delSp modSp add mod">
        <pc:chgData name="Salustiano Rodrigues" userId="b0c2298ca69cb755" providerId="LiveId" clId="{990BD3F6-93DE-4803-94B2-641C97316827}" dt="2022-11-08T19:01:48.433" v="489"/>
        <pc:sldMkLst>
          <pc:docMk/>
          <pc:sldMk cId="1440149078" sldId="425"/>
        </pc:sldMkLst>
        <pc:spChg chg="mod">
          <ac:chgData name="Salustiano Rodrigues" userId="b0c2298ca69cb755" providerId="LiveId" clId="{990BD3F6-93DE-4803-94B2-641C97316827}" dt="2022-11-08T19:01:48.433" v="489"/>
          <ac:spMkLst>
            <pc:docMk/>
            <pc:sldMk cId="1440149078" sldId="425"/>
            <ac:spMk id="2" creationId="{D19A40AC-B076-638D-9106-14B48146232C}"/>
          </ac:spMkLst>
        </pc:spChg>
        <pc:spChg chg="mod">
          <ac:chgData name="Salustiano Rodrigues" userId="b0c2298ca69cb755" providerId="LiveId" clId="{990BD3F6-93DE-4803-94B2-641C97316827}" dt="2022-11-08T18:56:11.444" v="453" actId="20577"/>
          <ac:spMkLst>
            <pc:docMk/>
            <pc:sldMk cId="1440149078" sldId="425"/>
            <ac:spMk id="3" creationId="{7A8AD32C-1E14-BB5E-0F1C-A18CC04C805E}"/>
          </ac:spMkLst>
        </pc:spChg>
        <pc:picChg chg="del">
          <ac:chgData name="Salustiano Rodrigues" userId="b0c2298ca69cb755" providerId="LiveId" clId="{990BD3F6-93DE-4803-94B2-641C97316827}" dt="2022-11-08T18:55:37.474" v="446" actId="478"/>
          <ac:picMkLst>
            <pc:docMk/>
            <pc:sldMk cId="1440149078" sldId="425"/>
            <ac:picMk id="6" creationId="{C85FDB8C-82F9-45EE-5A1C-55D2AC3F2EDB}"/>
          </ac:picMkLst>
        </pc:picChg>
      </pc:sldChg>
      <pc:sldChg chg="addSp modSp add mod">
        <pc:chgData name="Salustiano Rodrigues" userId="b0c2298ca69cb755" providerId="LiveId" clId="{990BD3F6-93DE-4803-94B2-641C97316827}" dt="2022-11-08T19:01:49.943" v="490"/>
        <pc:sldMkLst>
          <pc:docMk/>
          <pc:sldMk cId="698657458" sldId="426"/>
        </pc:sldMkLst>
        <pc:spChg chg="mod">
          <ac:chgData name="Salustiano Rodrigues" userId="b0c2298ca69cb755" providerId="LiveId" clId="{990BD3F6-93DE-4803-94B2-641C97316827}" dt="2022-11-08T19:01:49.943" v="490"/>
          <ac:spMkLst>
            <pc:docMk/>
            <pc:sldMk cId="698657458" sldId="426"/>
            <ac:spMk id="2" creationId="{D19A40AC-B076-638D-9106-14B48146232C}"/>
          </ac:spMkLst>
        </pc:spChg>
        <pc:spChg chg="mod">
          <ac:chgData name="Salustiano Rodrigues" userId="b0c2298ca69cb755" providerId="LiveId" clId="{990BD3F6-93DE-4803-94B2-641C97316827}" dt="2022-11-08T19:00:28.235" v="473" actId="6549"/>
          <ac:spMkLst>
            <pc:docMk/>
            <pc:sldMk cId="698657458" sldId="426"/>
            <ac:spMk id="3" creationId="{7A8AD32C-1E14-BB5E-0F1C-A18CC04C805E}"/>
          </ac:spMkLst>
        </pc:spChg>
        <pc:picChg chg="add mod">
          <ac:chgData name="Salustiano Rodrigues" userId="b0c2298ca69cb755" providerId="LiveId" clId="{990BD3F6-93DE-4803-94B2-641C97316827}" dt="2022-11-08T18:58:58.324" v="461" actId="208"/>
          <ac:picMkLst>
            <pc:docMk/>
            <pc:sldMk cId="698657458" sldId="426"/>
            <ac:picMk id="6" creationId="{2685DFF6-444E-ED4E-686A-0FCFF2DCBCB5}"/>
          </ac:picMkLst>
        </pc:picChg>
        <pc:picChg chg="add mod">
          <ac:chgData name="Salustiano Rodrigues" userId="b0c2298ca69cb755" providerId="LiveId" clId="{990BD3F6-93DE-4803-94B2-641C97316827}" dt="2022-11-08T19:00:37.406" v="475" actId="1076"/>
          <ac:picMkLst>
            <pc:docMk/>
            <pc:sldMk cId="698657458" sldId="426"/>
            <ac:picMk id="8" creationId="{1EDC154F-02B9-EE3E-6674-6DCACEA82A50}"/>
          </ac:picMkLst>
        </pc:picChg>
      </pc:sldChg>
      <pc:sldChg chg="addSp delSp modSp add mod">
        <pc:chgData name="Salustiano Rodrigues" userId="b0c2298ca69cb755" providerId="LiveId" clId="{990BD3F6-93DE-4803-94B2-641C97316827}" dt="2022-11-08T19:04:02.863" v="511" actId="20577"/>
        <pc:sldMkLst>
          <pc:docMk/>
          <pc:sldMk cId="638907925" sldId="427"/>
        </pc:sldMkLst>
        <pc:spChg chg="mod">
          <ac:chgData name="Salustiano Rodrigues" userId="b0c2298ca69cb755" providerId="LiveId" clId="{990BD3F6-93DE-4803-94B2-641C97316827}" dt="2022-11-08T19:01:52.757" v="491"/>
          <ac:spMkLst>
            <pc:docMk/>
            <pc:sldMk cId="638907925" sldId="427"/>
            <ac:spMk id="2" creationId="{D19A40AC-B076-638D-9106-14B48146232C}"/>
          </ac:spMkLst>
        </pc:spChg>
        <pc:spChg chg="mod">
          <ac:chgData name="Salustiano Rodrigues" userId="b0c2298ca69cb755" providerId="LiveId" clId="{990BD3F6-93DE-4803-94B2-641C97316827}" dt="2022-11-08T19:04:02.863" v="511" actId="20577"/>
          <ac:spMkLst>
            <pc:docMk/>
            <pc:sldMk cId="638907925" sldId="427"/>
            <ac:spMk id="3" creationId="{7A8AD32C-1E14-BB5E-0F1C-A18CC04C805E}"/>
          </ac:spMkLst>
        </pc:spChg>
        <pc:picChg chg="del">
          <ac:chgData name="Salustiano Rodrigues" userId="b0c2298ca69cb755" providerId="LiveId" clId="{990BD3F6-93DE-4803-94B2-641C97316827}" dt="2022-11-08T19:00:59.645" v="477" actId="478"/>
          <ac:picMkLst>
            <pc:docMk/>
            <pc:sldMk cId="638907925" sldId="427"/>
            <ac:picMk id="6" creationId="{2685DFF6-444E-ED4E-686A-0FCFF2DCBCB5}"/>
          </ac:picMkLst>
        </pc:picChg>
        <pc:picChg chg="add mod">
          <ac:chgData name="Salustiano Rodrigues" userId="b0c2298ca69cb755" providerId="LiveId" clId="{990BD3F6-93DE-4803-94B2-641C97316827}" dt="2022-11-08T19:02:44.636" v="503" actId="1076"/>
          <ac:picMkLst>
            <pc:docMk/>
            <pc:sldMk cId="638907925" sldId="427"/>
            <ac:picMk id="7" creationId="{A53B0F96-848B-A6E1-703A-D424D7F9537F}"/>
          </ac:picMkLst>
        </pc:picChg>
        <pc:picChg chg="del">
          <ac:chgData name="Salustiano Rodrigues" userId="b0c2298ca69cb755" providerId="LiveId" clId="{990BD3F6-93DE-4803-94B2-641C97316827}" dt="2022-11-08T19:01:00.208" v="478" actId="478"/>
          <ac:picMkLst>
            <pc:docMk/>
            <pc:sldMk cId="638907925" sldId="427"/>
            <ac:picMk id="8" creationId="{1EDC154F-02B9-EE3E-6674-6DCACEA82A50}"/>
          </ac:picMkLst>
        </pc:picChg>
        <pc:picChg chg="add del mod">
          <ac:chgData name="Salustiano Rodrigues" userId="b0c2298ca69cb755" providerId="LiveId" clId="{990BD3F6-93DE-4803-94B2-641C97316827}" dt="2022-11-08T19:04:00.658" v="508" actId="478"/>
          <ac:picMkLst>
            <pc:docMk/>
            <pc:sldMk cId="638907925" sldId="427"/>
            <ac:picMk id="10" creationId="{B342F525-9509-3577-4E66-E14D74878D9A}"/>
          </ac:picMkLst>
        </pc:picChg>
      </pc:sldChg>
      <pc:sldChg chg="addSp delSp modSp add mod">
        <pc:chgData name="Salustiano Rodrigues" userId="b0c2298ca69cb755" providerId="LiveId" clId="{990BD3F6-93DE-4803-94B2-641C97316827}" dt="2022-11-08T19:05:58.309" v="552" actId="1076"/>
        <pc:sldMkLst>
          <pc:docMk/>
          <pc:sldMk cId="4205417795" sldId="428"/>
        </pc:sldMkLst>
        <pc:spChg chg="mod">
          <ac:chgData name="Salustiano Rodrigues" userId="b0c2298ca69cb755" providerId="LiveId" clId="{990BD3F6-93DE-4803-94B2-641C97316827}" dt="2022-11-08T19:05:55.082" v="550" actId="20577"/>
          <ac:spMkLst>
            <pc:docMk/>
            <pc:sldMk cId="4205417795" sldId="428"/>
            <ac:spMk id="3" creationId="{7A8AD32C-1E14-BB5E-0F1C-A18CC04C805E}"/>
          </ac:spMkLst>
        </pc:spChg>
        <pc:spChg chg="add del mod">
          <ac:chgData name="Salustiano Rodrigues" userId="b0c2298ca69cb755" providerId="LiveId" clId="{990BD3F6-93DE-4803-94B2-641C97316827}" dt="2022-11-08T19:05:35.312" v="541" actId="22"/>
          <ac:spMkLst>
            <pc:docMk/>
            <pc:sldMk cId="4205417795" sldId="428"/>
            <ac:spMk id="9" creationId="{0534AADB-4FEF-7434-5A29-C6D04B937CA2}"/>
          </ac:spMkLst>
        </pc:spChg>
        <pc:picChg chg="add del mod">
          <ac:chgData name="Salustiano Rodrigues" userId="b0c2298ca69cb755" providerId="LiveId" clId="{990BD3F6-93DE-4803-94B2-641C97316827}" dt="2022-11-08T19:05:49.042" v="546" actId="478"/>
          <ac:picMkLst>
            <pc:docMk/>
            <pc:sldMk cId="4205417795" sldId="428"/>
            <ac:picMk id="6" creationId="{A0911E29-B290-8273-7CE7-35ACAA3715EF}"/>
          </ac:picMkLst>
        </pc:picChg>
        <pc:picChg chg="del">
          <ac:chgData name="Salustiano Rodrigues" userId="b0c2298ca69cb755" providerId="LiveId" clId="{990BD3F6-93DE-4803-94B2-641C97316827}" dt="2022-11-08T19:04:04.805" v="512" actId="478"/>
          <ac:picMkLst>
            <pc:docMk/>
            <pc:sldMk cId="4205417795" sldId="428"/>
            <ac:picMk id="7" creationId="{A53B0F96-848B-A6E1-703A-D424D7F9537F}"/>
          </ac:picMkLst>
        </pc:picChg>
        <pc:picChg chg="mod">
          <ac:chgData name="Salustiano Rodrigues" userId="b0c2298ca69cb755" providerId="LiveId" clId="{990BD3F6-93DE-4803-94B2-641C97316827}" dt="2022-11-08T19:05:58.309" v="552" actId="1076"/>
          <ac:picMkLst>
            <pc:docMk/>
            <pc:sldMk cId="4205417795" sldId="428"/>
            <ac:picMk id="10" creationId="{B342F525-9509-3577-4E66-E14D74878D9A}"/>
          </ac:picMkLst>
        </pc:picChg>
      </pc:sldChg>
      <pc:sldChg chg="addSp delSp modSp add mod">
        <pc:chgData name="Salustiano Rodrigues" userId="b0c2298ca69cb755" providerId="LiveId" clId="{990BD3F6-93DE-4803-94B2-641C97316827}" dt="2022-11-08T19:06:40.305" v="574" actId="27636"/>
        <pc:sldMkLst>
          <pc:docMk/>
          <pc:sldMk cId="929477345" sldId="429"/>
        </pc:sldMkLst>
        <pc:spChg chg="mod">
          <ac:chgData name="Salustiano Rodrigues" userId="b0c2298ca69cb755" providerId="LiveId" clId="{990BD3F6-93DE-4803-94B2-641C97316827}" dt="2022-11-08T19:06:40.305" v="574" actId="27636"/>
          <ac:spMkLst>
            <pc:docMk/>
            <pc:sldMk cId="929477345" sldId="429"/>
            <ac:spMk id="3" creationId="{7A8AD32C-1E14-BB5E-0F1C-A18CC04C805E}"/>
          </ac:spMkLst>
        </pc:spChg>
        <pc:picChg chg="add mod">
          <ac:chgData name="Salustiano Rodrigues" userId="b0c2298ca69cb755" providerId="LiveId" clId="{990BD3F6-93DE-4803-94B2-641C97316827}" dt="2022-11-08T19:06:31.011" v="563" actId="208"/>
          <ac:picMkLst>
            <pc:docMk/>
            <pc:sldMk cId="929477345" sldId="429"/>
            <ac:picMk id="6" creationId="{14533AF9-8C06-503C-893B-3DEE65C2783D}"/>
          </ac:picMkLst>
        </pc:picChg>
        <pc:picChg chg="del">
          <ac:chgData name="Salustiano Rodrigues" userId="b0c2298ca69cb755" providerId="LiveId" clId="{990BD3F6-93DE-4803-94B2-641C97316827}" dt="2022-11-08T19:06:01.293" v="554" actId="478"/>
          <ac:picMkLst>
            <pc:docMk/>
            <pc:sldMk cId="929477345" sldId="429"/>
            <ac:picMk id="10" creationId="{B342F525-9509-3577-4E66-E14D74878D9A}"/>
          </ac:picMkLst>
        </pc:picChg>
      </pc:sldChg>
      <pc:sldChg chg="addSp delSp modSp add mod">
        <pc:chgData name="Salustiano Rodrigues" userId="b0c2298ca69cb755" providerId="LiveId" clId="{990BD3F6-93DE-4803-94B2-641C97316827}" dt="2022-11-08T19:16:19.787" v="628" actId="1035"/>
        <pc:sldMkLst>
          <pc:docMk/>
          <pc:sldMk cId="2888387561" sldId="430"/>
        </pc:sldMkLst>
        <pc:spChg chg="mod">
          <ac:chgData name="Salustiano Rodrigues" userId="b0c2298ca69cb755" providerId="LiveId" clId="{990BD3F6-93DE-4803-94B2-641C97316827}" dt="2022-11-08T19:16:12" v="621" actId="20577"/>
          <ac:spMkLst>
            <pc:docMk/>
            <pc:sldMk cId="2888387561" sldId="430"/>
            <ac:spMk id="3" creationId="{7A8AD32C-1E14-BB5E-0F1C-A18CC04C805E}"/>
          </ac:spMkLst>
        </pc:spChg>
        <pc:picChg chg="del">
          <ac:chgData name="Salustiano Rodrigues" userId="b0c2298ca69cb755" providerId="LiveId" clId="{990BD3F6-93DE-4803-94B2-641C97316827}" dt="2022-11-08T19:07:00.869" v="576" actId="478"/>
          <ac:picMkLst>
            <pc:docMk/>
            <pc:sldMk cId="2888387561" sldId="430"/>
            <ac:picMk id="6" creationId="{14533AF9-8C06-503C-893B-3DEE65C2783D}"/>
          </ac:picMkLst>
        </pc:picChg>
        <pc:picChg chg="add mod">
          <ac:chgData name="Salustiano Rodrigues" userId="b0c2298ca69cb755" providerId="LiveId" clId="{990BD3F6-93DE-4803-94B2-641C97316827}" dt="2022-11-08T19:16:06.541" v="619" actId="1076"/>
          <ac:picMkLst>
            <pc:docMk/>
            <pc:sldMk cId="2888387561" sldId="430"/>
            <ac:picMk id="7" creationId="{FD7478B8-10C2-320C-249B-E01E3420FAD0}"/>
          </ac:picMkLst>
        </pc:picChg>
        <pc:picChg chg="add mod">
          <ac:chgData name="Salustiano Rodrigues" userId="b0c2298ca69cb755" providerId="LiveId" clId="{990BD3F6-93DE-4803-94B2-641C97316827}" dt="2022-11-08T19:15:59.220" v="616" actId="1076"/>
          <ac:picMkLst>
            <pc:docMk/>
            <pc:sldMk cId="2888387561" sldId="430"/>
            <ac:picMk id="9" creationId="{C759EA88-32C3-B242-BDD0-D8D435C75A76}"/>
          </ac:picMkLst>
        </pc:picChg>
        <pc:picChg chg="add mod">
          <ac:chgData name="Salustiano Rodrigues" userId="b0c2298ca69cb755" providerId="LiveId" clId="{990BD3F6-93DE-4803-94B2-641C97316827}" dt="2022-11-08T19:16:19.787" v="628" actId="1035"/>
          <ac:picMkLst>
            <pc:docMk/>
            <pc:sldMk cId="2888387561" sldId="430"/>
            <ac:picMk id="11" creationId="{8862A234-EEED-5460-332F-AD6CEE6491FD}"/>
          </ac:picMkLst>
        </pc:picChg>
      </pc:sldChg>
      <pc:sldChg chg="addSp delSp modSp add mod">
        <pc:chgData name="Salustiano Rodrigues" userId="b0c2298ca69cb755" providerId="LiveId" clId="{990BD3F6-93DE-4803-94B2-641C97316827}" dt="2022-11-08T19:17:34.152" v="640" actId="114"/>
        <pc:sldMkLst>
          <pc:docMk/>
          <pc:sldMk cId="3689398613" sldId="431"/>
        </pc:sldMkLst>
        <pc:spChg chg="mod">
          <ac:chgData name="Salustiano Rodrigues" userId="b0c2298ca69cb755" providerId="LiveId" clId="{990BD3F6-93DE-4803-94B2-641C97316827}" dt="2022-11-08T19:17:34.152" v="640" actId="114"/>
          <ac:spMkLst>
            <pc:docMk/>
            <pc:sldMk cId="3689398613" sldId="431"/>
            <ac:spMk id="3" creationId="{7A8AD32C-1E14-BB5E-0F1C-A18CC04C805E}"/>
          </ac:spMkLst>
        </pc:spChg>
        <pc:picChg chg="add mod">
          <ac:chgData name="Salustiano Rodrigues" userId="b0c2298ca69cb755" providerId="LiveId" clId="{990BD3F6-93DE-4803-94B2-641C97316827}" dt="2022-11-08T19:17:29.535" v="638" actId="208"/>
          <ac:picMkLst>
            <pc:docMk/>
            <pc:sldMk cId="3689398613" sldId="431"/>
            <ac:picMk id="6" creationId="{729A9846-A526-AC27-B603-4D2025B0257A}"/>
          </ac:picMkLst>
        </pc:picChg>
        <pc:picChg chg="del">
          <ac:chgData name="Salustiano Rodrigues" userId="b0c2298ca69cb755" providerId="LiveId" clId="{990BD3F6-93DE-4803-94B2-641C97316827}" dt="2022-11-08T19:16:36.560" v="632" actId="478"/>
          <ac:picMkLst>
            <pc:docMk/>
            <pc:sldMk cId="3689398613" sldId="431"/>
            <ac:picMk id="7" creationId="{FD7478B8-10C2-320C-249B-E01E3420FAD0}"/>
          </ac:picMkLst>
        </pc:picChg>
        <pc:picChg chg="del">
          <ac:chgData name="Salustiano Rodrigues" userId="b0c2298ca69cb755" providerId="LiveId" clId="{990BD3F6-93DE-4803-94B2-641C97316827}" dt="2022-11-08T19:16:35.522" v="630" actId="478"/>
          <ac:picMkLst>
            <pc:docMk/>
            <pc:sldMk cId="3689398613" sldId="431"/>
            <ac:picMk id="9" creationId="{C759EA88-32C3-B242-BDD0-D8D435C75A76}"/>
          </ac:picMkLst>
        </pc:picChg>
        <pc:picChg chg="del">
          <ac:chgData name="Salustiano Rodrigues" userId="b0c2298ca69cb755" providerId="LiveId" clId="{990BD3F6-93DE-4803-94B2-641C97316827}" dt="2022-11-08T19:16:36.136" v="631" actId="478"/>
          <ac:picMkLst>
            <pc:docMk/>
            <pc:sldMk cId="3689398613" sldId="431"/>
            <ac:picMk id="11" creationId="{8862A234-EEED-5460-332F-AD6CEE6491FD}"/>
          </ac:picMkLst>
        </pc:picChg>
      </pc:sldChg>
      <pc:sldChg chg="addSp delSp modSp add mod">
        <pc:chgData name="Salustiano Rodrigues" userId="b0c2298ca69cb755" providerId="LiveId" clId="{990BD3F6-93DE-4803-94B2-641C97316827}" dt="2022-11-08T19:20:25.485" v="665" actId="1076"/>
        <pc:sldMkLst>
          <pc:docMk/>
          <pc:sldMk cId="2813635660" sldId="432"/>
        </pc:sldMkLst>
        <pc:spChg chg="mod">
          <ac:chgData name="Salustiano Rodrigues" userId="b0c2298ca69cb755" providerId="LiveId" clId="{990BD3F6-93DE-4803-94B2-641C97316827}" dt="2022-11-08T19:18:44.082" v="656" actId="20577"/>
          <ac:spMkLst>
            <pc:docMk/>
            <pc:sldMk cId="2813635660" sldId="432"/>
            <ac:spMk id="3" creationId="{7A8AD32C-1E14-BB5E-0F1C-A18CC04C805E}"/>
          </ac:spMkLst>
        </pc:spChg>
        <pc:picChg chg="del">
          <ac:chgData name="Salustiano Rodrigues" userId="b0c2298ca69cb755" providerId="LiveId" clId="{990BD3F6-93DE-4803-94B2-641C97316827}" dt="2022-11-08T19:17:52.579" v="642" actId="478"/>
          <ac:picMkLst>
            <pc:docMk/>
            <pc:sldMk cId="2813635660" sldId="432"/>
            <ac:picMk id="6" creationId="{729A9846-A526-AC27-B603-4D2025B0257A}"/>
          </ac:picMkLst>
        </pc:picChg>
        <pc:picChg chg="add mod">
          <ac:chgData name="Salustiano Rodrigues" userId="b0c2298ca69cb755" providerId="LiveId" clId="{990BD3F6-93DE-4803-94B2-641C97316827}" dt="2022-11-08T19:20:01.346" v="661" actId="208"/>
          <ac:picMkLst>
            <pc:docMk/>
            <pc:sldMk cId="2813635660" sldId="432"/>
            <ac:picMk id="7" creationId="{E09ED7E4-448D-BDAA-0337-D88DA9146897}"/>
          </ac:picMkLst>
        </pc:picChg>
        <pc:picChg chg="add mod">
          <ac:chgData name="Salustiano Rodrigues" userId="b0c2298ca69cb755" providerId="LiveId" clId="{990BD3F6-93DE-4803-94B2-641C97316827}" dt="2022-11-08T19:20:25.485" v="665" actId="1076"/>
          <ac:picMkLst>
            <pc:docMk/>
            <pc:sldMk cId="2813635660" sldId="432"/>
            <ac:picMk id="9" creationId="{DCCF7214-DF45-5AE4-231F-3558EB83D1B3}"/>
          </ac:picMkLst>
        </pc:picChg>
      </pc:sldChg>
      <pc:sldChg chg="addSp delSp modSp add mod">
        <pc:chgData name="Salustiano Rodrigues" userId="b0c2298ca69cb755" providerId="LiveId" clId="{990BD3F6-93DE-4803-94B2-641C97316827}" dt="2022-11-08T19:22:07.755" v="685" actId="1076"/>
        <pc:sldMkLst>
          <pc:docMk/>
          <pc:sldMk cId="2954821153" sldId="433"/>
        </pc:sldMkLst>
        <pc:spChg chg="mod">
          <ac:chgData name="Salustiano Rodrigues" userId="b0c2298ca69cb755" providerId="LiveId" clId="{990BD3F6-93DE-4803-94B2-641C97316827}" dt="2022-11-08T19:22:04.049" v="684" actId="27636"/>
          <ac:spMkLst>
            <pc:docMk/>
            <pc:sldMk cId="2954821153" sldId="433"/>
            <ac:spMk id="3" creationId="{7A8AD32C-1E14-BB5E-0F1C-A18CC04C805E}"/>
          </ac:spMkLst>
        </pc:spChg>
        <pc:picChg chg="add mod">
          <ac:chgData name="Salustiano Rodrigues" userId="b0c2298ca69cb755" providerId="LiveId" clId="{990BD3F6-93DE-4803-94B2-641C97316827}" dt="2022-11-08T19:22:07.755" v="685" actId="1076"/>
          <ac:picMkLst>
            <pc:docMk/>
            <pc:sldMk cId="2954821153" sldId="433"/>
            <ac:picMk id="6" creationId="{943BE431-A101-BDC3-F47B-77B4B4734367}"/>
          </ac:picMkLst>
        </pc:picChg>
        <pc:picChg chg="del">
          <ac:chgData name="Salustiano Rodrigues" userId="b0c2298ca69cb755" providerId="LiveId" clId="{990BD3F6-93DE-4803-94B2-641C97316827}" dt="2022-11-08T19:20:38.929" v="668" actId="478"/>
          <ac:picMkLst>
            <pc:docMk/>
            <pc:sldMk cId="2954821153" sldId="433"/>
            <ac:picMk id="7" creationId="{E09ED7E4-448D-BDAA-0337-D88DA9146897}"/>
          </ac:picMkLst>
        </pc:picChg>
        <pc:picChg chg="del">
          <ac:chgData name="Salustiano Rodrigues" userId="b0c2298ca69cb755" providerId="LiveId" clId="{990BD3F6-93DE-4803-94B2-641C97316827}" dt="2022-11-08T19:20:38.331" v="667" actId="478"/>
          <ac:picMkLst>
            <pc:docMk/>
            <pc:sldMk cId="2954821153" sldId="433"/>
            <ac:picMk id="9" creationId="{DCCF7214-DF45-5AE4-231F-3558EB83D1B3}"/>
          </ac:picMkLst>
        </pc:picChg>
      </pc:sldChg>
      <pc:sldChg chg="addSp delSp modSp add mod">
        <pc:chgData name="Salustiano Rodrigues" userId="b0c2298ca69cb755" providerId="LiveId" clId="{990BD3F6-93DE-4803-94B2-641C97316827}" dt="2022-11-08T20:23:43.104" v="718" actId="1035"/>
        <pc:sldMkLst>
          <pc:docMk/>
          <pc:sldMk cId="3682784098" sldId="434"/>
        </pc:sldMkLst>
        <pc:spChg chg="mod">
          <ac:chgData name="Salustiano Rodrigues" userId="b0c2298ca69cb755" providerId="LiveId" clId="{990BD3F6-93DE-4803-94B2-641C97316827}" dt="2022-11-08T20:23:09.248" v="704" actId="6549"/>
          <ac:spMkLst>
            <pc:docMk/>
            <pc:sldMk cId="3682784098" sldId="434"/>
            <ac:spMk id="3" creationId="{7A8AD32C-1E14-BB5E-0F1C-A18CC04C805E}"/>
          </ac:spMkLst>
        </pc:spChg>
        <pc:picChg chg="del">
          <ac:chgData name="Salustiano Rodrigues" userId="b0c2298ca69cb755" providerId="LiveId" clId="{990BD3F6-93DE-4803-94B2-641C97316827}" dt="2022-11-08T20:21:25.299" v="687" actId="478"/>
          <ac:picMkLst>
            <pc:docMk/>
            <pc:sldMk cId="3682784098" sldId="434"/>
            <ac:picMk id="6" creationId="{943BE431-A101-BDC3-F47B-77B4B4734367}"/>
          </ac:picMkLst>
        </pc:picChg>
        <pc:picChg chg="add mod">
          <ac:chgData name="Salustiano Rodrigues" userId="b0c2298ca69cb755" providerId="LiveId" clId="{990BD3F6-93DE-4803-94B2-641C97316827}" dt="2022-11-08T20:23:11.505" v="705" actId="14100"/>
          <ac:picMkLst>
            <pc:docMk/>
            <pc:sldMk cId="3682784098" sldId="434"/>
            <ac:picMk id="7" creationId="{961F1830-55FB-10C4-C9E8-556F75A89950}"/>
          </ac:picMkLst>
        </pc:picChg>
        <pc:picChg chg="add mod">
          <ac:chgData name="Salustiano Rodrigues" userId="b0c2298ca69cb755" providerId="LiveId" clId="{990BD3F6-93DE-4803-94B2-641C97316827}" dt="2022-11-08T20:23:43.104" v="718" actId="1035"/>
          <ac:picMkLst>
            <pc:docMk/>
            <pc:sldMk cId="3682784098" sldId="434"/>
            <ac:picMk id="9" creationId="{F7C502E9-B947-D994-3DEB-DBDFA4124505}"/>
          </ac:picMkLst>
        </pc:picChg>
      </pc:sldChg>
      <pc:sldChg chg="addSp delSp modSp add mod">
        <pc:chgData name="Salustiano Rodrigues" userId="b0c2298ca69cb755" providerId="LiveId" clId="{990BD3F6-93DE-4803-94B2-641C97316827}" dt="2022-11-08T20:25:21.182" v="741" actId="20577"/>
        <pc:sldMkLst>
          <pc:docMk/>
          <pc:sldMk cId="1378943600" sldId="435"/>
        </pc:sldMkLst>
        <pc:spChg chg="mod">
          <ac:chgData name="Salustiano Rodrigues" userId="b0c2298ca69cb755" providerId="LiveId" clId="{990BD3F6-93DE-4803-94B2-641C97316827}" dt="2022-11-08T20:25:21.182" v="741" actId="20577"/>
          <ac:spMkLst>
            <pc:docMk/>
            <pc:sldMk cId="1378943600" sldId="435"/>
            <ac:spMk id="3" creationId="{7A8AD32C-1E14-BB5E-0F1C-A18CC04C805E}"/>
          </ac:spMkLst>
        </pc:spChg>
        <pc:picChg chg="add mod">
          <ac:chgData name="Salustiano Rodrigues" userId="b0c2298ca69cb755" providerId="LiveId" clId="{990BD3F6-93DE-4803-94B2-641C97316827}" dt="2022-11-08T20:25:01.012" v="737" actId="1035"/>
          <ac:picMkLst>
            <pc:docMk/>
            <pc:sldMk cId="1378943600" sldId="435"/>
            <ac:picMk id="6" creationId="{926B1171-06C8-1A25-675C-FC8D4B72E151}"/>
          </ac:picMkLst>
        </pc:picChg>
        <pc:picChg chg="del">
          <ac:chgData name="Salustiano Rodrigues" userId="b0c2298ca69cb755" providerId="LiveId" clId="{990BD3F6-93DE-4803-94B2-641C97316827}" dt="2022-11-08T20:23:55.839" v="721" actId="478"/>
          <ac:picMkLst>
            <pc:docMk/>
            <pc:sldMk cId="1378943600" sldId="435"/>
            <ac:picMk id="7" creationId="{961F1830-55FB-10C4-C9E8-556F75A89950}"/>
          </ac:picMkLst>
        </pc:picChg>
        <pc:picChg chg="del">
          <ac:chgData name="Salustiano Rodrigues" userId="b0c2298ca69cb755" providerId="LiveId" clId="{990BD3F6-93DE-4803-94B2-641C97316827}" dt="2022-11-08T20:23:55.314" v="720" actId="478"/>
          <ac:picMkLst>
            <pc:docMk/>
            <pc:sldMk cId="1378943600" sldId="435"/>
            <ac:picMk id="9" creationId="{F7C502E9-B947-D994-3DEB-DBDFA4124505}"/>
          </ac:picMkLst>
        </pc:picChg>
      </pc:sldChg>
      <pc:sldChg chg="addSp delSp modSp add mod">
        <pc:chgData name="Salustiano Rodrigues" userId="b0c2298ca69cb755" providerId="LiveId" clId="{990BD3F6-93DE-4803-94B2-641C97316827}" dt="2022-11-08T20:27:57.820" v="760" actId="208"/>
        <pc:sldMkLst>
          <pc:docMk/>
          <pc:sldMk cId="2878696095" sldId="436"/>
        </pc:sldMkLst>
        <pc:spChg chg="mod">
          <ac:chgData name="Salustiano Rodrigues" userId="b0c2298ca69cb755" providerId="LiveId" clId="{990BD3F6-93DE-4803-94B2-641C97316827}" dt="2022-11-08T20:27:06.800" v="757" actId="6549"/>
          <ac:spMkLst>
            <pc:docMk/>
            <pc:sldMk cId="2878696095" sldId="436"/>
            <ac:spMk id="3" creationId="{7A8AD32C-1E14-BB5E-0F1C-A18CC04C805E}"/>
          </ac:spMkLst>
        </pc:spChg>
        <pc:picChg chg="del">
          <ac:chgData name="Salustiano Rodrigues" userId="b0c2298ca69cb755" providerId="LiveId" clId="{990BD3F6-93DE-4803-94B2-641C97316827}" dt="2022-11-08T20:25:37.395" v="743" actId="478"/>
          <ac:picMkLst>
            <pc:docMk/>
            <pc:sldMk cId="2878696095" sldId="436"/>
            <ac:picMk id="6" creationId="{926B1171-06C8-1A25-675C-FC8D4B72E151}"/>
          </ac:picMkLst>
        </pc:picChg>
        <pc:picChg chg="add mod">
          <ac:chgData name="Salustiano Rodrigues" userId="b0c2298ca69cb755" providerId="LiveId" clId="{990BD3F6-93DE-4803-94B2-641C97316827}" dt="2022-11-08T20:26:18.450" v="747" actId="208"/>
          <ac:picMkLst>
            <pc:docMk/>
            <pc:sldMk cId="2878696095" sldId="436"/>
            <ac:picMk id="7" creationId="{CCF73831-706C-1555-D0A3-138D7018D15B}"/>
          </ac:picMkLst>
        </pc:picChg>
        <pc:picChg chg="add mod">
          <ac:chgData name="Salustiano Rodrigues" userId="b0c2298ca69cb755" providerId="LiveId" clId="{990BD3F6-93DE-4803-94B2-641C97316827}" dt="2022-11-08T20:27:57.820" v="760" actId="208"/>
          <ac:picMkLst>
            <pc:docMk/>
            <pc:sldMk cId="2878696095" sldId="436"/>
            <ac:picMk id="9" creationId="{91A1D558-3E0D-F610-D972-9AAA665C13D2}"/>
          </ac:picMkLst>
        </pc:picChg>
      </pc:sldChg>
      <pc:sldChg chg="addSp delSp modSp add mod">
        <pc:chgData name="Salustiano Rodrigues" userId="b0c2298ca69cb755" providerId="LiveId" clId="{990BD3F6-93DE-4803-94B2-641C97316827}" dt="2022-11-08T20:31:12.561" v="793" actId="1036"/>
        <pc:sldMkLst>
          <pc:docMk/>
          <pc:sldMk cId="4208901258" sldId="437"/>
        </pc:sldMkLst>
        <pc:spChg chg="mod">
          <ac:chgData name="Salustiano Rodrigues" userId="b0c2298ca69cb755" providerId="LiveId" clId="{990BD3F6-93DE-4803-94B2-641C97316827}" dt="2022-11-08T20:30:18.838" v="780" actId="21"/>
          <ac:spMkLst>
            <pc:docMk/>
            <pc:sldMk cId="4208901258" sldId="437"/>
            <ac:spMk id="3" creationId="{7A8AD32C-1E14-BB5E-0F1C-A18CC04C805E}"/>
          </ac:spMkLst>
        </pc:spChg>
        <pc:picChg chg="add mod">
          <ac:chgData name="Salustiano Rodrigues" userId="b0c2298ca69cb755" providerId="LiveId" clId="{990BD3F6-93DE-4803-94B2-641C97316827}" dt="2022-11-08T20:31:12.561" v="793" actId="1036"/>
          <ac:picMkLst>
            <pc:docMk/>
            <pc:sldMk cId="4208901258" sldId="437"/>
            <ac:picMk id="6" creationId="{EC1113E1-0823-A587-F655-1379A55E0DF1}"/>
          </ac:picMkLst>
        </pc:picChg>
        <pc:picChg chg="del">
          <ac:chgData name="Salustiano Rodrigues" userId="b0c2298ca69cb755" providerId="LiveId" clId="{990BD3F6-93DE-4803-94B2-641C97316827}" dt="2022-11-08T20:28:35.210" v="762" actId="478"/>
          <ac:picMkLst>
            <pc:docMk/>
            <pc:sldMk cId="4208901258" sldId="437"/>
            <ac:picMk id="7" creationId="{CCF73831-706C-1555-D0A3-138D7018D15B}"/>
          </ac:picMkLst>
        </pc:picChg>
        <pc:picChg chg="del">
          <ac:chgData name="Salustiano Rodrigues" userId="b0c2298ca69cb755" providerId="LiveId" clId="{990BD3F6-93DE-4803-94B2-641C97316827}" dt="2022-11-08T20:28:35.743" v="763" actId="478"/>
          <ac:picMkLst>
            <pc:docMk/>
            <pc:sldMk cId="4208901258" sldId="437"/>
            <ac:picMk id="9" creationId="{91A1D558-3E0D-F610-D972-9AAA665C13D2}"/>
          </ac:picMkLst>
        </pc:picChg>
      </pc:sldChg>
      <pc:sldChg chg="addSp delSp modSp add mod">
        <pc:chgData name="Salustiano Rodrigues" userId="b0c2298ca69cb755" providerId="LiveId" clId="{990BD3F6-93DE-4803-94B2-641C97316827}" dt="2022-11-08T20:30:57.411" v="789" actId="208"/>
        <pc:sldMkLst>
          <pc:docMk/>
          <pc:sldMk cId="118443965" sldId="438"/>
        </pc:sldMkLst>
        <pc:spChg chg="mod">
          <ac:chgData name="Salustiano Rodrigues" userId="b0c2298ca69cb755" providerId="LiveId" clId="{990BD3F6-93DE-4803-94B2-641C97316827}" dt="2022-11-08T20:30:35.158" v="786" actId="114"/>
          <ac:spMkLst>
            <pc:docMk/>
            <pc:sldMk cId="118443965" sldId="438"/>
            <ac:spMk id="3" creationId="{7A8AD32C-1E14-BB5E-0F1C-A18CC04C805E}"/>
          </ac:spMkLst>
        </pc:spChg>
        <pc:picChg chg="del">
          <ac:chgData name="Salustiano Rodrigues" userId="b0c2298ca69cb755" providerId="LiveId" clId="{990BD3F6-93DE-4803-94B2-641C97316827}" dt="2022-11-08T20:30:26.019" v="782" actId="478"/>
          <ac:picMkLst>
            <pc:docMk/>
            <pc:sldMk cId="118443965" sldId="438"/>
            <ac:picMk id="6" creationId="{EC1113E1-0823-A587-F655-1379A55E0DF1}"/>
          </ac:picMkLst>
        </pc:picChg>
        <pc:picChg chg="add mod">
          <ac:chgData name="Salustiano Rodrigues" userId="b0c2298ca69cb755" providerId="LiveId" clId="{990BD3F6-93DE-4803-94B2-641C97316827}" dt="2022-11-08T20:30:57.411" v="789" actId="208"/>
          <ac:picMkLst>
            <pc:docMk/>
            <pc:sldMk cId="118443965" sldId="438"/>
            <ac:picMk id="7" creationId="{21B3BE7D-A647-3D9C-8C2E-8C93140677D4}"/>
          </ac:picMkLst>
        </pc:picChg>
      </pc:sldChg>
      <pc:sldChg chg="addSp delSp modSp add mod">
        <pc:chgData name="Salustiano Rodrigues" userId="b0c2298ca69cb755" providerId="LiveId" clId="{990BD3F6-93DE-4803-94B2-641C97316827}" dt="2022-11-09T18:04:28.022" v="869" actId="1036"/>
        <pc:sldMkLst>
          <pc:docMk/>
          <pc:sldMk cId="3166724316" sldId="439"/>
        </pc:sldMkLst>
        <pc:spChg chg="mod">
          <ac:chgData name="Salustiano Rodrigues" userId="b0c2298ca69cb755" providerId="LiveId" clId="{990BD3F6-93DE-4803-94B2-641C97316827}" dt="2022-11-09T18:04:18.408" v="830" actId="20577"/>
          <ac:spMkLst>
            <pc:docMk/>
            <pc:sldMk cId="3166724316" sldId="439"/>
            <ac:spMk id="3" creationId="{7A8AD32C-1E14-BB5E-0F1C-A18CC04C805E}"/>
          </ac:spMkLst>
        </pc:spChg>
        <pc:picChg chg="add mod">
          <ac:chgData name="Salustiano Rodrigues" userId="b0c2298ca69cb755" providerId="LiveId" clId="{990BD3F6-93DE-4803-94B2-641C97316827}" dt="2022-11-09T18:04:28.022" v="869" actId="1036"/>
          <ac:picMkLst>
            <pc:docMk/>
            <pc:sldMk cId="3166724316" sldId="439"/>
            <ac:picMk id="6" creationId="{A9A3749C-E850-9C12-B58B-75023F8A2CB1}"/>
          </ac:picMkLst>
        </pc:picChg>
        <pc:picChg chg="del">
          <ac:chgData name="Salustiano Rodrigues" userId="b0c2298ca69cb755" providerId="LiveId" clId="{990BD3F6-93DE-4803-94B2-641C97316827}" dt="2022-11-09T18:00:17.612" v="795" actId="478"/>
          <ac:picMkLst>
            <pc:docMk/>
            <pc:sldMk cId="3166724316" sldId="439"/>
            <ac:picMk id="7" creationId="{21B3BE7D-A647-3D9C-8C2E-8C93140677D4}"/>
          </ac:picMkLst>
        </pc:picChg>
        <pc:picChg chg="add mod">
          <ac:chgData name="Salustiano Rodrigues" userId="b0c2298ca69cb755" providerId="LiveId" clId="{990BD3F6-93DE-4803-94B2-641C97316827}" dt="2022-11-09T18:04:27.195" v="866" actId="1036"/>
          <ac:picMkLst>
            <pc:docMk/>
            <pc:sldMk cId="3166724316" sldId="439"/>
            <ac:picMk id="9" creationId="{B52DE05C-C809-CA46-0075-62288A753523}"/>
          </ac:picMkLst>
        </pc:picChg>
      </pc:sldChg>
      <pc:sldChg chg="delSp modSp add mod ord">
        <pc:chgData name="Salustiano Rodrigues" userId="b0c2298ca69cb755" providerId="LiveId" clId="{990BD3F6-93DE-4803-94B2-641C97316827}" dt="2022-11-09T18:07:22.967" v="896"/>
        <pc:sldMkLst>
          <pc:docMk/>
          <pc:sldMk cId="2872081766" sldId="440"/>
        </pc:sldMkLst>
        <pc:spChg chg="mod">
          <ac:chgData name="Salustiano Rodrigues" userId="b0c2298ca69cb755" providerId="LiveId" clId="{990BD3F6-93DE-4803-94B2-641C97316827}" dt="2022-11-09T18:07:22.967" v="896"/>
          <ac:spMkLst>
            <pc:docMk/>
            <pc:sldMk cId="2872081766" sldId="440"/>
            <ac:spMk id="3" creationId="{7A8AD32C-1E14-BB5E-0F1C-A18CC04C805E}"/>
          </ac:spMkLst>
        </pc:spChg>
        <pc:picChg chg="del">
          <ac:chgData name="Salustiano Rodrigues" userId="b0c2298ca69cb755" providerId="LiveId" clId="{990BD3F6-93DE-4803-94B2-641C97316827}" dt="2022-11-09T18:04:37.793" v="873" actId="478"/>
          <ac:picMkLst>
            <pc:docMk/>
            <pc:sldMk cId="2872081766" sldId="440"/>
            <ac:picMk id="7" creationId="{21B3BE7D-A647-3D9C-8C2E-8C93140677D4}"/>
          </ac:picMkLst>
        </pc:picChg>
      </pc:sldChg>
      <pc:sldChg chg="addSp modSp add mod">
        <pc:chgData name="Salustiano Rodrigues" userId="b0c2298ca69cb755" providerId="LiveId" clId="{990BD3F6-93DE-4803-94B2-641C97316827}" dt="2022-11-09T18:14:39.898" v="922" actId="208"/>
        <pc:sldMkLst>
          <pc:docMk/>
          <pc:sldMk cId="1414234570" sldId="441"/>
        </pc:sldMkLst>
        <pc:spChg chg="mod">
          <ac:chgData name="Salustiano Rodrigues" userId="b0c2298ca69cb755" providerId="LiveId" clId="{990BD3F6-93DE-4803-94B2-641C97316827}" dt="2022-11-09T18:12:48.353" v="918" actId="114"/>
          <ac:spMkLst>
            <pc:docMk/>
            <pc:sldMk cId="1414234570" sldId="441"/>
            <ac:spMk id="3" creationId="{7A8AD32C-1E14-BB5E-0F1C-A18CC04C805E}"/>
          </ac:spMkLst>
        </pc:spChg>
        <pc:picChg chg="add mod">
          <ac:chgData name="Salustiano Rodrigues" userId="b0c2298ca69cb755" providerId="LiveId" clId="{990BD3F6-93DE-4803-94B2-641C97316827}" dt="2022-11-09T18:08:29.696" v="911" actId="208"/>
          <ac:picMkLst>
            <pc:docMk/>
            <pc:sldMk cId="1414234570" sldId="441"/>
            <ac:picMk id="6" creationId="{C8610F96-5642-1B11-600B-71D85C1840CA}"/>
          </ac:picMkLst>
        </pc:picChg>
        <pc:picChg chg="add mod">
          <ac:chgData name="Salustiano Rodrigues" userId="b0c2298ca69cb755" providerId="LiveId" clId="{990BD3F6-93DE-4803-94B2-641C97316827}" dt="2022-11-09T18:14:39.898" v="922" actId="208"/>
          <ac:picMkLst>
            <pc:docMk/>
            <pc:sldMk cId="1414234570" sldId="441"/>
            <ac:picMk id="8" creationId="{173D4581-622B-3EC6-9A59-683C15AB7160}"/>
          </ac:picMkLst>
        </pc:picChg>
      </pc:sldChg>
      <pc:sldChg chg="addSp delSp modSp add mod">
        <pc:chgData name="Salustiano Rodrigues" userId="b0c2298ca69cb755" providerId="LiveId" clId="{990BD3F6-93DE-4803-94B2-641C97316827}" dt="2022-11-09T18:16:51.638" v="943" actId="208"/>
        <pc:sldMkLst>
          <pc:docMk/>
          <pc:sldMk cId="1941486301" sldId="442"/>
        </pc:sldMkLst>
        <pc:spChg chg="mod">
          <ac:chgData name="Salustiano Rodrigues" userId="b0c2298ca69cb755" providerId="LiveId" clId="{990BD3F6-93DE-4803-94B2-641C97316827}" dt="2022-11-09T18:16:24.434" v="940" actId="20577"/>
          <ac:spMkLst>
            <pc:docMk/>
            <pc:sldMk cId="1941486301" sldId="442"/>
            <ac:spMk id="3" creationId="{7A8AD32C-1E14-BB5E-0F1C-A18CC04C805E}"/>
          </ac:spMkLst>
        </pc:spChg>
        <pc:picChg chg="del">
          <ac:chgData name="Salustiano Rodrigues" userId="b0c2298ca69cb755" providerId="LiveId" clId="{990BD3F6-93DE-4803-94B2-641C97316827}" dt="2022-11-09T18:14:55.479" v="925" actId="478"/>
          <ac:picMkLst>
            <pc:docMk/>
            <pc:sldMk cId="1941486301" sldId="442"/>
            <ac:picMk id="6" creationId="{C8610F96-5642-1B11-600B-71D85C1840CA}"/>
          </ac:picMkLst>
        </pc:picChg>
        <pc:picChg chg="add mod">
          <ac:chgData name="Salustiano Rodrigues" userId="b0c2298ca69cb755" providerId="LiveId" clId="{990BD3F6-93DE-4803-94B2-641C97316827}" dt="2022-11-09T18:16:04.125" v="935" actId="208"/>
          <ac:picMkLst>
            <pc:docMk/>
            <pc:sldMk cId="1941486301" sldId="442"/>
            <ac:picMk id="7" creationId="{19F9B96A-0F51-ADCE-8BBB-CEB7754E6C48}"/>
          </ac:picMkLst>
        </pc:picChg>
        <pc:picChg chg="del">
          <ac:chgData name="Salustiano Rodrigues" userId="b0c2298ca69cb755" providerId="LiveId" clId="{990BD3F6-93DE-4803-94B2-641C97316827}" dt="2022-11-09T18:14:54.594" v="924" actId="478"/>
          <ac:picMkLst>
            <pc:docMk/>
            <pc:sldMk cId="1941486301" sldId="442"/>
            <ac:picMk id="8" creationId="{173D4581-622B-3EC6-9A59-683C15AB7160}"/>
          </ac:picMkLst>
        </pc:picChg>
        <pc:picChg chg="add mod">
          <ac:chgData name="Salustiano Rodrigues" userId="b0c2298ca69cb755" providerId="LiveId" clId="{990BD3F6-93DE-4803-94B2-641C97316827}" dt="2022-11-09T18:16:51.638" v="943" actId="208"/>
          <ac:picMkLst>
            <pc:docMk/>
            <pc:sldMk cId="1941486301" sldId="442"/>
            <ac:picMk id="10" creationId="{1106C900-AD20-3198-E80B-07BCB3E3A573}"/>
          </ac:picMkLst>
        </pc:picChg>
      </pc:sldChg>
      <pc:sldChg chg="addSp delSp modSp add mod">
        <pc:chgData name="Salustiano Rodrigues" userId="b0c2298ca69cb755" providerId="LiveId" clId="{990BD3F6-93DE-4803-94B2-641C97316827}" dt="2022-11-09T18:21:10.637" v="965" actId="1076"/>
        <pc:sldMkLst>
          <pc:docMk/>
          <pc:sldMk cId="3915530988" sldId="443"/>
        </pc:sldMkLst>
        <pc:spChg chg="mod">
          <ac:chgData name="Salustiano Rodrigues" userId="b0c2298ca69cb755" providerId="LiveId" clId="{990BD3F6-93DE-4803-94B2-641C97316827}" dt="2022-11-09T18:21:09.436" v="964" actId="20577"/>
          <ac:spMkLst>
            <pc:docMk/>
            <pc:sldMk cId="3915530988" sldId="443"/>
            <ac:spMk id="3" creationId="{7A8AD32C-1E14-BB5E-0F1C-A18CC04C805E}"/>
          </ac:spMkLst>
        </pc:spChg>
        <pc:picChg chg="add mod">
          <ac:chgData name="Salustiano Rodrigues" userId="b0c2298ca69cb755" providerId="LiveId" clId="{990BD3F6-93DE-4803-94B2-641C97316827}" dt="2022-11-09T18:21:10.637" v="965" actId="1076"/>
          <ac:picMkLst>
            <pc:docMk/>
            <pc:sldMk cId="3915530988" sldId="443"/>
            <ac:picMk id="6" creationId="{D2EB4595-8BE7-B410-4866-DE06EDA492E9}"/>
          </ac:picMkLst>
        </pc:picChg>
        <pc:picChg chg="del">
          <ac:chgData name="Salustiano Rodrigues" userId="b0c2298ca69cb755" providerId="LiveId" clId="{990BD3F6-93DE-4803-94B2-641C97316827}" dt="2022-11-09T18:17:21.496" v="946" actId="478"/>
          <ac:picMkLst>
            <pc:docMk/>
            <pc:sldMk cId="3915530988" sldId="443"/>
            <ac:picMk id="7" creationId="{19F9B96A-0F51-ADCE-8BBB-CEB7754E6C48}"/>
          </ac:picMkLst>
        </pc:picChg>
        <pc:picChg chg="del">
          <ac:chgData name="Salustiano Rodrigues" userId="b0c2298ca69cb755" providerId="LiveId" clId="{990BD3F6-93DE-4803-94B2-641C97316827}" dt="2022-11-09T18:17:19.614" v="945" actId="478"/>
          <ac:picMkLst>
            <pc:docMk/>
            <pc:sldMk cId="3915530988" sldId="443"/>
            <ac:picMk id="10" creationId="{1106C900-AD20-3198-E80B-07BCB3E3A573}"/>
          </ac:picMkLst>
        </pc:picChg>
      </pc:sldChg>
      <pc:sldChg chg="addSp delSp modSp add mod">
        <pc:chgData name="Salustiano Rodrigues" userId="b0c2298ca69cb755" providerId="LiveId" clId="{990BD3F6-93DE-4803-94B2-641C97316827}" dt="2022-11-09T18:23:42.608" v="972" actId="1076"/>
        <pc:sldMkLst>
          <pc:docMk/>
          <pc:sldMk cId="1908220123" sldId="444"/>
        </pc:sldMkLst>
        <pc:spChg chg="mod">
          <ac:chgData name="Salustiano Rodrigues" userId="b0c2298ca69cb755" providerId="LiveId" clId="{990BD3F6-93DE-4803-94B2-641C97316827}" dt="2022-11-09T18:21:18.016" v="968"/>
          <ac:spMkLst>
            <pc:docMk/>
            <pc:sldMk cId="1908220123" sldId="444"/>
            <ac:spMk id="3" creationId="{7A8AD32C-1E14-BB5E-0F1C-A18CC04C805E}"/>
          </ac:spMkLst>
        </pc:spChg>
        <pc:picChg chg="del">
          <ac:chgData name="Salustiano Rodrigues" userId="b0c2298ca69cb755" providerId="LiveId" clId="{990BD3F6-93DE-4803-94B2-641C97316827}" dt="2022-11-09T18:21:15.103" v="967" actId="478"/>
          <ac:picMkLst>
            <pc:docMk/>
            <pc:sldMk cId="1908220123" sldId="444"/>
            <ac:picMk id="6" creationId="{D2EB4595-8BE7-B410-4866-DE06EDA492E9}"/>
          </ac:picMkLst>
        </pc:picChg>
        <pc:picChg chg="add mod">
          <ac:chgData name="Salustiano Rodrigues" userId="b0c2298ca69cb755" providerId="LiveId" clId="{990BD3F6-93DE-4803-94B2-641C97316827}" dt="2022-11-09T18:23:42.608" v="972" actId="1076"/>
          <ac:picMkLst>
            <pc:docMk/>
            <pc:sldMk cId="1908220123" sldId="444"/>
            <ac:picMk id="7" creationId="{C5475736-DADD-0047-2F52-6DE507675420}"/>
          </ac:picMkLst>
        </pc:picChg>
      </pc:sldChg>
      <pc:sldChg chg="addSp delSp modSp add mod">
        <pc:chgData name="Salustiano Rodrigues" userId="b0c2298ca69cb755" providerId="LiveId" clId="{990BD3F6-93DE-4803-94B2-641C97316827}" dt="2022-11-09T18:26:02.746" v="1031" actId="115"/>
        <pc:sldMkLst>
          <pc:docMk/>
          <pc:sldMk cId="2771643184" sldId="445"/>
        </pc:sldMkLst>
        <pc:spChg chg="mod">
          <ac:chgData name="Salustiano Rodrigues" userId="b0c2298ca69cb755" providerId="LiveId" clId="{990BD3F6-93DE-4803-94B2-641C97316827}" dt="2022-11-09T18:26:02.746" v="1031" actId="115"/>
          <ac:spMkLst>
            <pc:docMk/>
            <pc:sldMk cId="2771643184" sldId="445"/>
            <ac:spMk id="3" creationId="{7A8AD32C-1E14-BB5E-0F1C-A18CC04C805E}"/>
          </ac:spMkLst>
        </pc:spChg>
        <pc:picChg chg="add mod">
          <ac:chgData name="Salustiano Rodrigues" userId="b0c2298ca69cb755" providerId="LiveId" clId="{990BD3F6-93DE-4803-94B2-641C97316827}" dt="2022-11-09T18:25:30.150" v="1020" actId="1076"/>
          <ac:picMkLst>
            <pc:docMk/>
            <pc:sldMk cId="2771643184" sldId="445"/>
            <ac:picMk id="6" creationId="{23E7EC6C-891B-F970-872C-A08A0AECB1B2}"/>
          </ac:picMkLst>
        </pc:picChg>
        <pc:picChg chg="del">
          <ac:chgData name="Salustiano Rodrigues" userId="b0c2298ca69cb755" providerId="LiveId" clId="{990BD3F6-93DE-4803-94B2-641C97316827}" dt="2022-11-09T18:23:51.160" v="974" actId="478"/>
          <ac:picMkLst>
            <pc:docMk/>
            <pc:sldMk cId="2771643184" sldId="445"/>
            <ac:picMk id="7" creationId="{C5475736-DADD-0047-2F52-6DE507675420}"/>
          </ac:picMkLst>
        </pc:picChg>
        <pc:picChg chg="add mod">
          <ac:chgData name="Salustiano Rodrigues" userId="b0c2298ca69cb755" providerId="LiveId" clId="{990BD3F6-93DE-4803-94B2-641C97316827}" dt="2022-11-09T18:25:34.950" v="1023" actId="208"/>
          <ac:picMkLst>
            <pc:docMk/>
            <pc:sldMk cId="2771643184" sldId="445"/>
            <ac:picMk id="9" creationId="{FAB6227A-0895-2AA5-4710-DC1B1F2A4207}"/>
          </ac:picMkLst>
        </pc:picChg>
      </pc:sldChg>
      <pc:sldChg chg="addSp delSp modSp add mod">
        <pc:chgData name="Salustiano Rodrigues" userId="b0c2298ca69cb755" providerId="LiveId" clId="{990BD3F6-93DE-4803-94B2-641C97316827}" dt="2022-11-09T18:29:40.807" v="1062" actId="1582"/>
        <pc:sldMkLst>
          <pc:docMk/>
          <pc:sldMk cId="2156230539" sldId="446"/>
        </pc:sldMkLst>
        <pc:spChg chg="mod">
          <ac:chgData name="Salustiano Rodrigues" userId="b0c2298ca69cb755" providerId="LiveId" clId="{990BD3F6-93DE-4803-94B2-641C97316827}" dt="2022-11-09T18:26:38.250" v="1036" actId="113"/>
          <ac:spMkLst>
            <pc:docMk/>
            <pc:sldMk cId="2156230539" sldId="446"/>
            <ac:spMk id="3" creationId="{7A8AD32C-1E14-BB5E-0F1C-A18CC04C805E}"/>
          </ac:spMkLst>
        </pc:spChg>
        <pc:spChg chg="add mod">
          <ac:chgData name="Salustiano Rodrigues" userId="b0c2298ca69cb755" providerId="LiveId" clId="{990BD3F6-93DE-4803-94B2-641C97316827}" dt="2022-11-09T18:29:40.807" v="1062" actId="1582"/>
          <ac:spMkLst>
            <pc:docMk/>
            <pc:sldMk cId="2156230539" sldId="446"/>
            <ac:spMk id="8" creationId="{145905DC-CFFB-7A67-2B5F-BCE9C0373538}"/>
          </ac:spMkLst>
        </pc:spChg>
        <pc:picChg chg="del">
          <ac:chgData name="Salustiano Rodrigues" userId="b0c2298ca69cb755" providerId="LiveId" clId="{990BD3F6-93DE-4803-94B2-641C97316827}" dt="2022-11-09T18:26:16.644" v="1032" actId="478"/>
          <ac:picMkLst>
            <pc:docMk/>
            <pc:sldMk cId="2156230539" sldId="446"/>
            <ac:picMk id="6" creationId="{23E7EC6C-891B-F970-872C-A08A0AECB1B2}"/>
          </ac:picMkLst>
        </pc:picChg>
        <pc:picChg chg="add mod">
          <ac:chgData name="Salustiano Rodrigues" userId="b0c2298ca69cb755" providerId="LiveId" clId="{990BD3F6-93DE-4803-94B2-641C97316827}" dt="2022-11-09T18:27:02.169" v="1041" actId="208"/>
          <ac:picMkLst>
            <pc:docMk/>
            <pc:sldMk cId="2156230539" sldId="446"/>
            <ac:picMk id="7" creationId="{F2479659-549C-6DF3-B907-3763DB956688}"/>
          </ac:picMkLst>
        </pc:picChg>
      </pc:sldChg>
      <pc:sldChg chg="add">
        <pc:chgData name="Salustiano Rodrigues" userId="b0c2298ca69cb755" providerId="LiveId" clId="{990BD3F6-93DE-4803-94B2-641C97316827}" dt="2022-11-09T18:34:18.918" v="1063" actId="2890"/>
        <pc:sldMkLst>
          <pc:docMk/>
          <pc:sldMk cId="2055055289" sldId="447"/>
        </pc:sldMkLst>
      </pc:sldChg>
      <pc:sldChg chg="addSp delSp modSp add mod ord">
        <pc:chgData name="Salustiano Rodrigues" userId="b0c2298ca69cb755" providerId="LiveId" clId="{990BD3F6-93DE-4803-94B2-641C97316827}" dt="2022-11-09T18:35:34.387" v="1083" actId="1076"/>
        <pc:sldMkLst>
          <pc:docMk/>
          <pc:sldMk cId="3749141764" sldId="448"/>
        </pc:sldMkLst>
        <pc:spChg chg="mod">
          <ac:chgData name="Salustiano Rodrigues" userId="b0c2298ca69cb755" providerId="LiveId" clId="{990BD3F6-93DE-4803-94B2-641C97316827}" dt="2022-11-09T18:34:47.380" v="1068"/>
          <ac:spMkLst>
            <pc:docMk/>
            <pc:sldMk cId="3749141764" sldId="448"/>
            <ac:spMk id="2" creationId="{D19A40AC-B076-638D-9106-14B48146232C}"/>
          </ac:spMkLst>
        </pc:spChg>
        <pc:spChg chg="mod">
          <ac:chgData name="Salustiano Rodrigues" userId="b0c2298ca69cb755" providerId="LiveId" clId="{990BD3F6-93DE-4803-94B2-641C97316827}" dt="2022-11-09T18:35:22.071" v="1082" actId="20577"/>
          <ac:spMkLst>
            <pc:docMk/>
            <pc:sldMk cId="3749141764" sldId="448"/>
            <ac:spMk id="3" creationId="{7A8AD32C-1E14-BB5E-0F1C-A18CC04C805E}"/>
          </ac:spMkLst>
        </pc:spChg>
        <pc:picChg chg="del">
          <ac:chgData name="Salustiano Rodrigues" userId="b0c2298ca69cb755" providerId="LiveId" clId="{990BD3F6-93DE-4803-94B2-641C97316827}" dt="2022-11-09T18:34:50.482" v="1070" actId="478"/>
          <ac:picMkLst>
            <pc:docMk/>
            <pc:sldMk cId="3749141764" sldId="448"/>
            <ac:picMk id="6" creationId="{D7D269F4-F17B-BE9B-E794-8E4B479DC477}"/>
          </ac:picMkLst>
        </pc:picChg>
        <pc:picChg chg="add mod">
          <ac:chgData name="Salustiano Rodrigues" userId="b0c2298ca69cb755" providerId="LiveId" clId="{990BD3F6-93DE-4803-94B2-641C97316827}" dt="2022-11-09T18:35:34.387" v="1083" actId="1076"/>
          <ac:picMkLst>
            <pc:docMk/>
            <pc:sldMk cId="3749141764" sldId="448"/>
            <ac:picMk id="7" creationId="{9FFBA574-6023-5936-07EA-3B22CF5AE278}"/>
          </ac:picMkLst>
        </pc:picChg>
        <pc:picChg chg="del">
          <ac:chgData name="Salustiano Rodrigues" userId="b0c2298ca69cb755" providerId="LiveId" clId="{990BD3F6-93DE-4803-94B2-641C97316827}" dt="2022-11-09T18:34:49.976" v="1069" actId="478"/>
          <ac:picMkLst>
            <pc:docMk/>
            <pc:sldMk cId="3749141764" sldId="448"/>
            <ac:picMk id="8" creationId="{C7CF5F73-B7C5-BD12-1B7A-517A00865196}"/>
          </ac:picMkLst>
        </pc:picChg>
      </pc:sldChg>
      <pc:sldChg chg="delSp modSp add mod">
        <pc:chgData name="Salustiano Rodrigues" userId="b0c2298ca69cb755" providerId="LiveId" clId="{990BD3F6-93DE-4803-94B2-641C97316827}" dt="2022-11-09T18:37:04.622" v="1108" actId="20577"/>
        <pc:sldMkLst>
          <pc:docMk/>
          <pc:sldMk cId="1349022949" sldId="449"/>
        </pc:sldMkLst>
        <pc:spChg chg="mod">
          <ac:chgData name="Salustiano Rodrigues" userId="b0c2298ca69cb755" providerId="LiveId" clId="{990BD3F6-93DE-4803-94B2-641C97316827}" dt="2022-11-09T18:37:04.622" v="1108" actId="20577"/>
          <ac:spMkLst>
            <pc:docMk/>
            <pc:sldMk cId="1349022949" sldId="449"/>
            <ac:spMk id="3" creationId="{7A8AD32C-1E14-BB5E-0F1C-A18CC04C805E}"/>
          </ac:spMkLst>
        </pc:spChg>
        <pc:picChg chg="del">
          <ac:chgData name="Salustiano Rodrigues" userId="b0c2298ca69cb755" providerId="LiveId" clId="{990BD3F6-93DE-4803-94B2-641C97316827}" dt="2022-11-09T18:35:39.844" v="1085" actId="478"/>
          <ac:picMkLst>
            <pc:docMk/>
            <pc:sldMk cId="1349022949" sldId="449"/>
            <ac:picMk id="7" creationId="{9FFBA574-6023-5936-07EA-3B22CF5AE278}"/>
          </ac:picMkLst>
        </pc:picChg>
      </pc:sldChg>
      <pc:sldChg chg="modSp add mod">
        <pc:chgData name="Salustiano Rodrigues" userId="b0c2298ca69cb755" providerId="LiveId" clId="{990BD3F6-93DE-4803-94B2-641C97316827}" dt="2022-11-09T18:37:54.534" v="1120" actId="114"/>
        <pc:sldMkLst>
          <pc:docMk/>
          <pc:sldMk cId="2136054639" sldId="450"/>
        </pc:sldMkLst>
        <pc:spChg chg="mod">
          <ac:chgData name="Salustiano Rodrigues" userId="b0c2298ca69cb755" providerId="LiveId" clId="{990BD3F6-93DE-4803-94B2-641C97316827}" dt="2022-11-09T18:37:54.534" v="1120" actId="114"/>
          <ac:spMkLst>
            <pc:docMk/>
            <pc:sldMk cId="2136054639" sldId="450"/>
            <ac:spMk id="3" creationId="{7A8AD32C-1E14-BB5E-0F1C-A18CC04C805E}"/>
          </ac:spMkLst>
        </pc:spChg>
      </pc:sldChg>
      <pc:sldChg chg="modSp add mod">
        <pc:chgData name="Salustiano Rodrigues" userId="b0c2298ca69cb755" providerId="LiveId" clId="{990BD3F6-93DE-4803-94B2-641C97316827}" dt="2022-11-09T18:38:22.016" v="1123" actId="6549"/>
        <pc:sldMkLst>
          <pc:docMk/>
          <pc:sldMk cId="518901066" sldId="451"/>
        </pc:sldMkLst>
        <pc:spChg chg="mod">
          <ac:chgData name="Salustiano Rodrigues" userId="b0c2298ca69cb755" providerId="LiveId" clId="{990BD3F6-93DE-4803-94B2-641C97316827}" dt="2022-11-09T18:38:22.016" v="1123" actId="6549"/>
          <ac:spMkLst>
            <pc:docMk/>
            <pc:sldMk cId="518901066" sldId="451"/>
            <ac:spMk id="3" creationId="{7A8AD32C-1E14-BB5E-0F1C-A18CC04C805E}"/>
          </ac:spMkLst>
        </pc:spChg>
      </pc:sldChg>
      <pc:sldChg chg="modSp add mod">
        <pc:chgData name="Salustiano Rodrigues" userId="b0c2298ca69cb755" providerId="LiveId" clId="{990BD3F6-93DE-4803-94B2-641C97316827}" dt="2022-11-09T18:39:27.626" v="1153" actId="113"/>
        <pc:sldMkLst>
          <pc:docMk/>
          <pc:sldMk cId="446005955" sldId="452"/>
        </pc:sldMkLst>
        <pc:spChg chg="mod">
          <ac:chgData name="Salustiano Rodrigues" userId="b0c2298ca69cb755" providerId="LiveId" clId="{990BD3F6-93DE-4803-94B2-641C97316827}" dt="2022-11-09T18:39:27.626" v="1153" actId="113"/>
          <ac:spMkLst>
            <pc:docMk/>
            <pc:sldMk cId="446005955" sldId="452"/>
            <ac:spMk id="3" creationId="{7A8AD32C-1E14-BB5E-0F1C-A18CC04C805E}"/>
          </ac:spMkLst>
        </pc:spChg>
      </pc:sldChg>
      <pc:sldChg chg="modSp add mod">
        <pc:chgData name="Salustiano Rodrigues" userId="b0c2298ca69cb755" providerId="LiveId" clId="{990BD3F6-93DE-4803-94B2-641C97316827}" dt="2022-11-09T18:39:57.514" v="1175" actId="113"/>
        <pc:sldMkLst>
          <pc:docMk/>
          <pc:sldMk cId="471065105" sldId="453"/>
        </pc:sldMkLst>
        <pc:spChg chg="mod">
          <ac:chgData name="Salustiano Rodrigues" userId="b0c2298ca69cb755" providerId="LiveId" clId="{990BD3F6-93DE-4803-94B2-641C97316827}" dt="2022-11-09T18:39:57.514" v="1175" actId="113"/>
          <ac:spMkLst>
            <pc:docMk/>
            <pc:sldMk cId="471065105" sldId="453"/>
            <ac:spMk id="3" creationId="{7A8AD32C-1E14-BB5E-0F1C-A18CC04C805E}"/>
          </ac:spMkLst>
        </pc:spChg>
      </pc:sldChg>
      <pc:sldChg chg="modSp add mod">
        <pc:chgData name="Salustiano Rodrigues" userId="b0c2298ca69cb755" providerId="LiveId" clId="{990BD3F6-93DE-4803-94B2-641C97316827}" dt="2022-11-09T18:43:08.074" v="1192" actId="113"/>
        <pc:sldMkLst>
          <pc:docMk/>
          <pc:sldMk cId="2435000013" sldId="454"/>
        </pc:sldMkLst>
        <pc:spChg chg="mod">
          <ac:chgData name="Salustiano Rodrigues" userId="b0c2298ca69cb755" providerId="LiveId" clId="{990BD3F6-93DE-4803-94B2-641C97316827}" dt="2022-11-09T18:40:55.927" v="1177"/>
          <ac:spMkLst>
            <pc:docMk/>
            <pc:sldMk cId="2435000013" sldId="454"/>
            <ac:spMk id="2" creationId="{D19A40AC-B076-638D-9106-14B48146232C}"/>
          </ac:spMkLst>
        </pc:spChg>
        <pc:spChg chg="mod">
          <ac:chgData name="Salustiano Rodrigues" userId="b0c2298ca69cb755" providerId="LiveId" clId="{990BD3F6-93DE-4803-94B2-641C97316827}" dt="2022-11-09T18:43:08.074" v="1192" actId="113"/>
          <ac:spMkLst>
            <pc:docMk/>
            <pc:sldMk cId="2435000013" sldId="454"/>
            <ac:spMk id="3" creationId="{7A8AD32C-1E14-BB5E-0F1C-A18CC04C805E}"/>
          </ac:spMkLst>
        </pc:spChg>
      </pc:sldChg>
      <pc:sldChg chg="modSp add mod">
        <pc:chgData name="Salustiano Rodrigues" userId="b0c2298ca69cb755" providerId="LiveId" clId="{990BD3F6-93DE-4803-94B2-641C97316827}" dt="2022-11-09T18:43:03.755" v="1191" actId="113"/>
        <pc:sldMkLst>
          <pc:docMk/>
          <pc:sldMk cId="2442409298" sldId="455"/>
        </pc:sldMkLst>
        <pc:spChg chg="mod">
          <ac:chgData name="Salustiano Rodrigues" userId="b0c2298ca69cb755" providerId="LiveId" clId="{990BD3F6-93DE-4803-94B2-641C97316827}" dt="2022-11-09T18:43:03.755" v="1191" actId="113"/>
          <ac:spMkLst>
            <pc:docMk/>
            <pc:sldMk cId="2442409298" sldId="455"/>
            <ac:spMk id="3" creationId="{7A8AD32C-1E14-BB5E-0F1C-A18CC04C805E}"/>
          </ac:spMkLst>
        </pc:spChg>
      </pc:sldChg>
      <pc:sldChg chg="modSp add mod">
        <pc:chgData name="Salustiano Rodrigues" userId="b0c2298ca69cb755" providerId="LiveId" clId="{990BD3F6-93DE-4803-94B2-641C97316827}" dt="2022-11-09T18:43:41.186" v="1198" actId="113"/>
        <pc:sldMkLst>
          <pc:docMk/>
          <pc:sldMk cId="3315760164" sldId="456"/>
        </pc:sldMkLst>
        <pc:spChg chg="mod">
          <ac:chgData name="Salustiano Rodrigues" userId="b0c2298ca69cb755" providerId="LiveId" clId="{990BD3F6-93DE-4803-94B2-641C97316827}" dt="2022-11-09T18:43:41.186" v="1198" actId="113"/>
          <ac:spMkLst>
            <pc:docMk/>
            <pc:sldMk cId="3315760164" sldId="456"/>
            <ac:spMk id="3" creationId="{7A8AD32C-1E14-BB5E-0F1C-A18CC04C805E}"/>
          </ac:spMkLst>
        </pc:spChg>
      </pc:sldChg>
      <pc:sldChg chg="addSp modSp add mod setBg">
        <pc:chgData name="Salustiano Rodrigues" userId="b0c2298ca69cb755" providerId="LiveId" clId="{990BD3F6-93DE-4803-94B2-641C97316827}" dt="2022-11-09T18:45:27.592" v="1223" actId="208"/>
        <pc:sldMkLst>
          <pc:docMk/>
          <pc:sldMk cId="1434497743" sldId="457"/>
        </pc:sldMkLst>
        <pc:spChg chg="mod">
          <ac:chgData name="Salustiano Rodrigues" userId="b0c2298ca69cb755" providerId="LiveId" clId="{990BD3F6-93DE-4803-94B2-641C97316827}" dt="2022-11-09T18:45:10.374" v="1216" actId="26606"/>
          <ac:spMkLst>
            <pc:docMk/>
            <pc:sldMk cId="1434497743" sldId="457"/>
            <ac:spMk id="2" creationId="{D19A40AC-B076-638D-9106-14B48146232C}"/>
          </ac:spMkLst>
        </pc:spChg>
        <pc:spChg chg="mod">
          <ac:chgData name="Salustiano Rodrigues" userId="b0c2298ca69cb755" providerId="LiveId" clId="{990BD3F6-93DE-4803-94B2-641C97316827}" dt="2022-11-09T18:45:13.713" v="1219" actId="962"/>
          <ac:spMkLst>
            <pc:docMk/>
            <pc:sldMk cId="1434497743" sldId="457"/>
            <ac:spMk id="3" creationId="{7A8AD32C-1E14-BB5E-0F1C-A18CC04C805E}"/>
          </ac:spMkLst>
        </pc:spChg>
        <pc:spChg chg="mod ord">
          <ac:chgData name="Salustiano Rodrigues" userId="b0c2298ca69cb755" providerId="LiveId" clId="{990BD3F6-93DE-4803-94B2-641C97316827}" dt="2022-11-09T18:45:10.374" v="1216" actId="26606"/>
          <ac:spMkLst>
            <pc:docMk/>
            <pc:sldMk cId="1434497743" sldId="457"/>
            <ac:spMk id="4" creationId="{3EAD7D6F-A332-917E-F34B-7C665E58122E}"/>
          </ac:spMkLst>
        </pc:spChg>
        <pc:spChg chg="add">
          <ac:chgData name="Salustiano Rodrigues" userId="b0c2298ca69cb755" providerId="LiveId" clId="{990BD3F6-93DE-4803-94B2-641C97316827}" dt="2022-11-09T18:45:10.374" v="1216" actId="26606"/>
          <ac:spMkLst>
            <pc:docMk/>
            <pc:sldMk cId="1434497743" sldId="457"/>
            <ac:spMk id="11" creationId="{E491B121-12B5-4977-A064-636AB0B9B0BD}"/>
          </ac:spMkLst>
        </pc:spChg>
        <pc:spChg chg="add">
          <ac:chgData name="Salustiano Rodrigues" userId="b0c2298ca69cb755" providerId="LiveId" clId="{990BD3F6-93DE-4803-94B2-641C97316827}" dt="2022-11-09T18:45:10.374" v="1216" actId="26606"/>
          <ac:spMkLst>
            <pc:docMk/>
            <pc:sldMk cId="1434497743" sldId="457"/>
            <ac:spMk id="13" creationId="{2ED05F70-AB3E-4472-B26B-EFE6A5A59BC8}"/>
          </ac:spMkLst>
        </pc:spChg>
        <pc:spChg chg="add">
          <ac:chgData name="Salustiano Rodrigues" userId="b0c2298ca69cb755" providerId="LiveId" clId="{990BD3F6-93DE-4803-94B2-641C97316827}" dt="2022-11-09T18:45:10.374" v="1216" actId="26606"/>
          <ac:spMkLst>
            <pc:docMk/>
            <pc:sldMk cId="1434497743" sldId="457"/>
            <ac:spMk id="15" creationId="{21F6BE39-9E37-45F0-B10C-92305CFB7C77}"/>
          </ac:spMkLst>
        </pc:spChg>
        <pc:picChg chg="add mod">
          <ac:chgData name="Salustiano Rodrigues" userId="b0c2298ca69cb755" providerId="LiveId" clId="{990BD3F6-93DE-4803-94B2-641C97316827}" dt="2022-11-09T18:45:27.592" v="1223" actId="208"/>
          <ac:picMkLst>
            <pc:docMk/>
            <pc:sldMk cId="1434497743" sldId="457"/>
            <ac:picMk id="6" creationId="{13EBE505-4DA9-3AD6-7281-0AA08B56914F}"/>
          </ac:picMkLst>
        </pc:picChg>
      </pc:sldChg>
      <pc:sldChg chg="modSp add mod ord">
        <pc:chgData name="Salustiano Rodrigues" userId="b0c2298ca69cb755" providerId="LiveId" clId="{990BD3F6-93DE-4803-94B2-641C97316827}" dt="2022-11-09T18:49:33.141" v="1233" actId="20577"/>
        <pc:sldMkLst>
          <pc:docMk/>
          <pc:sldMk cId="870927662" sldId="458"/>
        </pc:sldMkLst>
        <pc:spChg chg="mod">
          <ac:chgData name="Salustiano Rodrigues" userId="b0c2298ca69cb755" providerId="LiveId" clId="{990BD3F6-93DE-4803-94B2-641C97316827}" dt="2022-11-09T18:45:36.726" v="1224"/>
          <ac:spMkLst>
            <pc:docMk/>
            <pc:sldMk cId="870927662" sldId="458"/>
            <ac:spMk id="2" creationId="{D19A40AC-B076-638D-9106-14B48146232C}"/>
          </ac:spMkLst>
        </pc:spChg>
        <pc:spChg chg="mod">
          <ac:chgData name="Salustiano Rodrigues" userId="b0c2298ca69cb755" providerId="LiveId" clId="{990BD3F6-93DE-4803-94B2-641C97316827}" dt="2022-11-09T18:49:33.141" v="1233" actId="20577"/>
          <ac:spMkLst>
            <pc:docMk/>
            <pc:sldMk cId="870927662" sldId="458"/>
            <ac:spMk id="3" creationId="{7A8AD32C-1E14-BB5E-0F1C-A18CC04C805E}"/>
          </ac:spMkLst>
        </pc:spChg>
      </pc:sldChg>
    </pc:docChg>
  </pc:docChgLst>
  <pc:docChgLst>
    <pc:chgData name="Salustiano Rodrigues" userId="b0c2298ca69cb755" providerId="LiveId" clId="{194EC42A-70E4-4A5B-8345-E59BEE202ADB}"/>
    <pc:docChg chg="undo custSel addSld delSld modSld sldOrd">
      <pc:chgData name="Salustiano Rodrigues" userId="b0c2298ca69cb755" providerId="LiveId" clId="{194EC42A-70E4-4A5B-8345-E59BEE202ADB}" dt="2022-10-26T19:02:19.953" v="1743" actId="208"/>
      <pc:docMkLst>
        <pc:docMk/>
      </pc:docMkLst>
      <pc:sldChg chg="modSp mod">
        <pc:chgData name="Salustiano Rodrigues" userId="b0c2298ca69cb755" providerId="LiveId" clId="{194EC42A-70E4-4A5B-8345-E59BEE202ADB}" dt="2022-10-25T17:23:08.138" v="1" actId="27636"/>
        <pc:sldMkLst>
          <pc:docMk/>
          <pc:sldMk cId="619747503" sldId="265"/>
        </pc:sldMkLst>
        <pc:spChg chg="mod">
          <ac:chgData name="Salustiano Rodrigues" userId="b0c2298ca69cb755" providerId="LiveId" clId="{194EC42A-70E4-4A5B-8345-E59BEE202ADB}" dt="2022-10-25T17:23:08.138" v="1" actId="27636"/>
          <ac:spMkLst>
            <pc:docMk/>
            <pc:sldMk cId="619747503" sldId="265"/>
            <ac:spMk id="2" creationId="{00000000-0000-0000-0000-000000000000}"/>
          </ac:spMkLst>
        </pc:spChg>
      </pc:sldChg>
      <pc:sldChg chg="del">
        <pc:chgData name="Salustiano Rodrigues" userId="b0c2298ca69cb755" providerId="LiveId" clId="{194EC42A-70E4-4A5B-8345-E59BEE202ADB}" dt="2022-10-25T17:23:35.301" v="2" actId="47"/>
        <pc:sldMkLst>
          <pc:docMk/>
          <pc:sldMk cId="2709367394" sldId="289"/>
        </pc:sldMkLst>
      </pc:sldChg>
      <pc:sldChg chg="del">
        <pc:chgData name="Salustiano Rodrigues" userId="b0c2298ca69cb755" providerId="LiveId" clId="{194EC42A-70E4-4A5B-8345-E59BEE202ADB}" dt="2022-10-25T17:23:35.967" v="8" actId="47"/>
        <pc:sldMkLst>
          <pc:docMk/>
          <pc:sldMk cId="442973404" sldId="311"/>
        </pc:sldMkLst>
      </pc:sldChg>
      <pc:sldChg chg="del">
        <pc:chgData name="Salustiano Rodrigues" userId="b0c2298ca69cb755" providerId="LiveId" clId="{194EC42A-70E4-4A5B-8345-E59BEE202ADB}" dt="2022-10-25T17:23:35.815" v="3" actId="47"/>
        <pc:sldMkLst>
          <pc:docMk/>
          <pc:sldMk cId="3978500945" sldId="312"/>
        </pc:sldMkLst>
      </pc:sldChg>
      <pc:sldChg chg="del">
        <pc:chgData name="Salustiano Rodrigues" userId="b0c2298ca69cb755" providerId="LiveId" clId="{194EC42A-70E4-4A5B-8345-E59BEE202ADB}" dt="2022-10-25T17:23:35.859" v="4" actId="47"/>
        <pc:sldMkLst>
          <pc:docMk/>
          <pc:sldMk cId="3591700473" sldId="313"/>
        </pc:sldMkLst>
      </pc:sldChg>
      <pc:sldChg chg="del">
        <pc:chgData name="Salustiano Rodrigues" userId="b0c2298ca69cb755" providerId="LiveId" clId="{194EC42A-70E4-4A5B-8345-E59BEE202ADB}" dt="2022-10-25T17:23:35.884" v="5" actId="47"/>
        <pc:sldMkLst>
          <pc:docMk/>
          <pc:sldMk cId="1039717634" sldId="314"/>
        </pc:sldMkLst>
      </pc:sldChg>
      <pc:sldChg chg="del">
        <pc:chgData name="Salustiano Rodrigues" userId="b0c2298ca69cb755" providerId="LiveId" clId="{194EC42A-70E4-4A5B-8345-E59BEE202ADB}" dt="2022-10-25T17:23:35.912" v="6" actId="47"/>
        <pc:sldMkLst>
          <pc:docMk/>
          <pc:sldMk cId="2145515533" sldId="315"/>
        </pc:sldMkLst>
      </pc:sldChg>
      <pc:sldChg chg="del">
        <pc:chgData name="Salustiano Rodrigues" userId="b0c2298ca69cb755" providerId="LiveId" clId="{194EC42A-70E4-4A5B-8345-E59BEE202ADB}" dt="2022-10-25T17:23:35.924" v="7" actId="47"/>
        <pc:sldMkLst>
          <pc:docMk/>
          <pc:sldMk cId="2441609600" sldId="316"/>
        </pc:sldMkLst>
      </pc:sldChg>
      <pc:sldChg chg="del">
        <pc:chgData name="Salustiano Rodrigues" userId="b0c2298ca69cb755" providerId="LiveId" clId="{194EC42A-70E4-4A5B-8345-E59BEE202ADB}" dt="2022-10-25T17:23:36.007" v="9" actId="47"/>
        <pc:sldMkLst>
          <pc:docMk/>
          <pc:sldMk cId="4054689194" sldId="317"/>
        </pc:sldMkLst>
      </pc:sldChg>
      <pc:sldChg chg="del">
        <pc:chgData name="Salustiano Rodrigues" userId="b0c2298ca69cb755" providerId="LiveId" clId="{194EC42A-70E4-4A5B-8345-E59BEE202ADB}" dt="2022-10-25T17:23:36.029" v="10" actId="47"/>
        <pc:sldMkLst>
          <pc:docMk/>
          <pc:sldMk cId="461486992" sldId="318"/>
        </pc:sldMkLst>
      </pc:sldChg>
      <pc:sldChg chg="del">
        <pc:chgData name="Salustiano Rodrigues" userId="b0c2298ca69cb755" providerId="LiveId" clId="{194EC42A-70E4-4A5B-8345-E59BEE202ADB}" dt="2022-10-25T17:23:36.057" v="11" actId="47"/>
        <pc:sldMkLst>
          <pc:docMk/>
          <pc:sldMk cId="316312585" sldId="319"/>
        </pc:sldMkLst>
      </pc:sldChg>
      <pc:sldChg chg="del">
        <pc:chgData name="Salustiano Rodrigues" userId="b0c2298ca69cb755" providerId="LiveId" clId="{194EC42A-70E4-4A5B-8345-E59BEE202ADB}" dt="2022-10-25T17:23:36.081" v="12" actId="47"/>
        <pc:sldMkLst>
          <pc:docMk/>
          <pc:sldMk cId="664339027" sldId="320"/>
        </pc:sldMkLst>
      </pc:sldChg>
      <pc:sldChg chg="del">
        <pc:chgData name="Salustiano Rodrigues" userId="b0c2298ca69cb755" providerId="LiveId" clId="{194EC42A-70E4-4A5B-8345-E59BEE202ADB}" dt="2022-10-25T17:23:36.124" v="13" actId="47"/>
        <pc:sldMkLst>
          <pc:docMk/>
          <pc:sldMk cId="1158665850" sldId="321"/>
        </pc:sldMkLst>
      </pc:sldChg>
      <pc:sldChg chg="del">
        <pc:chgData name="Salustiano Rodrigues" userId="b0c2298ca69cb755" providerId="LiveId" clId="{194EC42A-70E4-4A5B-8345-E59BEE202ADB}" dt="2022-10-25T17:23:36.180" v="14" actId="47"/>
        <pc:sldMkLst>
          <pc:docMk/>
          <pc:sldMk cId="3563648564" sldId="322"/>
        </pc:sldMkLst>
      </pc:sldChg>
      <pc:sldChg chg="del">
        <pc:chgData name="Salustiano Rodrigues" userId="b0c2298ca69cb755" providerId="LiveId" clId="{194EC42A-70E4-4A5B-8345-E59BEE202ADB}" dt="2022-10-25T17:23:36.222" v="15" actId="47"/>
        <pc:sldMkLst>
          <pc:docMk/>
          <pc:sldMk cId="733683970" sldId="323"/>
        </pc:sldMkLst>
      </pc:sldChg>
      <pc:sldChg chg="del">
        <pc:chgData name="Salustiano Rodrigues" userId="b0c2298ca69cb755" providerId="LiveId" clId="{194EC42A-70E4-4A5B-8345-E59BEE202ADB}" dt="2022-10-25T17:23:36.984" v="16" actId="47"/>
        <pc:sldMkLst>
          <pc:docMk/>
          <pc:sldMk cId="3766900172" sldId="324"/>
        </pc:sldMkLst>
      </pc:sldChg>
      <pc:sldChg chg="del">
        <pc:chgData name="Salustiano Rodrigues" userId="b0c2298ca69cb755" providerId="LiveId" clId="{194EC42A-70E4-4A5B-8345-E59BEE202ADB}" dt="2022-10-25T17:23:37.135" v="17" actId="47"/>
        <pc:sldMkLst>
          <pc:docMk/>
          <pc:sldMk cId="788395785" sldId="325"/>
        </pc:sldMkLst>
      </pc:sldChg>
      <pc:sldChg chg="del">
        <pc:chgData name="Salustiano Rodrigues" userId="b0c2298ca69cb755" providerId="LiveId" clId="{194EC42A-70E4-4A5B-8345-E59BEE202ADB}" dt="2022-10-25T17:23:37.628" v="18" actId="47"/>
        <pc:sldMkLst>
          <pc:docMk/>
          <pc:sldMk cId="1130029736" sldId="326"/>
        </pc:sldMkLst>
      </pc:sldChg>
      <pc:sldChg chg="del">
        <pc:chgData name="Salustiano Rodrigues" userId="b0c2298ca69cb755" providerId="LiveId" clId="{194EC42A-70E4-4A5B-8345-E59BEE202ADB}" dt="2022-10-25T17:23:37.768" v="19" actId="47"/>
        <pc:sldMkLst>
          <pc:docMk/>
          <pc:sldMk cId="4167226180" sldId="327"/>
        </pc:sldMkLst>
      </pc:sldChg>
      <pc:sldChg chg="del">
        <pc:chgData name="Salustiano Rodrigues" userId="b0c2298ca69cb755" providerId="LiveId" clId="{194EC42A-70E4-4A5B-8345-E59BEE202ADB}" dt="2022-10-25T17:23:37.929" v="20" actId="47"/>
        <pc:sldMkLst>
          <pc:docMk/>
          <pc:sldMk cId="811536012" sldId="328"/>
        </pc:sldMkLst>
      </pc:sldChg>
      <pc:sldChg chg="del">
        <pc:chgData name="Salustiano Rodrigues" userId="b0c2298ca69cb755" providerId="LiveId" clId="{194EC42A-70E4-4A5B-8345-E59BEE202ADB}" dt="2022-10-25T17:23:38.084" v="21" actId="47"/>
        <pc:sldMkLst>
          <pc:docMk/>
          <pc:sldMk cId="673162783" sldId="329"/>
        </pc:sldMkLst>
      </pc:sldChg>
      <pc:sldChg chg="del">
        <pc:chgData name="Salustiano Rodrigues" userId="b0c2298ca69cb755" providerId="LiveId" clId="{194EC42A-70E4-4A5B-8345-E59BEE202ADB}" dt="2022-10-25T17:23:38.205" v="22" actId="47"/>
        <pc:sldMkLst>
          <pc:docMk/>
          <pc:sldMk cId="1736196214" sldId="330"/>
        </pc:sldMkLst>
      </pc:sldChg>
      <pc:sldChg chg="modSp mod">
        <pc:chgData name="Salustiano Rodrigues" userId="b0c2298ca69cb755" providerId="LiveId" clId="{194EC42A-70E4-4A5B-8345-E59BEE202ADB}" dt="2022-10-25T17:34:09.828" v="122"/>
        <pc:sldMkLst>
          <pc:docMk/>
          <pc:sldMk cId="1866498743" sldId="331"/>
        </pc:sldMkLst>
        <pc:spChg chg="mod">
          <ac:chgData name="Salustiano Rodrigues" userId="b0c2298ca69cb755" providerId="LiveId" clId="{194EC42A-70E4-4A5B-8345-E59BEE202ADB}" dt="2022-10-25T17:34:09.828" v="122"/>
          <ac:spMkLst>
            <pc:docMk/>
            <pc:sldMk cId="1866498743" sldId="331"/>
            <ac:spMk id="5" creationId="{70D5EF76-55B0-422B-9639-D9553FF865BA}"/>
          </ac:spMkLst>
        </pc:spChg>
      </pc:sldChg>
      <pc:sldChg chg="del">
        <pc:chgData name="Salustiano Rodrigues" userId="b0c2298ca69cb755" providerId="LiveId" clId="{194EC42A-70E4-4A5B-8345-E59BEE202ADB}" dt="2022-10-25T17:23:41.393" v="23" actId="47"/>
        <pc:sldMkLst>
          <pc:docMk/>
          <pc:sldMk cId="2935194554" sldId="332"/>
        </pc:sldMkLst>
      </pc:sldChg>
      <pc:sldChg chg="del">
        <pc:chgData name="Salustiano Rodrigues" userId="b0c2298ca69cb755" providerId="LiveId" clId="{194EC42A-70E4-4A5B-8345-E59BEE202ADB}" dt="2022-10-25T17:23:41.906" v="24" actId="47"/>
        <pc:sldMkLst>
          <pc:docMk/>
          <pc:sldMk cId="3985065140" sldId="333"/>
        </pc:sldMkLst>
      </pc:sldChg>
      <pc:sldChg chg="del">
        <pc:chgData name="Salustiano Rodrigues" userId="b0c2298ca69cb755" providerId="LiveId" clId="{194EC42A-70E4-4A5B-8345-E59BEE202ADB}" dt="2022-10-25T17:23:41.933" v="25" actId="47"/>
        <pc:sldMkLst>
          <pc:docMk/>
          <pc:sldMk cId="1072427908" sldId="334"/>
        </pc:sldMkLst>
      </pc:sldChg>
      <pc:sldChg chg="del">
        <pc:chgData name="Salustiano Rodrigues" userId="b0c2298ca69cb755" providerId="LiveId" clId="{194EC42A-70E4-4A5B-8345-E59BEE202ADB}" dt="2022-10-25T17:23:41.962" v="26" actId="47"/>
        <pc:sldMkLst>
          <pc:docMk/>
          <pc:sldMk cId="2991880531" sldId="335"/>
        </pc:sldMkLst>
      </pc:sldChg>
      <pc:sldChg chg="del">
        <pc:chgData name="Salustiano Rodrigues" userId="b0c2298ca69cb755" providerId="LiveId" clId="{194EC42A-70E4-4A5B-8345-E59BEE202ADB}" dt="2022-10-25T17:23:41.995" v="27" actId="47"/>
        <pc:sldMkLst>
          <pc:docMk/>
          <pc:sldMk cId="3732001934" sldId="336"/>
        </pc:sldMkLst>
      </pc:sldChg>
      <pc:sldChg chg="del">
        <pc:chgData name="Salustiano Rodrigues" userId="b0c2298ca69cb755" providerId="LiveId" clId="{194EC42A-70E4-4A5B-8345-E59BEE202ADB}" dt="2022-10-25T17:23:42.018" v="28" actId="47"/>
        <pc:sldMkLst>
          <pc:docMk/>
          <pc:sldMk cId="1791379640" sldId="337"/>
        </pc:sldMkLst>
      </pc:sldChg>
      <pc:sldChg chg="del">
        <pc:chgData name="Salustiano Rodrigues" userId="b0c2298ca69cb755" providerId="LiveId" clId="{194EC42A-70E4-4A5B-8345-E59BEE202ADB}" dt="2022-10-25T17:23:42.053" v="29" actId="47"/>
        <pc:sldMkLst>
          <pc:docMk/>
          <pc:sldMk cId="3851978002" sldId="339"/>
        </pc:sldMkLst>
      </pc:sldChg>
      <pc:sldChg chg="del">
        <pc:chgData name="Salustiano Rodrigues" userId="b0c2298ca69cb755" providerId="LiveId" clId="{194EC42A-70E4-4A5B-8345-E59BEE202ADB}" dt="2022-10-25T17:23:42.088" v="30" actId="47"/>
        <pc:sldMkLst>
          <pc:docMk/>
          <pc:sldMk cId="151932187" sldId="340"/>
        </pc:sldMkLst>
      </pc:sldChg>
      <pc:sldChg chg="del">
        <pc:chgData name="Salustiano Rodrigues" userId="b0c2298ca69cb755" providerId="LiveId" clId="{194EC42A-70E4-4A5B-8345-E59BEE202ADB}" dt="2022-10-25T17:23:42.118" v="31" actId="47"/>
        <pc:sldMkLst>
          <pc:docMk/>
          <pc:sldMk cId="4014569802" sldId="341"/>
        </pc:sldMkLst>
      </pc:sldChg>
      <pc:sldChg chg="del">
        <pc:chgData name="Salustiano Rodrigues" userId="b0c2298ca69cb755" providerId="LiveId" clId="{194EC42A-70E4-4A5B-8345-E59BEE202ADB}" dt="2022-10-25T17:23:42.157" v="32" actId="47"/>
        <pc:sldMkLst>
          <pc:docMk/>
          <pc:sldMk cId="1900935850" sldId="342"/>
        </pc:sldMkLst>
      </pc:sldChg>
      <pc:sldChg chg="del">
        <pc:chgData name="Salustiano Rodrigues" userId="b0c2298ca69cb755" providerId="LiveId" clId="{194EC42A-70E4-4A5B-8345-E59BEE202ADB}" dt="2022-10-25T17:23:42.183" v="33" actId="47"/>
        <pc:sldMkLst>
          <pc:docMk/>
          <pc:sldMk cId="3779527207" sldId="343"/>
        </pc:sldMkLst>
      </pc:sldChg>
      <pc:sldChg chg="del">
        <pc:chgData name="Salustiano Rodrigues" userId="b0c2298ca69cb755" providerId="LiveId" clId="{194EC42A-70E4-4A5B-8345-E59BEE202ADB}" dt="2022-10-25T17:23:42.231" v="34" actId="47"/>
        <pc:sldMkLst>
          <pc:docMk/>
          <pc:sldMk cId="1017004854" sldId="344"/>
        </pc:sldMkLst>
      </pc:sldChg>
      <pc:sldChg chg="del">
        <pc:chgData name="Salustiano Rodrigues" userId="b0c2298ca69cb755" providerId="LiveId" clId="{194EC42A-70E4-4A5B-8345-E59BEE202ADB}" dt="2022-10-25T17:23:42.271" v="35" actId="47"/>
        <pc:sldMkLst>
          <pc:docMk/>
          <pc:sldMk cId="1441694645" sldId="345"/>
        </pc:sldMkLst>
      </pc:sldChg>
      <pc:sldChg chg="del">
        <pc:chgData name="Salustiano Rodrigues" userId="b0c2298ca69cb755" providerId="LiveId" clId="{194EC42A-70E4-4A5B-8345-E59BEE202ADB}" dt="2022-10-25T17:23:42.311" v="36" actId="47"/>
        <pc:sldMkLst>
          <pc:docMk/>
          <pc:sldMk cId="2371671318" sldId="346"/>
        </pc:sldMkLst>
      </pc:sldChg>
      <pc:sldChg chg="del">
        <pc:chgData name="Salustiano Rodrigues" userId="b0c2298ca69cb755" providerId="LiveId" clId="{194EC42A-70E4-4A5B-8345-E59BEE202ADB}" dt="2022-10-25T17:23:42.848" v="37" actId="47"/>
        <pc:sldMkLst>
          <pc:docMk/>
          <pc:sldMk cId="2928849883" sldId="347"/>
        </pc:sldMkLst>
      </pc:sldChg>
      <pc:sldChg chg="del">
        <pc:chgData name="Salustiano Rodrigues" userId="b0c2298ca69cb755" providerId="LiveId" clId="{194EC42A-70E4-4A5B-8345-E59BEE202ADB}" dt="2022-10-25T17:23:43.014" v="38" actId="47"/>
        <pc:sldMkLst>
          <pc:docMk/>
          <pc:sldMk cId="4095409712" sldId="348"/>
        </pc:sldMkLst>
      </pc:sldChg>
      <pc:sldChg chg="del">
        <pc:chgData name="Salustiano Rodrigues" userId="b0c2298ca69cb755" providerId="LiveId" clId="{194EC42A-70E4-4A5B-8345-E59BEE202ADB}" dt="2022-10-25T17:23:43.154" v="39" actId="47"/>
        <pc:sldMkLst>
          <pc:docMk/>
          <pc:sldMk cId="3079036980" sldId="349"/>
        </pc:sldMkLst>
      </pc:sldChg>
      <pc:sldChg chg="del">
        <pc:chgData name="Salustiano Rodrigues" userId="b0c2298ca69cb755" providerId="LiveId" clId="{194EC42A-70E4-4A5B-8345-E59BEE202ADB}" dt="2022-10-25T17:23:43.332" v="40" actId="47"/>
        <pc:sldMkLst>
          <pc:docMk/>
          <pc:sldMk cId="3687231488" sldId="350"/>
        </pc:sldMkLst>
      </pc:sldChg>
      <pc:sldChg chg="del">
        <pc:chgData name="Salustiano Rodrigues" userId="b0c2298ca69cb755" providerId="LiveId" clId="{194EC42A-70E4-4A5B-8345-E59BEE202ADB}" dt="2022-10-25T17:23:43.497" v="41" actId="47"/>
        <pc:sldMkLst>
          <pc:docMk/>
          <pc:sldMk cId="3794453959" sldId="351"/>
        </pc:sldMkLst>
      </pc:sldChg>
      <pc:sldChg chg="del">
        <pc:chgData name="Salustiano Rodrigues" userId="b0c2298ca69cb755" providerId="LiveId" clId="{194EC42A-70E4-4A5B-8345-E59BEE202ADB}" dt="2022-10-25T17:23:43.645" v="42" actId="47"/>
        <pc:sldMkLst>
          <pc:docMk/>
          <pc:sldMk cId="2524797170" sldId="352"/>
        </pc:sldMkLst>
      </pc:sldChg>
      <pc:sldChg chg="del">
        <pc:chgData name="Salustiano Rodrigues" userId="b0c2298ca69cb755" providerId="LiveId" clId="{194EC42A-70E4-4A5B-8345-E59BEE202ADB}" dt="2022-10-25T17:23:43.826" v="43" actId="47"/>
        <pc:sldMkLst>
          <pc:docMk/>
          <pc:sldMk cId="3603559419" sldId="353"/>
        </pc:sldMkLst>
      </pc:sldChg>
      <pc:sldChg chg="del">
        <pc:chgData name="Salustiano Rodrigues" userId="b0c2298ca69cb755" providerId="LiveId" clId="{194EC42A-70E4-4A5B-8345-E59BEE202ADB}" dt="2022-10-25T17:23:44.144" v="44" actId="47"/>
        <pc:sldMkLst>
          <pc:docMk/>
          <pc:sldMk cId="3447497883" sldId="354"/>
        </pc:sldMkLst>
      </pc:sldChg>
      <pc:sldChg chg="del">
        <pc:chgData name="Salustiano Rodrigues" userId="b0c2298ca69cb755" providerId="LiveId" clId="{194EC42A-70E4-4A5B-8345-E59BEE202ADB}" dt="2022-10-25T17:23:44.466" v="45" actId="47"/>
        <pc:sldMkLst>
          <pc:docMk/>
          <pc:sldMk cId="2318631481" sldId="355"/>
        </pc:sldMkLst>
      </pc:sldChg>
      <pc:sldChg chg="del">
        <pc:chgData name="Salustiano Rodrigues" userId="b0c2298ca69cb755" providerId="LiveId" clId="{194EC42A-70E4-4A5B-8345-E59BEE202ADB}" dt="2022-10-25T17:23:44.859" v="46" actId="47"/>
        <pc:sldMkLst>
          <pc:docMk/>
          <pc:sldMk cId="1694081898" sldId="356"/>
        </pc:sldMkLst>
      </pc:sldChg>
      <pc:sldChg chg="del">
        <pc:chgData name="Salustiano Rodrigues" userId="b0c2298ca69cb755" providerId="LiveId" clId="{194EC42A-70E4-4A5B-8345-E59BEE202ADB}" dt="2022-10-25T17:23:45.242" v="47" actId="47"/>
        <pc:sldMkLst>
          <pc:docMk/>
          <pc:sldMk cId="1450817017" sldId="357"/>
        </pc:sldMkLst>
      </pc:sldChg>
      <pc:sldChg chg="modSp mod ord">
        <pc:chgData name="Salustiano Rodrigues" userId="b0c2298ca69cb755" providerId="LiveId" clId="{194EC42A-70E4-4A5B-8345-E59BEE202ADB}" dt="2022-10-25T17:29:57.292" v="59" actId="114"/>
        <pc:sldMkLst>
          <pc:docMk/>
          <pc:sldMk cId="4084320264" sldId="358"/>
        </pc:sldMkLst>
        <pc:spChg chg="mod">
          <ac:chgData name="Salustiano Rodrigues" userId="b0c2298ca69cb755" providerId="LiveId" clId="{194EC42A-70E4-4A5B-8345-E59BEE202ADB}" dt="2022-10-25T17:23:56.674" v="52"/>
          <ac:spMkLst>
            <pc:docMk/>
            <pc:sldMk cId="4084320264" sldId="358"/>
            <ac:spMk id="2" creationId="{D19A40AC-B076-638D-9106-14B48146232C}"/>
          </ac:spMkLst>
        </pc:spChg>
        <pc:spChg chg="mod">
          <ac:chgData name="Salustiano Rodrigues" userId="b0c2298ca69cb755" providerId="LiveId" clId="{194EC42A-70E4-4A5B-8345-E59BEE202ADB}" dt="2022-10-25T17:29:57.292" v="59" actId="114"/>
          <ac:spMkLst>
            <pc:docMk/>
            <pc:sldMk cId="4084320264" sldId="358"/>
            <ac:spMk id="3" creationId="{7A8AD32C-1E14-BB5E-0F1C-A18CC04C805E}"/>
          </ac:spMkLst>
        </pc:spChg>
      </pc:sldChg>
      <pc:sldChg chg="modSp add mod">
        <pc:chgData name="Salustiano Rodrigues" userId="b0c2298ca69cb755" providerId="LiveId" clId="{194EC42A-70E4-4A5B-8345-E59BEE202ADB}" dt="2022-10-25T17:31:27.237" v="75" actId="12"/>
        <pc:sldMkLst>
          <pc:docMk/>
          <pc:sldMk cId="412174610" sldId="359"/>
        </pc:sldMkLst>
        <pc:spChg chg="mod">
          <ac:chgData name="Salustiano Rodrigues" userId="b0c2298ca69cb755" providerId="LiveId" clId="{194EC42A-70E4-4A5B-8345-E59BEE202ADB}" dt="2022-10-25T17:31:27.237" v="75" actId="12"/>
          <ac:spMkLst>
            <pc:docMk/>
            <pc:sldMk cId="412174610" sldId="359"/>
            <ac:spMk id="3" creationId="{7A8AD32C-1E14-BB5E-0F1C-A18CC04C805E}"/>
          </ac:spMkLst>
        </pc:spChg>
      </pc:sldChg>
      <pc:sldChg chg="modSp add mod">
        <pc:chgData name="Salustiano Rodrigues" userId="b0c2298ca69cb755" providerId="LiveId" clId="{194EC42A-70E4-4A5B-8345-E59BEE202ADB}" dt="2022-10-25T17:40:50.769" v="446" actId="123"/>
        <pc:sldMkLst>
          <pc:docMk/>
          <pc:sldMk cId="3423830538" sldId="360"/>
        </pc:sldMkLst>
        <pc:spChg chg="mod">
          <ac:chgData name="Salustiano Rodrigues" userId="b0c2298ca69cb755" providerId="LiveId" clId="{194EC42A-70E4-4A5B-8345-E59BEE202ADB}" dt="2022-10-25T17:40:50.769" v="446" actId="123"/>
          <ac:spMkLst>
            <pc:docMk/>
            <pc:sldMk cId="3423830538" sldId="360"/>
            <ac:spMk id="3" creationId="{7A8AD32C-1E14-BB5E-0F1C-A18CC04C805E}"/>
          </ac:spMkLst>
        </pc:spChg>
      </pc:sldChg>
      <pc:sldChg chg="modSp new mod">
        <pc:chgData name="Salustiano Rodrigues" userId="b0c2298ca69cb755" providerId="LiveId" clId="{194EC42A-70E4-4A5B-8345-E59BEE202ADB}" dt="2022-10-25T17:40:47.160" v="445" actId="123"/>
        <pc:sldMkLst>
          <pc:docMk/>
          <pc:sldMk cId="2037042588" sldId="361"/>
        </pc:sldMkLst>
        <pc:spChg chg="mod">
          <ac:chgData name="Salustiano Rodrigues" userId="b0c2298ca69cb755" providerId="LiveId" clId="{194EC42A-70E4-4A5B-8345-E59BEE202ADB}" dt="2022-10-25T17:33:30.276" v="113"/>
          <ac:spMkLst>
            <pc:docMk/>
            <pc:sldMk cId="2037042588" sldId="361"/>
            <ac:spMk id="2" creationId="{B4FAD744-DB89-09A6-E1D0-DC2789DA8292}"/>
          </ac:spMkLst>
        </pc:spChg>
        <pc:spChg chg="mod">
          <ac:chgData name="Salustiano Rodrigues" userId="b0c2298ca69cb755" providerId="LiveId" clId="{194EC42A-70E4-4A5B-8345-E59BEE202ADB}" dt="2022-10-25T17:40:47.160" v="445" actId="123"/>
          <ac:spMkLst>
            <pc:docMk/>
            <pc:sldMk cId="2037042588" sldId="361"/>
            <ac:spMk id="3" creationId="{0C8C525A-C549-F111-288C-F978A0CF7EBE}"/>
          </ac:spMkLst>
        </pc:spChg>
      </pc:sldChg>
      <pc:sldChg chg="modSp add mod ord">
        <pc:chgData name="Salustiano Rodrigues" userId="b0c2298ca69cb755" providerId="LiveId" clId="{194EC42A-70E4-4A5B-8345-E59BEE202ADB}" dt="2022-10-25T17:40:42.602" v="444" actId="123"/>
        <pc:sldMkLst>
          <pc:docMk/>
          <pc:sldMk cId="2588496966" sldId="362"/>
        </pc:sldMkLst>
        <pc:spChg chg="mod">
          <ac:chgData name="Salustiano Rodrigues" userId="b0c2298ca69cb755" providerId="LiveId" clId="{194EC42A-70E4-4A5B-8345-E59BEE202ADB}" dt="2022-10-25T17:34:24.608" v="127" actId="20577"/>
          <ac:spMkLst>
            <pc:docMk/>
            <pc:sldMk cId="2588496966" sldId="362"/>
            <ac:spMk id="2" creationId="{B4FAD744-DB89-09A6-E1D0-DC2789DA8292}"/>
          </ac:spMkLst>
        </pc:spChg>
        <pc:spChg chg="mod">
          <ac:chgData name="Salustiano Rodrigues" userId="b0c2298ca69cb755" providerId="LiveId" clId="{194EC42A-70E4-4A5B-8345-E59BEE202ADB}" dt="2022-10-25T17:40:42.602" v="444" actId="123"/>
          <ac:spMkLst>
            <pc:docMk/>
            <pc:sldMk cId="2588496966" sldId="362"/>
            <ac:spMk id="3" creationId="{0C8C525A-C549-F111-288C-F978A0CF7EBE}"/>
          </ac:spMkLst>
        </pc:spChg>
      </pc:sldChg>
      <pc:sldChg chg="addSp modSp add mod ord">
        <pc:chgData name="Salustiano Rodrigues" userId="b0c2298ca69cb755" providerId="LiveId" clId="{194EC42A-70E4-4A5B-8345-E59BEE202ADB}" dt="2022-10-25T17:40:38.506" v="443" actId="123"/>
        <pc:sldMkLst>
          <pc:docMk/>
          <pc:sldMk cId="3336080394" sldId="363"/>
        </pc:sldMkLst>
        <pc:spChg chg="mod">
          <ac:chgData name="Salustiano Rodrigues" userId="b0c2298ca69cb755" providerId="LiveId" clId="{194EC42A-70E4-4A5B-8345-E59BEE202ADB}" dt="2022-10-25T17:37:53.821" v="390" actId="255"/>
          <ac:spMkLst>
            <pc:docMk/>
            <pc:sldMk cId="3336080394" sldId="363"/>
            <ac:spMk id="2" creationId="{B4FAD744-DB89-09A6-E1D0-DC2789DA8292}"/>
          </ac:spMkLst>
        </pc:spChg>
        <pc:spChg chg="mod">
          <ac:chgData name="Salustiano Rodrigues" userId="b0c2298ca69cb755" providerId="LiveId" clId="{194EC42A-70E4-4A5B-8345-E59BEE202ADB}" dt="2022-10-25T17:40:38.506" v="443" actId="123"/>
          <ac:spMkLst>
            <pc:docMk/>
            <pc:sldMk cId="3336080394" sldId="363"/>
            <ac:spMk id="3" creationId="{0C8C525A-C549-F111-288C-F978A0CF7EBE}"/>
          </ac:spMkLst>
        </pc:spChg>
        <pc:spChg chg="add mod">
          <ac:chgData name="Salustiano Rodrigues" userId="b0c2298ca69cb755" providerId="LiveId" clId="{194EC42A-70E4-4A5B-8345-E59BEE202ADB}" dt="2022-10-25T17:37:48.062" v="388"/>
          <ac:spMkLst>
            <pc:docMk/>
            <pc:sldMk cId="3336080394" sldId="363"/>
            <ac:spMk id="5" creationId="{97DE7195-504A-8BDF-696D-D111C6CC89DE}"/>
          </ac:spMkLst>
        </pc:spChg>
      </pc:sldChg>
      <pc:sldChg chg="modSp add del mod">
        <pc:chgData name="Salustiano Rodrigues" userId="b0c2298ca69cb755" providerId="LiveId" clId="{194EC42A-70E4-4A5B-8345-E59BEE202ADB}" dt="2022-10-25T17:38:32.268" v="397" actId="47"/>
        <pc:sldMkLst>
          <pc:docMk/>
          <pc:sldMk cId="1195722203" sldId="364"/>
        </pc:sldMkLst>
        <pc:spChg chg="mod">
          <ac:chgData name="Salustiano Rodrigues" userId="b0c2298ca69cb755" providerId="LiveId" clId="{194EC42A-70E4-4A5B-8345-E59BEE202ADB}" dt="2022-10-25T17:38:11.092" v="393" actId="255"/>
          <ac:spMkLst>
            <pc:docMk/>
            <pc:sldMk cId="1195722203" sldId="364"/>
            <ac:spMk id="2" creationId="{B4FAD744-DB89-09A6-E1D0-DC2789DA8292}"/>
          </ac:spMkLst>
        </pc:spChg>
        <pc:spChg chg="mod">
          <ac:chgData name="Salustiano Rodrigues" userId="b0c2298ca69cb755" providerId="LiveId" clId="{194EC42A-70E4-4A5B-8345-E59BEE202ADB}" dt="2022-10-25T17:38:21.970" v="396" actId="20577"/>
          <ac:spMkLst>
            <pc:docMk/>
            <pc:sldMk cId="1195722203" sldId="364"/>
            <ac:spMk id="3" creationId="{0C8C525A-C549-F111-288C-F978A0CF7EBE}"/>
          </ac:spMkLst>
        </pc:spChg>
      </pc:sldChg>
      <pc:sldChg chg="modSp add mod ord">
        <pc:chgData name="Salustiano Rodrigues" userId="b0c2298ca69cb755" providerId="LiveId" clId="{194EC42A-70E4-4A5B-8345-E59BEE202ADB}" dt="2022-10-25T17:38:41.194" v="401"/>
        <pc:sldMkLst>
          <pc:docMk/>
          <pc:sldMk cId="3924900813" sldId="364"/>
        </pc:sldMkLst>
        <pc:spChg chg="mod">
          <ac:chgData name="Salustiano Rodrigues" userId="b0c2298ca69cb755" providerId="LiveId" clId="{194EC42A-70E4-4A5B-8345-E59BEE202ADB}" dt="2022-10-25T17:38:41.194" v="401"/>
          <ac:spMkLst>
            <pc:docMk/>
            <pc:sldMk cId="3924900813" sldId="364"/>
            <ac:spMk id="5" creationId="{70D5EF76-55B0-422B-9639-D9553FF865BA}"/>
          </ac:spMkLst>
        </pc:spChg>
      </pc:sldChg>
      <pc:sldChg chg="modSp add mod ord">
        <pc:chgData name="Salustiano Rodrigues" userId="b0c2298ca69cb755" providerId="LiveId" clId="{194EC42A-70E4-4A5B-8345-E59BEE202ADB}" dt="2022-10-25T17:40:33.843" v="442" actId="123"/>
        <pc:sldMkLst>
          <pc:docMk/>
          <pc:sldMk cId="4245797037" sldId="365"/>
        </pc:sldMkLst>
        <pc:spChg chg="mod">
          <ac:chgData name="Salustiano Rodrigues" userId="b0c2298ca69cb755" providerId="LiveId" clId="{194EC42A-70E4-4A5B-8345-E59BEE202ADB}" dt="2022-10-25T17:38:52.259" v="405"/>
          <ac:spMkLst>
            <pc:docMk/>
            <pc:sldMk cId="4245797037" sldId="365"/>
            <ac:spMk id="2" creationId="{B4FAD744-DB89-09A6-E1D0-DC2789DA8292}"/>
          </ac:spMkLst>
        </pc:spChg>
        <pc:spChg chg="mod">
          <ac:chgData name="Salustiano Rodrigues" userId="b0c2298ca69cb755" providerId="LiveId" clId="{194EC42A-70E4-4A5B-8345-E59BEE202ADB}" dt="2022-10-25T17:40:33.843" v="442" actId="123"/>
          <ac:spMkLst>
            <pc:docMk/>
            <pc:sldMk cId="4245797037" sldId="365"/>
            <ac:spMk id="3" creationId="{0C8C525A-C549-F111-288C-F978A0CF7EBE}"/>
          </ac:spMkLst>
        </pc:spChg>
      </pc:sldChg>
      <pc:sldChg chg="modSp add mod">
        <pc:chgData name="Salustiano Rodrigues" userId="b0c2298ca69cb755" providerId="LiveId" clId="{194EC42A-70E4-4A5B-8345-E59BEE202ADB}" dt="2022-10-25T17:43:06.283" v="521" actId="6549"/>
        <pc:sldMkLst>
          <pc:docMk/>
          <pc:sldMk cId="1110760898" sldId="366"/>
        </pc:sldMkLst>
        <pc:spChg chg="mod">
          <ac:chgData name="Salustiano Rodrigues" userId="b0c2298ca69cb755" providerId="LiveId" clId="{194EC42A-70E4-4A5B-8345-E59BEE202ADB}" dt="2022-10-25T17:40:20.141" v="439" actId="403"/>
          <ac:spMkLst>
            <pc:docMk/>
            <pc:sldMk cId="1110760898" sldId="366"/>
            <ac:spMk id="2" creationId="{B4FAD744-DB89-09A6-E1D0-DC2789DA8292}"/>
          </ac:spMkLst>
        </pc:spChg>
        <pc:spChg chg="mod">
          <ac:chgData name="Salustiano Rodrigues" userId="b0c2298ca69cb755" providerId="LiveId" clId="{194EC42A-70E4-4A5B-8345-E59BEE202ADB}" dt="2022-10-25T17:43:06.283" v="521" actId="6549"/>
          <ac:spMkLst>
            <pc:docMk/>
            <pc:sldMk cId="1110760898" sldId="366"/>
            <ac:spMk id="3" creationId="{0C8C525A-C549-F111-288C-F978A0CF7EBE}"/>
          </ac:spMkLst>
        </pc:spChg>
      </pc:sldChg>
      <pc:sldChg chg="addSp modSp add mod setBg">
        <pc:chgData name="Salustiano Rodrigues" userId="b0c2298ca69cb755" providerId="LiveId" clId="{194EC42A-70E4-4A5B-8345-E59BEE202ADB}" dt="2022-10-25T17:45:48.775" v="590" actId="6549"/>
        <pc:sldMkLst>
          <pc:docMk/>
          <pc:sldMk cId="631580244" sldId="367"/>
        </pc:sldMkLst>
        <pc:spChg chg="mod">
          <ac:chgData name="Salustiano Rodrigues" userId="b0c2298ca69cb755" providerId="LiveId" clId="{194EC42A-70E4-4A5B-8345-E59BEE202ADB}" dt="2022-10-25T17:44:20.658" v="551" actId="26606"/>
          <ac:spMkLst>
            <pc:docMk/>
            <pc:sldMk cId="631580244" sldId="367"/>
            <ac:spMk id="2" creationId="{B4FAD744-DB89-09A6-E1D0-DC2789DA8292}"/>
          </ac:spMkLst>
        </pc:spChg>
        <pc:spChg chg="mod">
          <ac:chgData name="Salustiano Rodrigues" userId="b0c2298ca69cb755" providerId="LiveId" clId="{194EC42A-70E4-4A5B-8345-E59BEE202ADB}" dt="2022-10-25T17:45:48.775" v="590" actId="6549"/>
          <ac:spMkLst>
            <pc:docMk/>
            <pc:sldMk cId="631580244" sldId="367"/>
            <ac:spMk id="3" creationId="{0C8C525A-C549-F111-288C-F978A0CF7EBE}"/>
          </ac:spMkLst>
        </pc:spChg>
        <pc:spChg chg="mod ord">
          <ac:chgData name="Salustiano Rodrigues" userId="b0c2298ca69cb755" providerId="LiveId" clId="{194EC42A-70E4-4A5B-8345-E59BEE202ADB}" dt="2022-10-25T17:44:20.658" v="551" actId="26606"/>
          <ac:spMkLst>
            <pc:docMk/>
            <pc:sldMk cId="631580244" sldId="367"/>
            <ac:spMk id="4" creationId="{24DE634E-2A25-C238-1FFE-2DCC67AD37AA}"/>
          </ac:spMkLst>
        </pc:spChg>
        <pc:spChg chg="add">
          <ac:chgData name="Salustiano Rodrigues" userId="b0c2298ca69cb755" providerId="LiveId" clId="{194EC42A-70E4-4A5B-8345-E59BEE202ADB}" dt="2022-10-25T17:44:20.658" v="551" actId="26606"/>
          <ac:spMkLst>
            <pc:docMk/>
            <pc:sldMk cId="631580244" sldId="367"/>
            <ac:spMk id="11" creationId="{3F4C104D-5F30-4811-9376-566B26E4719A}"/>
          </ac:spMkLst>
        </pc:spChg>
        <pc:spChg chg="add">
          <ac:chgData name="Salustiano Rodrigues" userId="b0c2298ca69cb755" providerId="LiveId" clId="{194EC42A-70E4-4A5B-8345-E59BEE202ADB}" dt="2022-10-25T17:44:20.658" v="551" actId="26606"/>
          <ac:spMkLst>
            <pc:docMk/>
            <pc:sldMk cId="631580244" sldId="367"/>
            <ac:spMk id="13" creationId="{0815E34B-5D02-4E01-A936-E8E1C0AB6F12}"/>
          </ac:spMkLst>
        </pc:spChg>
        <pc:spChg chg="add">
          <ac:chgData name="Salustiano Rodrigues" userId="b0c2298ca69cb755" providerId="LiveId" clId="{194EC42A-70E4-4A5B-8345-E59BEE202ADB}" dt="2022-10-25T17:44:20.658" v="551" actId="26606"/>
          <ac:spMkLst>
            <pc:docMk/>
            <pc:sldMk cId="631580244" sldId="367"/>
            <ac:spMk id="15" creationId="{7DE3414B-B032-4710-A468-D3285E38C5FF}"/>
          </ac:spMkLst>
        </pc:spChg>
        <pc:picChg chg="add mod">
          <ac:chgData name="Salustiano Rodrigues" userId="b0c2298ca69cb755" providerId="LiveId" clId="{194EC42A-70E4-4A5B-8345-E59BEE202ADB}" dt="2022-10-25T17:44:44.323" v="563" actId="14100"/>
          <ac:picMkLst>
            <pc:docMk/>
            <pc:sldMk cId="631580244" sldId="367"/>
            <ac:picMk id="6" creationId="{6F38B322-B6DF-86A5-FF72-C030100A9700}"/>
          </ac:picMkLst>
        </pc:picChg>
      </pc:sldChg>
      <pc:sldChg chg="new del">
        <pc:chgData name="Salustiano Rodrigues" userId="b0c2298ca69cb755" providerId="LiveId" clId="{194EC42A-70E4-4A5B-8345-E59BEE202ADB}" dt="2022-10-25T17:45:19.426" v="577" actId="47"/>
        <pc:sldMkLst>
          <pc:docMk/>
          <pc:sldMk cId="1141145177" sldId="368"/>
        </pc:sldMkLst>
      </pc:sldChg>
      <pc:sldChg chg="addSp modSp add mod ord setBg">
        <pc:chgData name="Salustiano Rodrigues" userId="b0c2298ca69cb755" providerId="LiveId" clId="{194EC42A-70E4-4A5B-8345-E59BEE202ADB}" dt="2022-10-25T17:47:14.139" v="603" actId="962"/>
        <pc:sldMkLst>
          <pc:docMk/>
          <pc:sldMk cId="2645057398" sldId="368"/>
        </pc:sldMkLst>
        <pc:spChg chg="mod">
          <ac:chgData name="Salustiano Rodrigues" userId="b0c2298ca69cb755" providerId="LiveId" clId="{194EC42A-70E4-4A5B-8345-E59BEE202ADB}" dt="2022-10-25T17:47:09.444" v="600" actId="26606"/>
          <ac:spMkLst>
            <pc:docMk/>
            <pc:sldMk cId="2645057398" sldId="368"/>
            <ac:spMk id="2" creationId="{B4FAD744-DB89-09A6-E1D0-DC2789DA8292}"/>
          </ac:spMkLst>
        </pc:spChg>
        <pc:spChg chg="mod">
          <ac:chgData name="Salustiano Rodrigues" userId="b0c2298ca69cb755" providerId="LiveId" clId="{194EC42A-70E4-4A5B-8345-E59BEE202ADB}" dt="2022-10-25T17:47:14.139" v="603" actId="962"/>
          <ac:spMkLst>
            <pc:docMk/>
            <pc:sldMk cId="2645057398" sldId="368"/>
            <ac:spMk id="3" creationId="{0C8C525A-C549-F111-288C-F978A0CF7EBE}"/>
          </ac:spMkLst>
        </pc:spChg>
        <pc:spChg chg="mod ord">
          <ac:chgData name="Salustiano Rodrigues" userId="b0c2298ca69cb755" providerId="LiveId" clId="{194EC42A-70E4-4A5B-8345-E59BEE202ADB}" dt="2022-10-25T17:47:09.444" v="600" actId="26606"/>
          <ac:spMkLst>
            <pc:docMk/>
            <pc:sldMk cId="2645057398" sldId="368"/>
            <ac:spMk id="4" creationId="{24DE634E-2A25-C238-1FFE-2DCC67AD37AA}"/>
          </ac:spMkLst>
        </pc:spChg>
        <pc:spChg chg="add">
          <ac:chgData name="Salustiano Rodrigues" userId="b0c2298ca69cb755" providerId="LiveId" clId="{194EC42A-70E4-4A5B-8345-E59BEE202ADB}" dt="2022-10-25T17:47:09.444" v="600" actId="26606"/>
          <ac:spMkLst>
            <pc:docMk/>
            <pc:sldMk cId="2645057398" sldId="368"/>
            <ac:spMk id="11" creationId="{3F4C104D-5F30-4811-9376-566B26E4719A}"/>
          </ac:spMkLst>
        </pc:spChg>
        <pc:spChg chg="add">
          <ac:chgData name="Salustiano Rodrigues" userId="b0c2298ca69cb755" providerId="LiveId" clId="{194EC42A-70E4-4A5B-8345-E59BEE202ADB}" dt="2022-10-25T17:47:09.444" v="600" actId="26606"/>
          <ac:spMkLst>
            <pc:docMk/>
            <pc:sldMk cId="2645057398" sldId="368"/>
            <ac:spMk id="13" creationId="{0815E34B-5D02-4E01-A936-E8E1C0AB6F12}"/>
          </ac:spMkLst>
        </pc:spChg>
        <pc:spChg chg="add">
          <ac:chgData name="Salustiano Rodrigues" userId="b0c2298ca69cb755" providerId="LiveId" clId="{194EC42A-70E4-4A5B-8345-E59BEE202ADB}" dt="2022-10-25T17:47:09.444" v="600" actId="26606"/>
          <ac:spMkLst>
            <pc:docMk/>
            <pc:sldMk cId="2645057398" sldId="368"/>
            <ac:spMk id="15" creationId="{7DE3414B-B032-4710-A468-D3285E38C5FF}"/>
          </ac:spMkLst>
        </pc:spChg>
        <pc:picChg chg="add mod">
          <ac:chgData name="Salustiano Rodrigues" userId="b0c2298ca69cb755" providerId="LiveId" clId="{194EC42A-70E4-4A5B-8345-E59BEE202ADB}" dt="2022-10-25T17:47:14.138" v="602" actId="27614"/>
          <ac:picMkLst>
            <pc:docMk/>
            <pc:sldMk cId="2645057398" sldId="368"/>
            <ac:picMk id="6" creationId="{AF7D8FA7-1A08-5C85-D5A9-429BE7691311}"/>
          </ac:picMkLst>
        </pc:picChg>
      </pc:sldChg>
      <pc:sldChg chg="modSp add mod ord">
        <pc:chgData name="Salustiano Rodrigues" userId="b0c2298ca69cb755" providerId="LiveId" clId="{194EC42A-70E4-4A5B-8345-E59BEE202ADB}" dt="2022-10-25T17:49:07.813" v="638" actId="113"/>
        <pc:sldMkLst>
          <pc:docMk/>
          <pc:sldMk cId="990511005" sldId="369"/>
        </pc:sldMkLst>
        <pc:spChg chg="mod">
          <ac:chgData name="Salustiano Rodrigues" userId="b0c2298ca69cb755" providerId="LiveId" clId="{194EC42A-70E4-4A5B-8345-E59BEE202ADB}" dt="2022-10-25T17:47:27.494" v="607"/>
          <ac:spMkLst>
            <pc:docMk/>
            <pc:sldMk cId="990511005" sldId="369"/>
            <ac:spMk id="2" creationId="{B4FAD744-DB89-09A6-E1D0-DC2789DA8292}"/>
          </ac:spMkLst>
        </pc:spChg>
        <pc:spChg chg="mod">
          <ac:chgData name="Salustiano Rodrigues" userId="b0c2298ca69cb755" providerId="LiveId" clId="{194EC42A-70E4-4A5B-8345-E59BEE202ADB}" dt="2022-10-25T17:49:07.813" v="638" actId="113"/>
          <ac:spMkLst>
            <pc:docMk/>
            <pc:sldMk cId="990511005" sldId="369"/>
            <ac:spMk id="3" creationId="{0C8C525A-C549-F111-288C-F978A0CF7EBE}"/>
          </ac:spMkLst>
        </pc:spChg>
      </pc:sldChg>
      <pc:sldChg chg="modSp add mod">
        <pc:chgData name="Salustiano Rodrigues" userId="b0c2298ca69cb755" providerId="LiveId" clId="{194EC42A-70E4-4A5B-8345-E59BEE202ADB}" dt="2022-10-25T17:50:31.955" v="662" actId="113"/>
        <pc:sldMkLst>
          <pc:docMk/>
          <pc:sldMk cId="3047501693" sldId="370"/>
        </pc:sldMkLst>
        <pc:spChg chg="mod">
          <ac:chgData name="Salustiano Rodrigues" userId="b0c2298ca69cb755" providerId="LiveId" clId="{194EC42A-70E4-4A5B-8345-E59BEE202ADB}" dt="2022-10-25T17:50:31.955" v="662" actId="113"/>
          <ac:spMkLst>
            <pc:docMk/>
            <pc:sldMk cId="3047501693" sldId="370"/>
            <ac:spMk id="3" creationId="{0C8C525A-C549-F111-288C-F978A0CF7EBE}"/>
          </ac:spMkLst>
        </pc:spChg>
      </pc:sldChg>
      <pc:sldChg chg="modSp add mod">
        <pc:chgData name="Salustiano Rodrigues" userId="b0c2298ca69cb755" providerId="LiveId" clId="{194EC42A-70E4-4A5B-8345-E59BEE202ADB}" dt="2022-10-25T17:51:47.485" v="695" actId="14"/>
        <pc:sldMkLst>
          <pc:docMk/>
          <pc:sldMk cId="1193727144" sldId="371"/>
        </pc:sldMkLst>
        <pc:spChg chg="mod">
          <ac:chgData name="Salustiano Rodrigues" userId="b0c2298ca69cb755" providerId="LiveId" clId="{194EC42A-70E4-4A5B-8345-E59BEE202ADB}" dt="2022-10-25T17:51:47.485" v="695" actId="14"/>
          <ac:spMkLst>
            <pc:docMk/>
            <pc:sldMk cId="1193727144" sldId="371"/>
            <ac:spMk id="3" creationId="{0C8C525A-C549-F111-288C-F978A0CF7EBE}"/>
          </ac:spMkLst>
        </pc:spChg>
      </pc:sldChg>
      <pc:sldChg chg="modSp add mod">
        <pc:chgData name="Salustiano Rodrigues" userId="b0c2298ca69cb755" providerId="LiveId" clId="{194EC42A-70E4-4A5B-8345-E59BEE202ADB}" dt="2022-10-25T17:52:51.439" v="710" actId="113"/>
        <pc:sldMkLst>
          <pc:docMk/>
          <pc:sldMk cId="425362088" sldId="372"/>
        </pc:sldMkLst>
        <pc:spChg chg="mod">
          <ac:chgData name="Salustiano Rodrigues" userId="b0c2298ca69cb755" providerId="LiveId" clId="{194EC42A-70E4-4A5B-8345-E59BEE202ADB}" dt="2022-10-25T17:52:02.337" v="697"/>
          <ac:spMkLst>
            <pc:docMk/>
            <pc:sldMk cId="425362088" sldId="372"/>
            <ac:spMk id="2" creationId="{B4FAD744-DB89-09A6-E1D0-DC2789DA8292}"/>
          </ac:spMkLst>
        </pc:spChg>
        <pc:spChg chg="mod">
          <ac:chgData name="Salustiano Rodrigues" userId="b0c2298ca69cb755" providerId="LiveId" clId="{194EC42A-70E4-4A5B-8345-E59BEE202ADB}" dt="2022-10-25T17:52:51.439" v="710" actId="113"/>
          <ac:spMkLst>
            <pc:docMk/>
            <pc:sldMk cId="425362088" sldId="372"/>
            <ac:spMk id="3" creationId="{0C8C525A-C549-F111-288C-F978A0CF7EBE}"/>
          </ac:spMkLst>
        </pc:spChg>
      </pc:sldChg>
      <pc:sldChg chg="modSp add mod ord">
        <pc:chgData name="Salustiano Rodrigues" userId="b0c2298ca69cb755" providerId="LiveId" clId="{194EC42A-70E4-4A5B-8345-E59BEE202ADB}" dt="2022-10-25T17:54:43.268" v="757" actId="113"/>
        <pc:sldMkLst>
          <pc:docMk/>
          <pc:sldMk cId="2187727259" sldId="373"/>
        </pc:sldMkLst>
        <pc:spChg chg="mod">
          <ac:chgData name="Salustiano Rodrigues" userId="b0c2298ca69cb755" providerId="LiveId" clId="{194EC42A-70E4-4A5B-8345-E59BEE202ADB}" dt="2022-10-25T17:53:29.780" v="720"/>
          <ac:spMkLst>
            <pc:docMk/>
            <pc:sldMk cId="2187727259" sldId="373"/>
            <ac:spMk id="2" creationId="{B4FAD744-DB89-09A6-E1D0-DC2789DA8292}"/>
          </ac:spMkLst>
        </pc:spChg>
        <pc:spChg chg="mod">
          <ac:chgData name="Salustiano Rodrigues" userId="b0c2298ca69cb755" providerId="LiveId" clId="{194EC42A-70E4-4A5B-8345-E59BEE202ADB}" dt="2022-10-25T17:54:43.268" v="757" actId="113"/>
          <ac:spMkLst>
            <pc:docMk/>
            <pc:sldMk cId="2187727259" sldId="373"/>
            <ac:spMk id="3" creationId="{0C8C525A-C549-F111-288C-F978A0CF7EBE}"/>
          </ac:spMkLst>
        </pc:spChg>
      </pc:sldChg>
      <pc:sldChg chg="modSp add del mod">
        <pc:chgData name="Salustiano Rodrigues" userId="b0c2298ca69cb755" providerId="LiveId" clId="{194EC42A-70E4-4A5B-8345-E59BEE202ADB}" dt="2022-10-25T17:53:23.419" v="716" actId="47"/>
        <pc:sldMkLst>
          <pc:docMk/>
          <pc:sldMk cId="3125267059" sldId="373"/>
        </pc:sldMkLst>
        <pc:spChg chg="mod">
          <ac:chgData name="Salustiano Rodrigues" userId="b0c2298ca69cb755" providerId="LiveId" clId="{194EC42A-70E4-4A5B-8345-E59BEE202ADB}" dt="2022-10-25T17:53:09.714" v="712"/>
          <ac:spMkLst>
            <pc:docMk/>
            <pc:sldMk cId="3125267059" sldId="373"/>
            <ac:spMk id="2" creationId="{B4FAD744-DB89-09A6-E1D0-DC2789DA8292}"/>
          </ac:spMkLst>
        </pc:spChg>
        <pc:spChg chg="mod">
          <ac:chgData name="Salustiano Rodrigues" userId="b0c2298ca69cb755" providerId="LiveId" clId="{194EC42A-70E4-4A5B-8345-E59BEE202ADB}" dt="2022-10-25T17:53:21.422" v="715"/>
          <ac:spMkLst>
            <pc:docMk/>
            <pc:sldMk cId="3125267059" sldId="373"/>
            <ac:spMk id="3" creationId="{0C8C525A-C549-F111-288C-F978A0CF7EBE}"/>
          </ac:spMkLst>
        </pc:spChg>
      </pc:sldChg>
      <pc:sldChg chg="modSp add del mod">
        <pc:chgData name="Salustiano Rodrigues" userId="b0c2298ca69cb755" providerId="LiveId" clId="{194EC42A-70E4-4A5B-8345-E59BEE202ADB}" dt="2022-10-25T17:56:14.003" v="838" actId="47"/>
        <pc:sldMkLst>
          <pc:docMk/>
          <pc:sldMk cId="1833338042" sldId="374"/>
        </pc:sldMkLst>
        <pc:spChg chg="mod">
          <ac:chgData name="Salustiano Rodrigues" userId="b0c2298ca69cb755" providerId="LiveId" clId="{194EC42A-70E4-4A5B-8345-E59BEE202ADB}" dt="2022-10-25T17:56:10.543" v="837" actId="27636"/>
          <ac:spMkLst>
            <pc:docMk/>
            <pc:sldMk cId="1833338042" sldId="374"/>
            <ac:spMk id="3" creationId="{0C8C525A-C549-F111-288C-F978A0CF7EBE}"/>
          </ac:spMkLst>
        </pc:spChg>
      </pc:sldChg>
      <pc:sldChg chg="modSp add mod ord">
        <pc:chgData name="Salustiano Rodrigues" userId="b0c2298ca69cb755" providerId="LiveId" clId="{194EC42A-70E4-4A5B-8345-E59BEE202ADB}" dt="2022-10-26T18:11:34.316" v="842"/>
        <pc:sldMkLst>
          <pc:docMk/>
          <pc:sldMk cId="3928915768" sldId="374"/>
        </pc:sldMkLst>
        <pc:spChg chg="mod">
          <ac:chgData name="Salustiano Rodrigues" userId="b0c2298ca69cb755" providerId="LiveId" clId="{194EC42A-70E4-4A5B-8345-E59BEE202ADB}" dt="2022-10-26T18:11:34.316" v="842"/>
          <ac:spMkLst>
            <pc:docMk/>
            <pc:sldMk cId="3928915768" sldId="374"/>
            <ac:spMk id="5" creationId="{70D5EF76-55B0-422B-9639-D9553FF865BA}"/>
          </ac:spMkLst>
        </pc:spChg>
      </pc:sldChg>
      <pc:sldChg chg="modSp add mod ord">
        <pc:chgData name="Salustiano Rodrigues" userId="b0c2298ca69cb755" providerId="LiveId" clId="{194EC42A-70E4-4A5B-8345-E59BEE202ADB}" dt="2022-10-26T18:12:09.208" v="874" actId="20577"/>
        <pc:sldMkLst>
          <pc:docMk/>
          <pc:sldMk cId="2218165272" sldId="375"/>
        </pc:sldMkLst>
        <pc:spChg chg="mod">
          <ac:chgData name="Salustiano Rodrigues" userId="b0c2298ca69cb755" providerId="LiveId" clId="{194EC42A-70E4-4A5B-8345-E59BEE202ADB}" dt="2022-10-26T18:12:09.208" v="874" actId="20577"/>
          <ac:spMkLst>
            <pc:docMk/>
            <pc:sldMk cId="2218165272" sldId="375"/>
            <ac:spMk id="3" creationId="{0C8C525A-C549-F111-288C-F978A0CF7EBE}"/>
          </ac:spMkLst>
        </pc:spChg>
      </pc:sldChg>
      <pc:sldChg chg="addSp modSp add mod">
        <pc:chgData name="Salustiano Rodrigues" userId="b0c2298ca69cb755" providerId="LiveId" clId="{194EC42A-70E4-4A5B-8345-E59BEE202ADB}" dt="2022-10-26T18:13:25.894" v="880" actId="208"/>
        <pc:sldMkLst>
          <pc:docMk/>
          <pc:sldMk cId="136950397" sldId="376"/>
        </pc:sldMkLst>
        <pc:spChg chg="mod">
          <ac:chgData name="Salustiano Rodrigues" userId="b0c2298ca69cb755" providerId="LiveId" clId="{194EC42A-70E4-4A5B-8345-E59BEE202ADB}" dt="2022-10-26T18:12:27.173" v="876"/>
          <ac:spMkLst>
            <pc:docMk/>
            <pc:sldMk cId="136950397" sldId="376"/>
            <ac:spMk id="2" creationId="{B4FAD744-DB89-09A6-E1D0-DC2789DA8292}"/>
          </ac:spMkLst>
        </pc:spChg>
        <pc:spChg chg="mod">
          <ac:chgData name="Salustiano Rodrigues" userId="b0c2298ca69cb755" providerId="LiveId" clId="{194EC42A-70E4-4A5B-8345-E59BEE202ADB}" dt="2022-10-26T18:12:35.283" v="878" actId="15"/>
          <ac:spMkLst>
            <pc:docMk/>
            <pc:sldMk cId="136950397" sldId="376"/>
            <ac:spMk id="3" creationId="{0C8C525A-C549-F111-288C-F978A0CF7EBE}"/>
          </ac:spMkLst>
        </pc:spChg>
        <pc:picChg chg="add mod">
          <ac:chgData name="Salustiano Rodrigues" userId="b0c2298ca69cb755" providerId="LiveId" clId="{194EC42A-70E4-4A5B-8345-E59BEE202ADB}" dt="2022-10-26T18:13:25.894" v="880" actId="208"/>
          <ac:picMkLst>
            <pc:docMk/>
            <pc:sldMk cId="136950397" sldId="376"/>
            <ac:picMk id="6" creationId="{901B3148-4D0A-518D-E211-90D2C8C5EC18}"/>
          </ac:picMkLst>
        </pc:picChg>
      </pc:sldChg>
      <pc:sldChg chg="addSp delSp modSp add mod">
        <pc:chgData name="Salustiano Rodrigues" userId="b0c2298ca69cb755" providerId="LiveId" clId="{194EC42A-70E4-4A5B-8345-E59BEE202ADB}" dt="2022-10-26T18:14:02.256" v="887" actId="1076"/>
        <pc:sldMkLst>
          <pc:docMk/>
          <pc:sldMk cId="1929498640" sldId="377"/>
        </pc:sldMkLst>
        <pc:spChg chg="mod">
          <ac:chgData name="Salustiano Rodrigues" userId="b0c2298ca69cb755" providerId="LiveId" clId="{194EC42A-70E4-4A5B-8345-E59BEE202ADB}" dt="2022-10-26T18:13:34.744" v="882"/>
          <ac:spMkLst>
            <pc:docMk/>
            <pc:sldMk cId="1929498640" sldId="377"/>
            <ac:spMk id="2" creationId="{B4FAD744-DB89-09A6-E1D0-DC2789DA8292}"/>
          </ac:spMkLst>
        </pc:spChg>
        <pc:spChg chg="mod">
          <ac:chgData name="Salustiano Rodrigues" userId="b0c2298ca69cb755" providerId="LiveId" clId="{194EC42A-70E4-4A5B-8345-E59BEE202ADB}" dt="2022-10-26T18:13:39.235" v="883"/>
          <ac:spMkLst>
            <pc:docMk/>
            <pc:sldMk cId="1929498640" sldId="377"/>
            <ac:spMk id="3" creationId="{0C8C525A-C549-F111-288C-F978A0CF7EBE}"/>
          </ac:spMkLst>
        </pc:spChg>
        <pc:picChg chg="del">
          <ac:chgData name="Salustiano Rodrigues" userId="b0c2298ca69cb755" providerId="LiveId" clId="{194EC42A-70E4-4A5B-8345-E59BEE202ADB}" dt="2022-10-26T18:13:40.493" v="884" actId="478"/>
          <ac:picMkLst>
            <pc:docMk/>
            <pc:sldMk cId="1929498640" sldId="377"/>
            <ac:picMk id="6" creationId="{901B3148-4D0A-518D-E211-90D2C8C5EC18}"/>
          </ac:picMkLst>
        </pc:picChg>
        <pc:picChg chg="add mod">
          <ac:chgData name="Salustiano Rodrigues" userId="b0c2298ca69cb755" providerId="LiveId" clId="{194EC42A-70E4-4A5B-8345-E59BEE202ADB}" dt="2022-10-26T18:14:02.256" v="887" actId="1076"/>
          <ac:picMkLst>
            <pc:docMk/>
            <pc:sldMk cId="1929498640" sldId="377"/>
            <ac:picMk id="7" creationId="{27BB3861-D7EC-C253-FD8E-21F556D330F5}"/>
          </ac:picMkLst>
        </pc:picChg>
      </pc:sldChg>
      <pc:sldChg chg="addSp delSp modSp add mod">
        <pc:chgData name="Salustiano Rodrigues" userId="b0c2298ca69cb755" providerId="LiveId" clId="{194EC42A-70E4-4A5B-8345-E59BEE202ADB}" dt="2022-10-26T18:15:18.398" v="923" actId="208"/>
        <pc:sldMkLst>
          <pc:docMk/>
          <pc:sldMk cId="3651698653" sldId="378"/>
        </pc:sldMkLst>
        <pc:spChg chg="mod">
          <ac:chgData name="Salustiano Rodrigues" userId="b0c2298ca69cb755" providerId="LiveId" clId="{194EC42A-70E4-4A5B-8345-E59BEE202ADB}" dt="2022-10-26T18:14:19.047" v="889"/>
          <ac:spMkLst>
            <pc:docMk/>
            <pc:sldMk cId="3651698653" sldId="378"/>
            <ac:spMk id="2" creationId="{B4FAD744-DB89-09A6-E1D0-DC2789DA8292}"/>
          </ac:spMkLst>
        </pc:spChg>
        <pc:spChg chg="mod">
          <ac:chgData name="Salustiano Rodrigues" userId="b0c2298ca69cb755" providerId="LiveId" clId="{194EC42A-70E4-4A5B-8345-E59BEE202ADB}" dt="2022-10-26T18:14:53.209" v="895" actId="20577"/>
          <ac:spMkLst>
            <pc:docMk/>
            <pc:sldMk cId="3651698653" sldId="378"/>
            <ac:spMk id="3" creationId="{0C8C525A-C549-F111-288C-F978A0CF7EBE}"/>
          </ac:spMkLst>
        </pc:spChg>
        <pc:picChg chg="add mod">
          <ac:chgData name="Salustiano Rodrigues" userId="b0c2298ca69cb755" providerId="LiveId" clId="{194EC42A-70E4-4A5B-8345-E59BEE202ADB}" dt="2022-10-26T18:15:18.398" v="923" actId="208"/>
          <ac:picMkLst>
            <pc:docMk/>
            <pc:sldMk cId="3651698653" sldId="378"/>
            <ac:picMk id="6" creationId="{21C6F910-9F48-4653-7735-5D938AA8E48E}"/>
          </ac:picMkLst>
        </pc:picChg>
        <pc:picChg chg="del">
          <ac:chgData name="Salustiano Rodrigues" userId="b0c2298ca69cb755" providerId="LiveId" clId="{194EC42A-70E4-4A5B-8345-E59BEE202ADB}" dt="2022-10-26T18:14:24.866" v="891" actId="478"/>
          <ac:picMkLst>
            <pc:docMk/>
            <pc:sldMk cId="3651698653" sldId="378"/>
            <ac:picMk id="7" creationId="{27BB3861-D7EC-C253-FD8E-21F556D330F5}"/>
          </ac:picMkLst>
        </pc:picChg>
      </pc:sldChg>
      <pc:sldChg chg="addSp delSp modSp add mod">
        <pc:chgData name="Salustiano Rodrigues" userId="b0c2298ca69cb755" providerId="LiveId" clId="{194EC42A-70E4-4A5B-8345-E59BEE202ADB}" dt="2022-10-26T18:15:50.375" v="949" actId="208"/>
        <pc:sldMkLst>
          <pc:docMk/>
          <pc:sldMk cId="304722938" sldId="379"/>
        </pc:sldMkLst>
        <pc:spChg chg="mod">
          <ac:chgData name="Salustiano Rodrigues" userId="b0c2298ca69cb755" providerId="LiveId" clId="{194EC42A-70E4-4A5B-8345-E59BEE202ADB}" dt="2022-10-26T18:15:27.162" v="925"/>
          <ac:spMkLst>
            <pc:docMk/>
            <pc:sldMk cId="304722938" sldId="379"/>
            <ac:spMk id="2" creationId="{B4FAD744-DB89-09A6-E1D0-DC2789DA8292}"/>
          </ac:spMkLst>
        </pc:spChg>
        <pc:spChg chg="mod">
          <ac:chgData name="Salustiano Rodrigues" userId="b0c2298ca69cb755" providerId="LiveId" clId="{194EC42A-70E4-4A5B-8345-E59BEE202ADB}" dt="2022-10-26T18:15:32.134" v="926"/>
          <ac:spMkLst>
            <pc:docMk/>
            <pc:sldMk cId="304722938" sldId="379"/>
            <ac:spMk id="3" creationId="{0C8C525A-C549-F111-288C-F978A0CF7EBE}"/>
          </ac:spMkLst>
        </pc:spChg>
        <pc:picChg chg="del">
          <ac:chgData name="Salustiano Rodrigues" userId="b0c2298ca69cb755" providerId="LiveId" clId="{194EC42A-70E4-4A5B-8345-E59BEE202ADB}" dt="2022-10-26T18:15:34.643" v="927" actId="478"/>
          <ac:picMkLst>
            <pc:docMk/>
            <pc:sldMk cId="304722938" sldId="379"/>
            <ac:picMk id="6" creationId="{21C6F910-9F48-4653-7735-5D938AA8E48E}"/>
          </ac:picMkLst>
        </pc:picChg>
        <pc:picChg chg="add mod">
          <ac:chgData name="Salustiano Rodrigues" userId="b0c2298ca69cb755" providerId="LiveId" clId="{194EC42A-70E4-4A5B-8345-E59BEE202ADB}" dt="2022-10-26T18:15:50.375" v="949" actId="208"/>
          <ac:picMkLst>
            <pc:docMk/>
            <pc:sldMk cId="304722938" sldId="379"/>
            <ac:picMk id="7" creationId="{4500863D-10EE-AF7C-30D4-1C4404E09E92}"/>
          </ac:picMkLst>
        </pc:picChg>
      </pc:sldChg>
      <pc:sldChg chg="addSp delSp modSp add mod">
        <pc:chgData name="Salustiano Rodrigues" userId="b0c2298ca69cb755" providerId="LiveId" clId="{194EC42A-70E4-4A5B-8345-E59BEE202ADB}" dt="2022-10-26T18:17:23.579" v="973" actId="1076"/>
        <pc:sldMkLst>
          <pc:docMk/>
          <pc:sldMk cId="2527593706" sldId="380"/>
        </pc:sldMkLst>
        <pc:spChg chg="mod">
          <ac:chgData name="Salustiano Rodrigues" userId="b0c2298ca69cb755" providerId="LiveId" clId="{194EC42A-70E4-4A5B-8345-E59BEE202ADB}" dt="2022-10-26T18:15:58.024" v="951"/>
          <ac:spMkLst>
            <pc:docMk/>
            <pc:sldMk cId="2527593706" sldId="380"/>
            <ac:spMk id="2" creationId="{B4FAD744-DB89-09A6-E1D0-DC2789DA8292}"/>
          </ac:spMkLst>
        </pc:spChg>
        <pc:spChg chg="mod">
          <ac:chgData name="Salustiano Rodrigues" userId="b0c2298ca69cb755" providerId="LiveId" clId="{194EC42A-70E4-4A5B-8345-E59BEE202ADB}" dt="2022-10-26T18:17:21.016" v="972"/>
          <ac:spMkLst>
            <pc:docMk/>
            <pc:sldMk cId="2527593706" sldId="380"/>
            <ac:spMk id="3" creationId="{0C8C525A-C549-F111-288C-F978A0CF7EBE}"/>
          </ac:spMkLst>
        </pc:spChg>
        <pc:picChg chg="add mod">
          <ac:chgData name="Salustiano Rodrigues" userId="b0c2298ca69cb755" providerId="LiveId" clId="{194EC42A-70E4-4A5B-8345-E59BEE202ADB}" dt="2022-10-26T18:17:23.579" v="973" actId="1076"/>
          <ac:picMkLst>
            <pc:docMk/>
            <pc:sldMk cId="2527593706" sldId="380"/>
            <ac:picMk id="6" creationId="{F4AB5DDF-5632-5FE5-8AA8-6316324227FB}"/>
          </ac:picMkLst>
        </pc:picChg>
        <pc:picChg chg="del">
          <ac:chgData name="Salustiano Rodrigues" userId="b0c2298ca69cb755" providerId="LiveId" clId="{194EC42A-70E4-4A5B-8345-E59BEE202ADB}" dt="2022-10-26T18:16:07.135" v="953" actId="478"/>
          <ac:picMkLst>
            <pc:docMk/>
            <pc:sldMk cId="2527593706" sldId="380"/>
            <ac:picMk id="7" creationId="{4500863D-10EE-AF7C-30D4-1C4404E09E92}"/>
          </ac:picMkLst>
        </pc:picChg>
      </pc:sldChg>
      <pc:sldChg chg="addSp delSp modSp add mod">
        <pc:chgData name="Salustiano Rodrigues" userId="b0c2298ca69cb755" providerId="LiveId" clId="{194EC42A-70E4-4A5B-8345-E59BEE202ADB}" dt="2022-10-26T18:17:54.376" v="976" actId="208"/>
        <pc:sldMkLst>
          <pc:docMk/>
          <pc:sldMk cId="4155924760" sldId="381"/>
        </pc:sldMkLst>
        <pc:spChg chg="mod">
          <ac:chgData name="Salustiano Rodrigues" userId="b0c2298ca69cb755" providerId="LiveId" clId="{194EC42A-70E4-4A5B-8345-E59BEE202ADB}" dt="2022-10-26T18:16:32.452" v="969"/>
          <ac:spMkLst>
            <pc:docMk/>
            <pc:sldMk cId="4155924760" sldId="381"/>
            <ac:spMk id="2" creationId="{B4FAD744-DB89-09A6-E1D0-DC2789DA8292}"/>
          </ac:spMkLst>
        </pc:spChg>
        <pc:spChg chg="mod">
          <ac:chgData name="Salustiano Rodrigues" userId="b0c2298ca69cb755" providerId="LiveId" clId="{194EC42A-70E4-4A5B-8345-E59BEE202ADB}" dt="2022-10-26T18:17:28.624" v="974"/>
          <ac:spMkLst>
            <pc:docMk/>
            <pc:sldMk cId="4155924760" sldId="381"/>
            <ac:spMk id="3" creationId="{0C8C525A-C549-F111-288C-F978A0CF7EBE}"/>
          </ac:spMkLst>
        </pc:spChg>
        <pc:picChg chg="del">
          <ac:chgData name="Salustiano Rodrigues" userId="b0c2298ca69cb755" providerId="LiveId" clId="{194EC42A-70E4-4A5B-8345-E59BEE202ADB}" dt="2022-10-26T18:16:35.072" v="970" actId="478"/>
          <ac:picMkLst>
            <pc:docMk/>
            <pc:sldMk cId="4155924760" sldId="381"/>
            <ac:picMk id="6" creationId="{F4AB5DDF-5632-5FE5-8AA8-6316324227FB}"/>
          </ac:picMkLst>
        </pc:picChg>
        <pc:picChg chg="add mod">
          <ac:chgData name="Salustiano Rodrigues" userId="b0c2298ca69cb755" providerId="LiveId" clId="{194EC42A-70E4-4A5B-8345-E59BEE202ADB}" dt="2022-10-26T18:17:54.376" v="976" actId="208"/>
          <ac:picMkLst>
            <pc:docMk/>
            <pc:sldMk cId="4155924760" sldId="381"/>
            <ac:picMk id="7" creationId="{C39DB819-4EBE-DACE-5E80-E7AA3C42B289}"/>
          </ac:picMkLst>
        </pc:picChg>
      </pc:sldChg>
      <pc:sldChg chg="addSp delSp modSp add mod">
        <pc:chgData name="Salustiano Rodrigues" userId="b0c2298ca69cb755" providerId="LiveId" clId="{194EC42A-70E4-4A5B-8345-E59BEE202ADB}" dt="2022-10-26T18:18:30.052" v="985" actId="208"/>
        <pc:sldMkLst>
          <pc:docMk/>
          <pc:sldMk cId="1456282523" sldId="382"/>
        </pc:sldMkLst>
        <pc:spChg chg="mod">
          <ac:chgData name="Salustiano Rodrigues" userId="b0c2298ca69cb755" providerId="LiveId" clId="{194EC42A-70E4-4A5B-8345-E59BEE202ADB}" dt="2022-10-26T18:18:01.885" v="978"/>
          <ac:spMkLst>
            <pc:docMk/>
            <pc:sldMk cId="1456282523" sldId="382"/>
            <ac:spMk id="2" creationId="{B4FAD744-DB89-09A6-E1D0-DC2789DA8292}"/>
          </ac:spMkLst>
        </pc:spChg>
        <pc:spChg chg="mod">
          <ac:chgData name="Salustiano Rodrigues" userId="b0c2298ca69cb755" providerId="LiveId" clId="{194EC42A-70E4-4A5B-8345-E59BEE202ADB}" dt="2022-10-26T18:18:13.642" v="983" actId="113"/>
          <ac:spMkLst>
            <pc:docMk/>
            <pc:sldMk cId="1456282523" sldId="382"/>
            <ac:spMk id="3" creationId="{0C8C525A-C549-F111-288C-F978A0CF7EBE}"/>
          </ac:spMkLst>
        </pc:spChg>
        <pc:picChg chg="add mod">
          <ac:chgData name="Salustiano Rodrigues" userId="b0c2298ca69cb755" providerId="LiveId" clId="{194EC42A-70E4-4A5B-8345-E59BEE202ADB}" dt="2022-10-26T18:18:30.052" v="985" actId="208"/>
          <ac:picMkLst>
            <pc:docMk/>
            <pc:sldMk cId="1456282523" sldId="382"/>
            <ac:picMk id="6" creationId="{3FAF1691-5515-D99E-18D1-E13F529E8069}"/>
          </ac:picMkLst>
        </pc:picChg>
        <pc:picChg chg="del">
          <ac:chgData name="Salustiano Rodrigues" userId="b0c2298ca69cb755" providerId="LiveId" clId="{194EC42A-70E4-4A5B-8345-E59BEE202ADB}" dt="2022-10-26T18:18:07.320" v="980" actId="478"/>
          <ac:picMkLst>
            <pc:docMk/>
            <pc:sldMk cId="1456282523" sldId="382"/>
            <ac:picMk id="7" creationId="{C39DB819-4EBE-DACE-5E80-E7AA3C42B289}"/>
          </ac:picMkLst>
        </pc:picChg>
      </pc:sldChg>
      <pc:sldChg chg="addSp delSp modSp add mod setBg">
        <pc:chgData name="Salustiano Rodrigues" userId="b0c2298ca69cb755" providerId="LiveId" clId="{194EC42A-70E4-4A5B-8345-E59BEE202ADB}" dt="2022-10-26T18:19:24.462" v="998" actId="26606"/>
        <pc:sldMkLst>
          <pc:docMk/>
          <pc:sldMk cId="2676080551" sldId="383"/>
        </pc:sldMkLst>
        <pc:spChg chg="mod">
          <ac:chgData name="Salustiano Rodrigues" userId="b0c2298ca69cb755" providerId="LiveId" clId="{194EC42A-70E4-4A5B-8345-E59BEE202ADB}" dt="2022-10-26T18:19:24.462" v="998" actId="26606"/>
          <ac:spMkLst>
            <pc:docMk/>
            <pc:sldMk cId="2676080551" sldId="383"/>
            <ac:spMk id="2" creationId="{B4FAD744-DB89-09A6-E1D0-DC2789DA8292}"/>
          </ac:spMkLst>
        </pc:spChg>
        <pc:spChg chg="mod ord">
          <ac:chgData name="Salustiano Rodrigues" userId="b0c2298ca69cb755" providerId="LiveId" clId="{194EC42A-70E4-4A5B-8345-E59BEE202ADB}" dt="2022-10-26T18:19:24.462" v="998" actId="26606"/>
          <ac:spMkLst>
            <pc:docMk/>
            <pc:sldMk cId="2676080551" sldId="383"/>
            <ac:spMk id="3" creationId="{0C8C525A-C549-F111-288C-F978A0CF7EBE}"/>
          </ac:spMkLst>
        </pc:spChg>
        <pc:spChg chg="mod ord">
          <ac:chgData name="Salustiano Rodrigues" userId="b0c2298ca69cb755" providerId="LiveId" clId="{194EC42A-70E4-4A5B-8345-E59BEE202ADB}" dt="2022-10-26T18:19:24.462" v="998" actId="26606"/>
          <ac:spMkLst>
            <pc:docMk/>
            <pc:sldMk cId="2676080551" sldId="383"/>
            <ac:spMk id="4" creationId="{24DE634E-2A25-C238-1FFE-2DCC67AD37AA}"/>
          </ac:spMkLst>
        </pc:spChg>
        <pc:spChg chg="add">
          <ac:chgData name="Salustiano Rodrigues" userId="b0c2298ca69cb755" providerId="LiveId" clId="{194EC42A-70E4-4A5B-8345-E59BEE202ADB}" dt="2022-10-26T18:19:24.462" v="998" actId="26606"/>
          <ac:spMkLst>
            <pc:docMk/>
            <pc:sldMk cId="2676080551" sldId="383"/>
            <ac:spMk id="9" creationId="{E491B121-12B5-4977-A064-636AB0B9B0BD}"/>
          </ac:spMkLst>
        </pc:spChg>
        <pc:spChg chg="add">
          <ac:chgData name="Salustiano Rodrigues" userId="b0c2298ca69cb755" providerId="LiveId" clId="{194EC42A-70E4-4A5B-8345-E59BEE202ADB}" dt="2022-10-26T18:19:24.462" v="998" actId="26606"/>
          <ac:spMkLst>
            <pc:docMk/>
            <pc:sldMk cId="2676080551" sldId="383"/>
            <ac:spMk id="10" creationId="{2ED05F70-AB3E-4472-B26B-EFE6A5A59BC8}"/>
          </ac:spMkLst>
        </pc:spChg>
        <pc:spChg chg="add">
          <ac:chgData name="Salustiano Rodrigues" userId="b0c2298ca69cb755" providerId="LiveId" clId="{194EC42A-70E4-4A5B-8345-E59BEE202ADB}" dt="2022-10-26T18:19:24.462" v="998" actId="26606"/>
          <ac:spMkLst>
            <pc:docMk/>
            <pc:sldMk cId="2676080551" sldId="383"/>
            <ac:spMk id="11" creationId="{21F6BE39-9E37-45F0-B10C-92305CFB7C77}"/>
          </ac:spMkLst>
        </pc:spChg>
        <pc:spChg chg="add del">
          <ac:chgData name="Salustiano Rodrigues" userId="b0c2298ca69cb755" providerId="LiveId" clId="{194EC42A-70E4-4A5B-8345-E59BEE202ADB}" dt="2022-10-26T18:19:23.071" v="995" actId="26606"/>
          <ac:spMkLst>
            <pc:docMk/>
            <pc:sldMk cId="2676080551" sldId="383"/>
            <ac:spMk id="12" creationId="{3F4C104D-5F30-4811-9376-566B26E4719A}"/>
          </ac:spMkLst>
        </pc:spChg>
        <pc:spChg chg="add del">
          <ac:chgData name="Salustiano Rodrigues" userId="b0c2298ca69cb755" providerId="LiveId" clId="{194EC42A-70E4-4A5B-8345-E59BEE202ADB}" dt="2022-10-26T18:19:23.071" v="995" actId="26606"/>
          <ac:spMkLst>
            <pc:docMk/>
            <pc:sldMk cId="2676080551" sldId="383"/>
            <ac:spMk id="14" creationId="{0815E34B-5D02-4E01-A936-E8E1C0AB6F12}"/>
          </ac:spMkLst>
        </pc:spChg>
        <pc:spChg chg="add del">
          <ac:chgData name="Salustiano Rodrigues" userId="b0c2298ca69cb755" providerId="LiveId" clId="{194EC42A-70E4-4A5B-8345-E59BEE202ADB}" dt="2022-10-26T18:19:23.071" v="995" actId="26606"/>
          <ac:spMkLst>
            <pc:docMk/>
            <pc:sldMk cId="2676080551" sldId="383"/>
            <ac:spMk id="16" creationId="{7DE3414B-B032-4710-A468-D3285E38C5FF}"/>
          </ac:spMkLst>
        </pc:spChg>
        <pc:picChg chg="del">
          <ac:chgData name="Salustiano Rodrigues" userId="b0c2298ca69cb755" providerId="LiveId" clId="{194EC42A-70E4-4A5B-8345-E59BEE202ADB}" dt="2022-10-26T18:18:42.768" v="988" actId="478"/>
          <ac:picMkLst>
            <pc:docMk/>
            <pc:sldMk cId="2676080551" sldId="383"/>
            <ac:picMk id="6" creationId="{3FAF1691-5515-D99E-18D1-E13F529E8069}"/>
          </ac:picMkLst>
        </pc:picChg>
        <pc:picChg chg="add mod">
          <ac:chgData name="Salustiano Rodrigues" userId="b0c2298ca69cb755" providerId="LiveId" clId="{194EC42A-70E4-4A5B-8345-E59BEE202ADB}" dt="2022-10-26T18:19:24.462" v="998" actId="26606"/>
          <ac:picMkLst>
            <pc:docMk/>
            <pc:sldMk cId="2676080551" sldId="383"/>
            <ac:picMk id="7" creationId="{808E1862-34C4-BEAD-6D8B-8215B46547AF}"/>
          </ac:picMkLst>
        </pc:picChg>
      </pc:sldChg>
      <pc:sldChg chg="addSp delSp modSp add mod ord">
        <pc:chgData name="Salustiano Rodrigues" userId="b0c2298ca69cb755" providerId="LiveId" clId="{194EC42A-70E4-4A5B-8345-E59BEE202ADB}" dt="2022-10-26T18:21:20.232" v="1032" actId="20577"/>
        <pc:sldMkLst>
          <pc:docMk/>
          <pc:sldMk cId="1305879034" sldId="384"/>
        </pc:sldMkLst>
        <pc:spChg chg="mod">
          <ac:chgData name="Salustiano Rodrigues" userId="b0c2298ca69cb755" providerId="LiveId" clId="{194EC42A-70E4-4A5B-8345-E59BEE202ADB}" dt="2022-10-26T18:19:42.094" v="1004"/>
          <ac:spMkLst>
            <pc:docMk/>
            <pc:sldMk cId="1305879034" sldId="384"/>
            <ac:spMk id="2" creationId="{B4FAD744-DB89-09A6-E1D0-DC2789DA8292}"/>
          </ac:spMkLst>
        </pc:spChg>
        <pc:spChg chg="mod">
          <ac:chgData name="Salustiano Rodrigues" userId="b0c2298ca69cb755" providerId="LiveId" clId="{194EC42A-70E4-4A5B-8345-E59BEE202ADB}" dt="2022-10-26T18:21:20.232" v="1032" actId="20577"/>
          <ac:spMkLst>
            <pc:docMk/>
            <pc:sldMk cId="1305879034" sldId="384"/>
            <ac:spMk id="3" creationId="{0C8C525A-C549-F111-288C-F978A0CF7EBE}"/>
          </ac:spMkLst>
        </pc:spChg>
        <pc:picChg chg="del">
          <ac:chgData name="Salustiano Rodrigues" userId="b0c2298ca69cb755" providerId="LiveId" clId="{194EC42A-70E4-4A5B-8345-E59BEE202ADB}" dt="2022-10-26T18:19:37.851" v="1003" actId="478"/>
          <ac:picMkLst>
            <pc:docMk/>
            <pc:sldMk cId="1305879034" sldId="384"/>
            <ac:picMk id="6" creationId="{3FAF1691-5515-D99E-18D1-E13F529E8069}"/>
          </ac:picMkLst>
        </pc:picChg>
        <pc:picChg chg="add mod">
          <ac:chgData name="Salustiano Rodrigues" userId="b0c2298ca69cb755" providerId="LiveId" clId="{194EC42A-70E4-4A5B-8345-E59BEE202ADB}" dt="2022-10-26T18:20:13.108" v="1013" actId="1035"/>
          <ac:picMkLst>
            <pc:docMk/>
            <pc:sldMk cId="1305879034" sldId="384"/>
            <ac:picMk id="7" creationId="{9F18B7A1-9862-1A80-B4C2-66EC8BB2C8B2}"/>
          </ac:picMkLst>
        </pc:picChg>
        <pc:picChg chg="add mod">
          <ac:chgData name="Salustiano Rodrigues" userId="b0c2298ca69cb755" providerId="LiveId" clId="{194EC42A-70E4-4A5B-8345-E59BEE202ADB}" dt="2022-10-26T18:21:16.147" v="1026" actId="1076"/>
          <ac:picMkLst>
            <pc:docMk/>
            <pc:sldMk cId="1305879034" sldId="384"/>
            <ac:picMk id="9" creationId="{FABC40AC-B1D0-08D4-D7AC-784E1819C6F3}"/>
          </ac:picMkLst>
        </pc:picChg>
        <pc:picChg chg="add mod">
          <ac:chgData name="Salustiano Rodrigues" userId="b0c2298ca69cb755" providerId="LiveId" clId="{194EC42A-70E4-4A5B-8345-E59BEE202ADB}" dt="2022-10-26T18:21:09.747" v="1025" actId="1076"/>
          <ac:picMkLst>
            <pc:docMk/>
            <pc:sldMk cId="1305879034" sldId="384"/>
            <ac:picMk id="11" creationId="{9C6965ED-ECAF-8896-FF95-F039D7B0F804}"/>
          </ac:picMkLst>
        </pc:picChg>
      </pc:sldChg>
      <pc:sldChg chg="addSp delSp modSp add mod">
        <pc:chgData name="Salustiano Rodrigues" userId="b0c2298ca69cb755" providerId="LiveId" clId="{194EC42A-70E4-4A5B-8345-E59BEE202ADB}" dt="2022-10-26T18:21:58.463" v="1045" actId="208"/>
        <pc:sldMkLst>
          <pc:docMk/>
          <pc:sldMk cId="1634569088" sldId="385"/>
        </pc:sldMkLst>
        <pc:spChg chg="mod">
          <ac:chgData name="Salustiano Rodrigues" userId="b0c2298ca69cb755" providerId="LiveId" clId="{194EC42A-70E4-4A5B-8345-E59BEE202ADB}" dt="2022-10-26T18:21:37.195" v="1034"/>
          <ac:spMkLst>
            <pc:docMk/>
            <pc:sldMk cId="1634569088" sldId="385"/>
            <ac:spMk id="2" creationId="{B4FAD744-DB89-09A6-E1D0-DC2789DA8292}"/>
          </ac:spMkLst>
        </pc:spChg>
        <pc:spChg chg="mod">
          <ac:chgData name="Salustiano Rodrigues" userId="b0c2298ca69cb755" providerId="LiveId" clId="{194EC42A-70E4-4A5B-8345-E59BEE202ADB}" dt="2022-10-26T18:21:47.038" v="1042" actId="20577"/>
          <ac:spMkLst>
            <pc:docMk/>
            <pc:sldMk cId="1634569088" sldId="385"/>
            <ac:spMk id="3" creationId="{0C8C525A-C549-F111-288C-F978A0CF7EBE}"/>
          </ac:spMkLst>
        </pc:spChg>
        <pc:picChg chg="add mod">
          <ac:chgData name="Salustiano Rodrigues" userId="b0c2298ca69cb755" providerId="LiveId" clId="{194EC42A-70E4-4A5B-8345-E59BEE202ADB}" dt="2022-10-26T18:21:58.463" v="1045" actId="208"/>
          <ac:picMkLst>
            <pc:docMk/>
            <pc:sldMk cId="1634569088" sldId="385"/>
            <ac:picMk id="6" creationId="{909E6F6D-D677-DFE9-5FDD-785EED7E0D75}"/>
          </ac:picMkLst>
        </pc:picChg>
        <pc:picChg chg="del">
          <ac:chgData name="Salustiano Rodrigues" userId="b0c2298ca69cb755" providerId="LiveId" clId="{194EC42A-70E4-4A5B-8345-E59BEE202ADB}" dt="2022-10-26T18:21:39.390" v="1036" actId="478"/>
          <ac:picMkLst>
            <pc:docMk/>
            <pc:sldMk cId="1634569088" sldId="385"/>
            <ac:picMk id="7" creationId="{9F18B7A1-9862-1A80-B4C2-66EC8BB2C8B2}"/>
          </ac:picMkLst>
        </pc:picChg>
        <pc:picChg chg="del">
          <ac:chgData name="Salustiano Rodrigues" userId="b0c2298ca69cb755" providerId="LiveId" clId="{194EC42A-70E4-4A5B-8345-E59BEE202ADB}" dt="2022-10-26T18:21:39.986" v="1037" actId="478"/>
          <ac:picMkLst>
            <pc:docMk/>
            <pc:sldMk cId="1634569088" sldId="385"/>
            <ac:picMk id="9" creationId="{FABC40AC-B1D0-08D4-D7AC-784E1819C6F3}"/>
          </ac:picMkLst>
        </pc:picChg>
        <pc:picChg chg="del">
          <ac:chgData name="Salustiano Rodrigues" userId="b0c2298ca69cb755" providerId="LiveId" clId="{194EC42A-70E4-4A5B-8345-E59BEE202ADB}" dt="2022-10-26T18:21:38.579" v="1035" actId="478"/>
          <ac:picMkLst>
            <pc:docMk/>
            <pc:sldMk cId="1634569088" sldId="385"/>
            <ac:picMk id="11" creationId="{9C6965ED-ECAF-8896-FF95-F039D7B0F804}"/>
          </ac:picMkLst>
        </pc:picChg>
      </pc:sldChg>
      <pc:sldChg chg="modSp add mod ord">
        <pc:chgData name="Salustiano Rodrigues" userId="b0c2298ca69cb755" providerId="LiveId" clId="{194EC42A-70E4-4A5B-8345-E59BEE202ADB}" dt="2022-10-26T18:22:29.476" v="1049"/>
        <pc:sldMkLst>
          <pc:docMk/>
          <pc:sldMk cId="2320540830" sldId="386"/>
        </pc:sldMkLst>
        <pc:spChg chg="mod">
          <ac:chgData name="Salustiano Rodrigues" userId="b0c2298ca69cb755" providerId="LiveId" clId="{194EC42A-70E4-4A5B-8345-E59BEE202ADB}" dt="2022-10-26T18:22:29.476" v="1049"/>
          <ac:spMkLst>
            <pc:docMk/>
            <pc:sldMk cId="2320540830" sldId="386"/>
            <ac:spMk id="5" creationId="{70D5EF76-55B0-422B-9639-D9553FF865BA}"/>
          </ac:spMkLst>
        </pc:spChg>
      </pc:sldChg>
      <pc:sldChg chg="delSp modSp add mod ord">
        <pc:chgData name="Salustiano Rodrigues" userId="b0c2298ca69cb755" providerId="LiveId" clId="{194EC42A-70E4-4A5B-8345-E59BEE202ADB}" dt="2022-10-26T18:23:23.220" v="1058" actId="20577"/>
        <pc:sldMkLst>
          <pc:docMk/>
          <pc:sldMk cId="2117422556" sldId="387"/>
        </pc:sldMkLst>
        <pc:spChg chg="mod">
          <ac:chgData name="Salustiano Rodrigues" userId="b0c2298ca69cb755" providerId="LiveId" clId="{194EC42A-70E4-4A5B-8345-E59BEE202ADB}" dt="2022-10-26T18:22:56.257" v="1053"/>
          <ac:spMkLst>
            <pc:docMk/>
            <pc:sldMk cId="2117422556" sldId="387"/>
            <ac:spMk id="2" creationId="{B4FAD744-DB89-09A6-E1D0-DC2789DA8292}"/>
          </ac:spMkLst>
        </pc:spChg>
        <pc:spChg chg="mod">
          <ac:chgData name="Salustiano Rodrigues" userId="b0c2298ca69cb755" providerId="LiveId" clId="{194EC42A-70E4-4A5B-8345-E59BEE202ADB}" dt="2022-10-26T18:23:23.220" v="1058" actId="20577"/>
          <ac:spMkLst>
            <pc:docMk/>
            <pc:sldMk cId="2117422556" sldId="387"/>
            <ac:spMk id="3" creationId="{0C8C525A-C549-F111-288C-F978A0CF7EBE}"/>
          </ac:spMkLst>
        </pc:spChg>
        <pc:picChg chg="del">
          <ac:chgData name="Salustiano Rodrigues" userId="b0c2298ca69cb755" providerId="LiveId" clId="{194EC42A-70E4-4A5B-8345-E59BEE202ADB}" dt="2022-10-26T18:23:01.958" v="1055" actId="478"/>
          <ac:picMkLst>
            <pc:docMk/>
            <pc:sldMk cId="2117422556" sldId="387"/>
            <ac:picMk id="6" creationId="{909E6F6D-D677-DFE9-5FDD-785EED7E0D75}"/>
          </ac:picMkLst>
        </pc:picChg>
      </pc:sldChg>
      <pc:sldChg chg="modSp add mod">
        <pc:chgData name="Salustiano Rodrigues" userId="b0c2298ca69cb755" providerId="LiveId" clId="{194EC42A-70E4-4A5B-8345-E59BEE202ADB}" dt="2022-10-26T18:23:39.585" v="1066" actId="27636"/>
        <pc:sldMkLst>
          <pc:docMk/>
          <pc:sldMk cId="2880314740" sldId="388"/>
        </pc:sldMkLst>
        <pc:spChg chg="mod">
          <ac:chgData name="Salustiano Rodrigues" userId="b0c2298ca69cb755" providerId="LiveId" clId="{194EC42A-70E4-4A5B-8345-E59BEE202ADB}" dt="2022-10-26T18:23:39.585" v="1066" actId="27636"/>
          <ac:spMkLst>
            <pc:docMk/>
            <pc:sldMk cId="2880314740" sldId="388"/>
            <ac:spMk id="3" creationId="{0C8C525A-C549-F111-288C-F978A0CF7EBE}"/>
          </ac:spMkLst>
        </pc:spChg>
      </pc:sldChg>
      <pc:sldChg chg="modSp add mod">
        <pc:chgData name="Salustiano Rodrigues" userId="b0c2298ca69cb755" providerId="LiveId" clId="{194EC42A-70E4-4A5B-8345-E59BEE202ADB}" dt="2022-10-26T18:25:11.321" v="1075" actId="20577"/>
        <pc:sldMkLst>
          <pc:docMk/>
          <pc:sldMk cId="786979747" sldId="389"/>
        </pc:sldMkLst>
        <pc:spChg chg="mod">
          <ac:chgData name="Salustiano Rodrigues" userId="b0c2298ca69cb755" providerId="LiveId" clId="{194EC42A-70E4-4A5B-8345-E59BEE202ADB}" dt="2022-10-26T18:24:14.381" v="1068"/>
          <ac:spMkLst>
            <pc:docMk/>
            <pc:sldMk cId="786979747" sldId="389"/>
            <ac:spMk id="2" creationId="{B4FAD744-DB89-09A6-E1D0-DC2789DA8292}"/>
          </ac:spMkLst>
        </pc:spChg>
        <pc:spChg chg="mod">
          <ac:chgData name="Salustiano Rodrigues" userId="b0c2298ca69cb755" providerId="LiveId" clId="{194EC42A-70E4-4A5B-8345-E59BEE202ADB}" dt="2022-10-26T18:25:11.321" v="1075" actId="20577"/>
          <ac:spMkLst>
            <pc:docMk/>
            <pc:sldMk cId="786979747" sldId="389"/>
            <ac:spMk id="3" creationId="{0C8C525A-C549-F111-288C-F978A0CF7EBE}"/>
          </ac:spMkLst>
        </pc:spChg>
      </pc:sldChg>
      <pc:sldChg chg="modSp add mod">
        <pc:chgData name="Salustiano Rodrigues" userId="b0c2298ca69cb755" providerId="LiveId" clId="{194EC42A-70E4-4A5B-8345-E59BEE202ADB}" dt="2022-10-26T18:25:28.193" v="1083" actId="20577"/>
        <pc:sldMkLst>
          <pc:docMk/>
          <pc:sldMk cId="79414519" sldId="390"/>
        </pc:sldMkLst>
        <pc:spChg chg="mod">
          <ac:chgData name="Salustiano Rodrigues" userId="b0c2298ca69cb755" providerId="LiveId" clId="{194EC42A-70E4-4A5B-8345-E59BEE202ADB}" dt="2022-10-26T18:25:28.193" v="1083" actId="20577"/>
          <ac:spMkLst>
            <pc:docMk/>
            <pc:sldMk cId="79414519" sldId="390"/>
            <ac:spMk id="3" creationId="{0C8C525A-C549-F111-288C-F978A0CF7EBE}"/>
          </ac:spMkLst>
        </pc:spChg>
      </pc:sldChg>
      <pc:sldChg chg="addSp modSp add mod">
        <pc:chgData name="Salustiano Rodrigues" userId="b0c2298ca69cb755" providerId="LiveId" clId="{194EC42A-70E4-4A5B-8345-E59BEE202ADB}" dt="2022-10-26T18:30:29.160" v="1092" actId="208"/>
        <pc:sldMkLst>
          <pc:docMk/>
          <pc:sldMk cId="4147978585" sldId="391"/>
        </pc:sldMkLst>
        <pc:spChg chg="mod">
          <ac:chgData name="Salustiano Rodrigues" userId="b0c2298ca69cb755" providerId="LiveId" clId="{194EC42A-70E4-4A5B-8345-E59BEE202ADB}" dt="2022-10-26T18:25:38.795" v="1085"/>
          <ac:spMkLst>
            <pc:docMk/>
            <pc:sldMk cId="4147978585" sldId="391"/>
            <ac:spMk id="2" creationId="{B4FAD744-DB89-09A6-E1D0-DC2789DA8292}"/>
          </ac:spMkLst>
        </pc:spChg>
        <pc:spChg chg="mod">
          <ac:chgData name="Salustiano Rodrigues" userId="b0c2298ca69cb755" providerId="LiveId" clId="{194EC42A-70E4-4A5B-8345-E59BEE202ADB}" dt="2022-10-26T18:25:58.552" v="1089" actId="113"/>
          <ac:spMkLst>
            <pc:docMk/>
            <pc:sldMk cId="4147978585" sldId="391"/>
            <ac:spMk id="3" creationId="{0C8C525A-C549-F111-288C-F978A0CF7EBE}"/>
          </ac:spMkLst>
        </pc:spChg>
        <pc:picChg chg="add mod">
          <ac:chgData name="Salustiano Rodrigues" userId="b0c2298ca69cb755" providerId="LiveId" clId="{194EC42A-70E4-4A5B-8345-E59BEE202ADB}" dt="2022-10-26T18:30:29.160" v="1092" actId="208"/>
          <ac:picMkLst>
            <pc:docMk/>
            <pc:sldMk cId="4147978585" sldId="391"/>
            <ac:picMk id="6" creationId="{831AC06F-BF4F-02F7-1C90-13441B0AA665}"/>
          </ac:picMkLst>
        </pc:picChg>
      </pc:sldChg>
      <pc:sldChg chg="delSp modSp add mod">
        <pc:chgData name="Salustiano Rodrigues" userId="b0c2298ca69cb755" providerId="LiveId" clId="{194EC42A-70E4-4A5B-8345-E59BEE202ADB}" dt="2022-10-26T18:31:01.094" v="1096"/>
        <pc:sldMkLst>
          <pc:docMk/>
          <pc:sldMk cId="3637638644" sldId="392"/>
        </pc:sldMkLst>
        <pc:spChg chg="mod">
          <ac:chgData name="Salustiano Rodrigues" userId="b0c2298ca69cb755" providerId="LiveId" clId="{194EC42A-70E4-4A5B-8345-E59BEE202ADB}" dt="2022-10-26T18:30:51.980" v="1094"/>
          <ac:spMkLst>
            <pc:docMk/>
            <pc:sldMk cId="3637638644" sldId="392"/>
            <ac:spMk id="2" creationId="{B4FAD744-DB89-09A6-E1D0-DC2789DA8292}"/>
          </ac:spMkLst>
        </pc:spChg>
        <pc:spChg chg="mod">
          <ac:chgData name="Salustiano Rodrigues" userId="b0c2298ca69cb755" providerId="LiveId" clId="{194EC42A-70E4-4A5B-8345-E59BEE202ADB}" dt="2022-10-26T18:31:01.094" v="1096"/>
          <ac:spMkLst>
            <pc:docMk/>
            <pc:sldMk cId="3637638644" sldId="392"/>
            <ac:spMk id="3" creationId="{0C8C525A-C549-F111-288C-F978A0CF7EBE}"/>
          </ac:spMkLst>
        </pc:spChg>
        <pc:picChg chg="del">
          <ac:chgData name="Salustiano Rodrigues" userId="b0c2298ca69cb755" providerId="LiveId" clId="{194EC42A-70E4-4A5B-8345-E59BEE202ADB}" dt="2022-10-26T18:30:53.058" v="1095" actId="478"/>
          <ac:picMkLst>
            <pc:docMk/>
            <pc:sldMk cId="3637638644" sldId="392"/>
            <ac:picMk id="6" creationId="{831AC06F-BF4F-02F7-1C90-13441B0AA665}"/>
          </ac:picMkLst>
        </pc:picChg>
      </pc:sldChg>
      <pc:sldChg chg="addSp modSp add mod">
        <pc:chgData name="Salustiano Rodrigues" userId="b0c2298ca69cb755" providerId="LiveId" clId="{194EC42A-70E4-4A5B-8345-E59BEE202ADB}" dt="2022-10-26T18:33:12.184" v="1184" actId="208"/>
        <pc:sldMkLst>
          <pc:docMk/>
          <pc:sldMk cId="3999383165" sldId="393"/>
        </pc:sldMkLst>
        <pc:spChg chg="mod">
          <ac:chgData name="Salustiano Rodrigues" userId="b0c2298ca69cb755" providerId="LiveId" clId="{194EC42A-70E4-4A5B-8345-E59BEE202ADB}" dt="2022-10-26T18:33:01.180" v="1146" actId="6549"/>
          <ac:spMkLst>
            <pc:docMk/>
            <pc:sldMk cId="3999383165" sldId="393"/>
            <ac:spMk id="3" creationId="{0C8C525A-C549-F111-288C-F978A0CF7EBE}"/>
          </ac:spMkLst>
        </pc:spChg>
        <pc:picChg chg="add mod">
          <ac:chgData name="Salustiano Rodrigues" userId="b0c2298ca69cb755" providerId="LiveId" clId="{194EC42A-70E4-4A5B-8345-E59BEE202ADB}" dt="2022-10-26T18:32:50.666" v="1141" actId="1035"/>
          <ac:picMkLst>
            <pc:docMk/>
            <pc:sldMk cId="3999383165" sldId="393"/>
            <ac:picMk id="6" creationId="{8C35E47F-E303-EBAD-7ABD-FE21106106F5}"/>
          </ac:picMkLst>
        </pc:picChg>
        <pc:picChg chg="add mod">
          <ac:chgData name="Salustiano Rodrigues" userId="b0c2298ca69cb755" providerId="LiveId" clId="{194EC42A-70E4-4A5B-8345-E59BEE202ADB}" dt="2022-10-26T18:33:12.184" v="1184" actId="208"/>
          <ac:picMkLst>
            <pc:docMk/>
            <pc:sldMk cId="3999383165" sldId="393"/>
            <ac:picMk id="8" creationId="{EFE5B5E0-77CC-A2BD-5B98-40E986BC36FF}"/>
          </ac:picMkLst>
        </pc:picChg>
      </pc:sldChg>
      <pc:sldChg chg="addSp delSp modSp add mod">
        <pc:chgData name="Salustiano Rodrigues" userId="b0c2298ca69cb755" providerId="LiveId" clId="{194EC42A-70E4-4A5B-8345-E59BEE202ADB}" dt="2022-10-26T18:35:56.050" v="1371" actId="732"/>
        <pc:sldMkLst>
          <pc:docMk/>
          <pc:sldMk cId="3830777674" sldId="394"/>
        </pc:sldMkLst>
        <pc:spChg chg="mod">
          <ac:chgData name="Salustiano Rodrigues" userId="b0c2298ca69cb755" providerId="LiveId" clId="{194EC42A-70E4-4A5B-8345-E59BEE202ADB}" dt="2022-10-26T18:35:24.118" v="1316"/>
          <ac:spMkLst>
            <pc:docMk/>
            <pc:sldMk cId="3830777674" sldId="394"/>
            <ac:spMk id="3" creationId="{0C8C525A-C549-F111-288C-F978A0CF7EBE}"/>
          </ac:spMkLst>
        </pc:spChg>
        <pc:picChg chg="del">
          <ac:chgData name="Salustiano Rodrigues" userId="b0c2298ca69cb755" providerId="LiveId" clId="{194EC42A-70E4-4A5B-8345-E59BEE202ADB}" dt="2022-10-26T18:33:20.084" v="1187" actId="478"/>
          <ac:picMkLst>
            <pc:docMk/>
            <pc:sldMk cId="3830777674" sldId="394"/>
            <ac:picMk id="6" creationId="{8C35E47F-E303-EBAD-7ABD-FE21106106F5}"/>
          </ac:picMkLst>
        </pc:picChg>
        <pc:picChg chg="add mod">
          <ac:chgData name="Salustiano Rodrigues" userId="b0c2298ca69cb755" providerId="LiveId" clId="{194EC42A-70E4-4A5B-8345-E59BEE202ADB}" dt="2022-10-26T18:34:55.936" v="1237" actId="1036"/>
          <ac:picMkLst>
            <pc:docMk/>
            <pc:sldMk cId="3830777674" sldId="394"/>
            <ac:picMk id="7" creationId="{3C932D5F-89F4-CA6D-EBCE-3D17C3CAE116}"/>
          </ac:picMkLst>
        </pc:picChg>
        <pc:picChg chg="del">
          <ac:chgData name="Salustiano Rodrigues" userId="b0c2298ca69cb755" providerId="LiveId" clId="{194EC42A-70E4-4A5B-8345-E59BEE202ADB}" dt="2022-10-26T18:33:19.635" v="1186" actId="478"/>
          <ac:picMkLst>
            <pc:docMk/>
            <pc:sldMk cId="3830777674" sldId="394"/>
            <ac:picMk id="8" creationId="{EFE5B5E0-77CC-A2BD-5B98-40E986BC36FF}"/>
          </ac:picMkLst>
        </pc:picChg>
        <pc:picChg chg="add mod modCrop">
          <ac:chgData name="Salustiano Rodrigues" userId="b0c2298ca69cb755" providerId="LiveId" clId="{194EC42A-70E4-4A5B-8345-E59BEE202ADB}" dt="2022-10-26T18:35:56.050" v="1371" actId="732"/>
          <ac:picMkLst>
            <pc:docMk/>
            <pc:sldMk cId="3830777674" sldId="394"/>
            <ac:picMk id="10" creationId="{A0DA729E-B57B-6E7F-5BAE-AC9212408C11}"/>
          </ac:picMkLst>
        </pc:picChg>
        <pc:picChg chg="add mod">
          <ac:chgData name="Salustiano Rodrigues" userId="b0c2298ca69cb755" providerId="LiveId" clId="{194EC42A-70E4-4A5B-8345-E59BEE202ADB}" dt="2022-10-26T18:35:42.963" v="1367" actId="1036"/>
          <ac:picMkLst>
            <pc:docMk/>
            <pc:sldMk cId="3830777674" sldId="394"/>
            <ac:picMk id="12" creationId="{FF35F109-A5A0-230E-8ABF-86C4FC3990B5}"/>
          </ac:picMkLst>
        </pc:picChg>
      </pc:sldChg>
      <pc:sldChg chg="addSp delSp modSp add mod">
        <pc:chgData name="Salustiano Rodrigues" userId="b0c2298ca69cb755" providerId="LiveId" clId="{194EC42A-70E4-4A5B-8345-E59BEE202ADB}" dt="2022-10-26T18:39:24.630" v="1524" actId="1035"/>
        <pc:sldMkLst>
          <pc:docMk/>
          <pc:sldMk cId="2614704804" sldId="395"/>
        </pc:sldMkLst>
        <pc:spChg chg="mod">
          <ac:chgData name="Salustiano Rodrigues" userId="b0c2298ca69cb755" providerId="LiveId" clId="{194EC42A-70E4-4A5B-8345-E59BEE202ADB}" dt="2022-10-26T18:39:04.916" v="1458" actId="27636"/>
          <ac:spMkLst>
            <pc:docMk/>
            <pc:sldMk cId="2614704804" sldId="395"/>
            <ac:spMk id="3" creationId="{0C8C525A-C549-F111-288C-F978A0CF7EBE}"/>
          </ac:spMkLst>
        </pc:spChg>
        <pc:picChg chg="add mod">
          <ac:chgData name="Salustiano Rodrigues" userId="b0c2298ca69cb755" providerId="LiveId" clId="{194EC42A-70E4-4A5B-8345-E59BEE202ADB}" dt="2022-10-26T18:39:24.630" v="1524" actId="1035"/>
          <ac:picMkLst>
            <pc:docMk/>
            <pc:sldMk cId="2614704804" sldId="395"/>
            <ac:picMk id="6" creationId="{597881F3-A00D-CC38-1644-F61025FB817A}"/>
          </ac:picMkLst>
        </pc:picChg>
        <pc:picChg chg="del">
          <ac:chgData name="Salustiano Rodrigues" userId="b0c2298ca69cb755" providerId="LiveId" clId="{194EC42A-70E4-4A5B-8345-E59BEE202ADB}" dt="2022-10-26T18:36:14.921" v="1375" actId="478"/>
          <ac:picMkLst>
            <pc:docMk/>
            <pc:sldMk cId="2614704804" sldId="395"/>
            <ac:picMk id="7" creationId="{3C932D5F-89F4-CA6D-EBCE-3D17C3CAE116}"/>
          </ac:picMkLst>
        </pc:picChg>
        <pc:picChg chg="add mod">
          <ac:chgData name="Salustiano Rodrigues" userId="b0c2298ca69cb755" providerId="LiveId" clId="{194EC42A-70E4-4A5B-8345-E59BEE202ADB}" dt="2022-10-26T18:39:21.544" v="1511" actId="1035"/>
          <ac:picMkLst>
            <pc:docMk/>
            <pc:sldMk cId="2614704804" sldId="395"/>
            <ac:picMk id="9" creationId="{C258FCD8-4051-AB65-6AD8-D164171AB157}"/>
          </ac:picMkLst>
        </pc:picChg>
        <pc:picChg chg="del">
          <ac:chgData name="Salustiano Rodrigues" userId="b0c2298ca69cb755" providerId="LiveId" clId="{194EC42A-70E4-4A5B-8345-E59BEE202ADB}" dt="2022-10-26T18:36:14.471" v="1374" actId="478"/>
          <ac:picMkLst>
            <pc:docMk/>
            <pc:sldMk cId="2614704804" sldId="395"/>
            <ac:picMk id="10" creationId="{A0DA729E-B57B-6E7F-5BAE-AC9212408C11}"/>
          </ac:picMkLst>
        </pc:picChg>
        <pc:picChg chg="del">
          <ac:chgData name="Salustiano Rodrigues" userId="b0c2298ca69cb755" providerId="LiveId" clId="{194EC42A-70E4-4A5B-8345-E59BEE202ADB}" dt="2022-10-26T18:36:14.136" v="1373" actId="478"/>
          <ac:picMkLst>
            <pc:docMk/>
            <pc:sldMk cId="2614704804" sldId="395"/>
            <ac:picMk id="12" creationId="{FF35F109-A5A0-230E-8ABF-86C4FC3990B5}"/>
          </ac:picMkLst>
        </pc:picChg>
        <pc:picChg chg="add mod">
          <ac:chgData name="Salustiano Rodrigues" userId="b0c2298ca69cb755" providerId="LiveId" clId="{194EC42A-70E4-4A5B-8345-E59BEE202ADB}" dt="2022-10-26T18:39:17.660" v="1503" actId="208"/>
          <ac:picMkLst>
            <pc:docMk/>
            <pc:sldMk cId="2614704804" sldId="395"/>
            <ac:picMk id="13" creationId="{79352DAB-0CE2-7D1B-8A95-24AB2DB837A9}"/>
          </ac:picMkLst>
        </pc:picChg>
      </pc:sldChg>
      <pc:sldChg chg="addSp delSp modSp add mod">
        <pc:chgData name="Salustiano Rodrigues" userId="b0c2298ca69cb755" providerId="LiveId" clId="{194EC42A-70E4-4A5B-8345-E59BEE202ADB}" dt="2022-10-26T18:40:50.111" v="1590" actId="1035"/>
        <pc:sldMkLst>
          <pc:docMk/>
          <pc:sldMk cId="1636041930" sldId="396"/>
        </pc:sldMkLst>
        <pc:spChg chg="mod">
          <ac:chgData name="Salustiano Rodrigues" userId="b0c2298ca69cb755" providerId="LiveId" clId="{194EC42A-70E4-4A5B-8345-E59BEE202ADB}" dt="2022-10-26T18:39:38.237" v="1530" actId="27636"/>
          <ac:spMkLst>
            <pc:docMk/>
            <pc:sldMk cId="1636041930" sldId="396"/>
            <ac:spMk id="3" creationId="{0C8C525A-C549-F111-288C-F978A0CF7EBE}"/>
          </ac:spMkLst>
        </pc:spChg>
        <pc:picChg chg="del">
          <ac:chgData name="Salustiano Rodrigues" userId="b0c2298ca69cb755" providerId="LiveId" clId="{194EC42A-70E4-4A5B-8345-E59BEE202ADB}" dt="2022-10-26T18:39:35.956" v="1528" actId="478"/>
          <ac:picMkLst>
            <pc:docMk/>
            <pc:sldMk cId="1636041930" sldId="396"/>
            <ac:picMk id="6" creationId="{597881F3-A00D-CC38-1644-F61025FB817A}"/>
          </ac:picMkLst>
        </pc:picChg>
        <pc:picChg chg="add mod">
          <ac:chgData name="Salustiano Rodrigues" userId="b0c2298ca69cb755" providerId="LiveId" clId="{194EC42A-70E4-4A5B-8345-E59BEE202ADB}" dt="2022-10-26T18:40:50.111" v="1590" actId="1035"/>
          <ac:picMkLst>
            <pc:docMk/>
            <pc:sldMk cId="1636041930" sldId="396"/>
            <ac:picMk id="7" creationId="{A0D6BA32-3AA3-901A-E351-BE39D0EADA7A}"/>
          </ac:picMkLst>
        </pc:picChg>
        <pc:picChg chg="del">
          <ac:chgData name="Salustiano Rodrigues" userId="b0c2298ca69cb755" providerId="LiveId" clId="{194EC42A-70E4-4A5B-8345-E59BEE202ADB}" dt="2022-10-26T18:39:35.356" v="1527" actId="478"/>
          <ac:picMkLst>
            <pc:docMk/>
            <pc:sldMk cId="1636041930" sldId="396"/>
            <ac:picMk id="9" creationId="{C258FCD8-4051-AB65-6AD8-D164171AB157}"/>
          </ac:picMkLst>
        </pc:picChg>
        <pc:picChg chg="add mod">
          <ac:chgData name="Salustiano Rodrigues" userId="b0c2298ca69cb755" providerId="LiveId" clId="{194EC42A-70E4-4A5B-8345-E59BEE202ADB}" dt="2022-10-26T18:40:47.612" v="1570" actId="1036"/>
          <ac:picMkLst>
            <pc:docMk/>
            <pc:sldMk cId="1636041930" sldId="396"/>
            <ac:picMk id="10" creationId="{E1F5BA61-6D9E-27FC-F1C4-41049C0DFA28}"/>
          </ac:picMkLst>
        </pc:picChg>
        <pc:picChg chg="del">
          <ac:chgData name="Salustiano Rodrigues" userId="b0c2298ca69cb755" providerId="LiveId" clId="{194EC42A-70E4-4A5B-8345-E59BEE202ADB}" dt="2022-10-26T18:39:34.841" v="1526" actId="478"/>
          <ac:picMkLst>
            <pc:docMk/>
            <pc:sldMk cId="1636041930" sldId="396"/>
            <ac:picMk id="13" creationId="{79352DAB-0CE2-7D1B-8A95-24AB2DB837A9}"/>
          </ac:picMkLst>
        </pc:picChg>
      </pc:sldChg>
      <pc:sldChg chg="delSp modSp add mod">
        <pc:chgData name="Salustiano Rodrigues" userId="b0c2298ca69cb755" providerId="LiveId" clId="{194EC42A-70E4-4A5B-8345-E59BEE202ADB}" dt="2022-10-26T18:42:22.945" v="1605" actId="20577"/>
        <pc:sldMkLst>
          <pc:docMk/>
          <pc:sldMk cId="3716485434" sldId="397"/>
        </pc:sldMkLst>
        <pc:spChg chg="mod">
          <ac:chgData name="Salustiano Rodrigues" userId="b0c2298ca69cb755" providerId="LiveId" clId="{194EC42A-70E4-4A5B-8345-E59BEE202ADB}" dt="2022-10-26T18:41:37.778" v="1592"/>
          <ac:spMkLst>
            <pc:docMk/>
            <pc:sldMk cId="3716485434" sldId="397"/>
            <ac:spMk id="2" creationId="{B4FAD744-DB89-09A6-E1D0-DC2789DA8292}"/>
          </ac:spMkLst>
        </pc:spChg>
        <pc:spChg chg="mod">
          <ac:chgData name="Salustiano Rodrigues" userId="b0c2298ca69cb755" providerId="LiveId" clId="{194EC42A-70E4-4A5B-8345-E59BEE202ADB}" dt="2022-10-26T18:42:22.945" v="1605" actId="20577"/>
          <ac:spMkLst>
            <pc:docMk/>
            <pc:sldMk cId="3716485434" sldId="397"/>
            <ac:spMk id="3" creationId="{0C8C525A-C549-F111-288C-F978A0CF7EBE}"/>
          </ac:spMkLst>
        </pc:spChg>
        <pc:picChg chg="del">
          <ac:chgData name="Salustiano Rodrigues" userId="b0c2298ca69cb755" providerId="LiveId" clId="{194EC42A-70E4-4A5B-8345-E59BEE202ADB}" dt="2022-10-26T18:41:38.965" v="1593" actId="478"/>
          <ac:picMkLst>
            <pc:docMk/>
            <pc:sldMk cId="3716485434" sldId="397"/>
            <ac:picMk id="7" creationId="{A0D6BA32-3AA3-901A-E351-BE39D0EADA7A}"/>
          </ac:picMkLst>
        </pc:picChg>
        <pc:picChg chg="del">
          <ac:chgData name="Salustiano Rodrigues" userId="b0c2298ca69cb755" providerId="LiveId" clId="{194EC42A-70E4-4A5B-8345-E59BEE202ADB}" dt="2022-10-26T18:41:39.398" v="1594" actId="478"/>
          <ac:picMkLst>
            <pc:docMk/>
            <pc:sldMk cId="3716485434" sldId="397"/>
            <ac:picMk id="10" creationId="{E1F5BA61-6D9E-27FC-F1C4-41049C0DFA28}"/>
          </ac:picMkLst>
        </pc:picChg>
      </pc:sldChg>
      <pc:sldChg chg="modSp add mod">
        <pc:chgData name="Salustiano Rodrigues" userId="b0c2298ca69cb755" providerId="LiveId" clId="{194EC42A-70E4-4A5B-8345-E59BEE202ADB}" dt="2022-10-26T18:42:48.351" v="1614" actId="27636"/>
        <pc:sldMkLst>
          <pc:docMk/>
          <pc:sldMk cId="2161356923" sldId="398"/>
        </pc:sldMkLst>
        <pc:spChg chg="mod">
          <ac:chgData name="Salustiano Rodrigues" userId="b0c2298ca69cb755" providerId="LiveId" clId="{194EC42A-70E4-4A5B-8345-E59BEE202ADB}" dt="2022-10-26T18:42:30.568" v="1607"/>
          <ac:spMkLst>
            <pc:docMk/>
            <pc:sldMk cId="2161356923" sldId="398"/>
            <ac:spMk id="2" creationId="{B4FAD744-DB89-09A6-E1D0-DC2789DA8292}"/>
          </ac:spMkLst>
        </pc:spChg>
        <pc:spChg chg="mod">
          <ac:chgData name="Salustiano Rodrigues" userId="b0c2298ca69cb755" providerId="LiveId" clId="{194EC42A-70E4-4A5B-8345-E59BEE202ADB}" dt="2022-10-26T18:42:48.351" v="1614" actId="27636"/>
          <ac:spMkLst>
            <pc:docMk/>
            <pc:sldMk cId="2161356923" sldId="398"/>
            <ac:spMk id="3" creationId="{0C8C525A-C549-F111-288C-F978A0CF7EBE}"/>
          </ac:spMkLst>
        </pc:spChg>
      </pc:sldChg>
      <pc:sldChg chg="addSp modSp add mod">
        <pc:chgData name="Salustiano Rodrigues" userId="b0c2298ca69cb755" providerId="LiveId" clId="{194EC42A-70E4-4A5B-8345-E59BEE202ADB}" dt="2022-10-26T18:55:34.181" v="1661" actId="208"/>
        <pc:sldMkLst>
          <pc:docMk/>
          <pc:sldMk cId="948181196" sldId="399"/>
        </pc:sldMkLst>
        <pc:spChg chg="mod">
          <ac:chgData name="Salustiano Rodrigues" userId="b0c2298ca69cb755" providerId="LiveId" clId="{194EC42A-70E4-4A5B-8345-E59BEE202ADB}" dt="2022-10-26T18:55:10.049" v="1657" actId="20577"/>
          <ac:spMkLst>
            <pc:docMk/>
            <pc:sldMk cId="948181196" sldId="399"/>
            <ac:spMk id="3" creationId="{0C8C525A-C549-F111-288C-F978A0CF7EBE}"/>
          </ac:spMkLst>
        </pc:spChg>
        <pc:picChg chg="add mod">
          <ac:chgData name="Salustiano Rodrigues" userId="b0c2298ca69cb755" providerId="LiveId" clId="{194EC42A-70E4-4A5B-8345-E59BEE202ADB}" dt="2022-10-26T18:55:08.120" v="1653" actId="208"/>
          <ac:picMkLst>
            <pc:docMk/>
            <pc:sldMk cId="948181196" sldId="399"/>
            <ac:picMk id="6" creationId="{427F1BA6-2CF5-565E-CA2D-65B7CDD5F7C2}"/>
          </ac:picMkLst>
        </pc:picChg>
        <pc:picChg chg="add mod">
          <ac:chgData name="Salustiano Rodrigues" userId="b0c2298ca69cb755" providerId="LiveId" clId="{194EC42A-70E4-4A5B-8345-E59BEE202ADB}" dt="2022-10-26T18:55:34.181" v="1661" actId="208"/>
          <ac:picMkLst>
            <pc:docMk/>
            <pc:sldMk cId="948181196" sldId="399"/>
            <ac:picMk id="8" creationId="{D19B1015-F44D-0F63-FDF3-37917A7999DE}"/>
          </ac:picMkLst>
        </pc:picChg>
      </pc:sldChg>
      <pc:sldChg chg="addSp delSp modSp add mod">
        <pc:chgData name="Salustiano Rodrigues" userId="b0c2298ca69cb755" providerId="LiveId" clId="{194EC42A-70E4-4A5B-8345-E59BEE202ADB}" dt="2022-10-26T18:57:48.738" v="1678" actId="208"/>
        <pc:sldMkLst>
          <pc:docMk/>
          <pc:sldMk cId="654314126" sldId="400"/>
        </pc:sldMkLst>
        <pc:spChg chg="mod">
          <ac:chgData name="Salustiano Rodrigues" userId="b0c2298ca69cb755" providerId="LiveId" clId="{194EC42A-70E4-4A5B-8345-E59BEE202ADB}" dt="2022-10-26T18:56:18.018" v="1672"/>
          <ac:spMkLst>
            <pc:docMk/>
            <pc:sldMk cId="654314126" sldId="400"/>
            <ac:spMk id="3" creationId="{0C8C525A-C549-F111-288C-F978A0CF7EBE}"/>
          </ac:spMkLst>
        </pc:spChg>
        <pc:picChg chg="del">
          <ac:chgData name="Salustiano Rodrigues" userId="b0c2298ca69cb755" providerId="LiveId" clId="{194EC42A-70E4-4A5B-8345-E59BEE202ADB}" dt="2022-10-26T18:55:46.900" v="1663" actId="478"/>
          <ac:picMkLst>
            <pc:docMk/>
            <pc:sldMk cId="654314126" sldId="400"/>
            <ac:picMk id="6" creationId="{427F1BA6-2CF5-565E-CA2D-65B7CDD5F7C2}"/>
          </ac:picMkLst>
        </pc:picChg>
        <pc:picChg chg="add mod">
          <ac:chgData name="Salustiano Rodrigues" userId="b0c2298ca69cb755" providerId="LiveId" clId="{194EC42A-70E4-4A5B-8345-E59BEE202ADB}" dt="2022-10-26T18:57:31.390" v="1675" actId="208"/>
          <ac:picMkLst>
            <pc:docMk/>
            <pc:sldMk cId="654314126" sldId="400"/>
            <ac:picMk id="7" creationId="{800FDBD2-4DB3-76A1-8171-84926E6D1181}"/>
          </ac:picMkLst>
        </pc:picChg>
        <pc:picChg chg="del">
          <ac:chgData name="Salustiano Rodrigues" userId="b0c2298ca69cb755" providerId="LiveId" clId="{194EC42A-70E4-4A5B-8345-E59BEE202ADB}" dt="2022-10-26T18:55:47.223" v="1664" actId="478"/>
          <ac:picMkLst>
            <pc:docMk/>
            <pc:sldMk cId="654314126" sldId="400"/>
            <ac:picMk id="8" creationId="{D19B1015-F44D-0F63-FDF3-37917A7999DE}"/>
          </ac:picMkLst>
        </pc:picChg>
        <pc:picChg chg="add mod">
          <ac:chgData name="Salustiano Rodrigues" userId="b0c2298ca69cb755" providerId="LiveId" clId="{194EC42A-70E4-4A5B-8345-E59BEE202ADB}" dt="2022-10-26T18:57:48.738" v="1678" actId="208"/>
          <ac:picMkLst>
            <pc:docMk/>
            <pc:sldMk cId="654314126" sldId="400"/>
            <ac:picMk id="10" creationId="{44323729-85C9-C22B-A3A2-14EE70BBCA5C}"/>
          </ac:picMkLst>
        </pc:picChg>
      </pc:sldChg>
      <pc:sldChg chg="delSp modSp add mod">
        <pc:chgData name="Salustiano Rodrigues" userId="b0c2298ca69cb755" providerId="LiveId" clId="{194EC42A-70E4-4A5B-8345-E59BEE202ADB}" dt="2022-10-26T18:58:37.833" v="1692" actId="20577"/>
        <pc:sldMkLst>
          <pc:docMk/>
          <pc:sldMk cId="4268975428" sldId="401"/>
        </pc:sldMkLst>
        <pc:spChg chg="mod">
          <ac:chgData name="Salustiano Rodrigues" userId="b0c2298ca69cb755" providerId="LiveId" clId="{194EC42A-70E4-4A5B-8345-E59BEE202ADB}" dt="2022-10-26T18:58:00.053" v="1680"/>
          <ac:spMkLst>
            <pc:docMk/>
            <pc:sldMk cId="4268975428" sldId="401"/>
            <ac:spMk id="2" creationId="{B4FAD744-DB89-09A6-E1D0-DC2789DA8292}"/>
          </ac:spMkLst>
        </pc:spChg>
        <pc:spChg chg="mod">
          <ac:chgData name="Salustiano Rodrigues" userId="b0c2298ca69cb755" providerId="LiveId" clId="{194EC42A-70E4-4A5B-8345-E59BEE202ADB}" dt="2022-10-26T18:58:37.833" v="1692" actId="20577"/>
          <ac:spMkLst>
            <pc:docMk/>
            <pc:sldMk cId="4268975428" sldId="401"/>
            <ac:spMk id="3" creationId="{0C8C525A-C549-F111-288C-F978A0CF7EBE}"/>
          </ac:spMkLst>
        </pc:spChg>
        <pc:picChg chg="del">
          <ac:chgData name="Salustiano Rodrigues" userId="b0c2298ca69cb755" providerId="LiveId" clId="{194EC42A-70E4-4A5B-8345-E59BEE202ADB}" dt="2022-10-26T18:58:10.096" v="1682" actId="478"/>
          <ac:picMkLst>
            <pc:docMk/>
            <pc:sldMk cId="4268975428" sldId="401"/>
            <ac:picMk id="7" creationId="{800FDBD2-4DB3-76A1-8171-84926E6D1181}"/>
          </ac:picMkLst>
        </pc:picChg>
        <pc:picChg chg="del">
          <ac:chgData name="Salustiano Rodrigues" userId="b0c2298ca69cb755" providerId="LiveId" clId="{194EC42A-70E4-4A5B-8345-E59BEE202ADB}" dt="2022-10-26T18:58:10.676" v="1683" actId="478"/>
          <ac:picMkLst>
            <pc:docMk/>
            <pc:sldMk cId="4268975428" sldId="401"/>
            <ac:picMk id="10" creationId="{44323729-85C9-C22B-A3A2-14EE70BBCA5C}"/>
          </ac:picMkLst>
        </pc:picChg>
      </pc:sldChg>
      <pc:sldChg chg="addSp modSp add mod">
        <pc:chgData name="Salustiano Rodrigues" userId="b0c2298ca69cb755" providerId="LiveId" clId="{194EC42A-70E4-4A5B-8345-E59BEE202ADB}" dt="2022-10-26T19:02:19.953" v="1743" actId="208"/>
        <pc:sldMkLst>
          <pc:docMk/>
          <pc:sldMk cId="1130545514" sldId="402"/>
        </pc:sldMkLst>
        <pc:spChg chg="mod">
          <ac:chgData name="Salustiano Rodrigues" userId="b0c2298ca69cb755" providerId="LiveId" clId="{194EC42A-70E4-4A5B-8345-E59BEE202ADB}" dt="2022-10-26T19:00:39.311" v="1694" actId="6549"/>
          <ac:spMkLst>
            <pc:docMk/>
            <pc:sldMk cId="1130545514" sldId="402"/>
            <ac:spMk id="3" creationId="{0C8C525A-C549-F111-288C-F978A0CF7EBE}"/>
          </ac:spMkLst>
        </pc:spChg>
        <pc:picChg chg="add mod">
          <ac:chgData name="Salustiano Rodrigues" userId="b0c2298ca69cb755" providerId="LiveId" clId="{194EC42A-70E4-4A5B-8345-E59BEE202ADB}" dt="2022-10-26T19:02:19.953" v="1743" actId="208"/>
          <ac:picMkLst>
            <pc:docMk/>
            <pc:sldMk cId="1130545514" sldId="402"/>
            <ac:picMk id="6" creationId="{57C35949-ABF5-3D81-7620-7D412FBE4F98}"/>
          </ac:picMkLst>
        </pc:picChg>
        <pc:picChg chg="add mod">
          <ac:chgData name="Salustiano Rodrigues" userId="b0c2298ca69cb755" providerId="LiveId" clId="{194EC42A-70E4-4A5B-8345-E59BEE202ADB}" dt="2022-10-26T19:01:17.552" v="1739" actId="208"/>
          <ac:picMkLst>
            <pc:docMk/>
            <pc:sldMk cId="1130545514" sldId="402"/>
            <ac:picMk id="8" creationId="{E8D7CA70-6666-570E-EBD5-894EE75EDDAB}"/>
          </ac:picMkLst>
        </pc:picChg>
      </pc:sldChg>
      <pc:sldChg chg="add ord">
        <pc:chgData name="Salustiano Rodrigues" userId="b0c2298ca69cb755" providerId="LiveId" clId="{194EC42A-70E4-4A5B-8345-E59BEE202ADB}" dt="2022-10-26T19:01:58.023" v="1742"/>
        <pc:sldMkLst>
          <pc:docMk/>
          <pc:sldMk cId="2287093199" sldId="403"/>
        </pc:sldMkLst>
      </pc:sldChg>
    </pc:docChg>
  </pc:docChgLst>
  <pc:docChgLst>
    <pc:chgData name="Salustiano Rodrigues" userId="b0c2298ca69cb755" providerId="Windows Live" clId="Web-{515D4B0A-76B9-45AD-B113-DB2837C4ABB3}"/>
    <pc:docChg chg="modSld">
      <pc:chgData name="Salustiano Rodrigues" userId="b0c2298ca69cb755" providerId="Windows Live" clId="Web-{515D4B0A-76B9-45AD-B113-DB2837C4ABB3}" dt="2022-09-14T22:47:26.055" v="0" actId="1076"/>
      <pc:docMkLst>
        <pc:docMk/>
      </pc:docMkLst>
      <pc:sldChg chg="modSp">
        <pc:chgData name="Salustiano Rodrigues" userId="b0c2298ca69cb755" providerId="Windows Live" clId="Web-{515D4B0A-76B9-45AD-B113-DB2837C4ABB3}" dt="2022-09-14T22:47:26.055" v="0" actId="1076"/>
        <pc:sldMkLst>
          <pc:docMk/>
          <pc:sldMk cId="2409594843" sldId="295"/>
        </pc:sldMkLst>
        <pc:spChg chg="mod">
          <ac:chgData name="Salustiano Rodrigues" userId="b0c2298ca69cb755" providerId="Windows Live" clId="Web-{515D4B0A-76B9-45AD-B113-DB2837C4ABB3}" dt="2022-09-14T22:47:26.055" v="0" actId="1076"/>
          <ac:spMkLst>
            <pc:docMk/>
            <pc:sldMk cId="2409594843" sldId="295"/>
            <ac:spMk id="2" creationId="{A52F6825-3EA6-1B69-A354-10C0BFFB5EE8}"/>
          </ac:spMkLst>
        </pc:spChg>
      </pc:sldChg>
    </pc:docChg>
  </pc:docChgLst>
  <pc:docChgLst>
    <pc:chgData name="Salustiano Rodrigues" userId="b0c2298ca69cb755" providerId="LiveId" clId="{41AC1AD1-5C8F-4751-8382-87DD9BDE0A2D}"/>
    <pc:docChg chg="undo custSel addSld delSld modSld sldOrd">
      <pc:chgData name="Salustiano Rodrigues" userId="b0c2298ca69cb755" providerId="LiveId" clId="{41AC1AD1-5C8F-4751-8382-87DD9BDE0A2D}" dt="2022-08-24T18:57:51.043" v="759" actId="113"/>
      <pc:docMkLst>
        <pc:docMk/>
      </pc:docMkLst>
      <pc:sldChg chg="modSp mod">
        <pc:chgData name="Salustiano Rodrigues" userId="b0c2298ca69cb755" providerId="LiveId" clId="{41AC1AD1-5C8F-4751-8382-87DD9BDE0A2D}" dt="2022-08-24T18:21:02.464" v="479" actId="1076"/>
        <pc:sldMkLst>
          <pc:docMk/>
          <pc:sldMk cId="619747503" sldId="265"/>
        </pc:sldMkLst>
        <pc:spChg chg="mod">
          <ac:chgData name="Salustiano Rodrigues" userId="b0c2298ca69cb755" providerId="LiveId" clId="{41AC1AD1-5C8F-4751-8382-87DD9BDE0A2D}" dt="2022-08-24T15:30:10.219" v="4" actId="14100"/>
          <ac:spMkLst>
            <pc:docMk/>
            <pc:sldMk cId="619747503" sldId="265"/>
            <ac:spMk id="2" creationId="{00000000-0000-0000-0000-000000000000}"/>
          </ac:spMkLst>
        </pc:spChg>
        <pc:spChg chg="mod">
          <ac:chgData name="Salustiano Rodrigues" userId="b0c2298ca69cb755" providerId="LiveId" clId="{41AC1AD1-5C8F-4751-8382-87DD9BDE0A2D}" dt="2022-08-24T18:21:02.464" v="479" actId="1076"/>
          <ac:spMkLst>
            <pc:docMk/>
            <pc:sldMk cId="619747503" sldId="265"/>
            <ac:spMk id="4" creationId="{042F9476-6ED3-DDA0-4C47-58E9FD42E9C0}"/>
          </ac:spMkLst>
        </pc:spChg>
      </pc:sldChg>
      <pc:sldChg chg="delSp modSp mod">
        <pc:chgData name="Salustiano Rodrigues" userId="b0c2298ca69cb755" providerId="LiveId" clId="{41AC1AD1-5C8F-4751-8382-87DD9BDE0A2D}" dt="2022-08-24T17:38:21.498" v="34" actId="403"/>
        <pc:sldMkLst>
          <pc:docMk/>
          <pc:sldMk cId="2709367394" sldId="289"/>
        </pc:sldMkLst>
        <pc:spChg chg="mod">
          <ac:chgData name="Salustiano Rodrigues" userId="b0c2298ca69cb755" providerId="LiveId" clId="{41AC1AD1-5C8F-4751-8382-87DD9BDE0A2D}" dt="2022-08-24T17:38:21.498" v="34" actId="403"/>
          <ac:spMkLst>
            <pc:docMk/>
            <pc:sldMk cId="2709367394" sldId="289"/>
            <ac:spMk id="3" creationId="{2DB97DCF-A9FB-4CEA-B6C7-D7C69F3F89A7}"/>
          </ac:spMkLst>
        </pc:spChg>
        <pc:picChg chg="del">
          <ac:chgData name="Salustiano Rodrigues" userId="b0c2298ca69cb755" providerId="LiveId" clId="{41AC1AD1-5C8F-4751-8382-87DD9BDE0A2D}" dt="2022-08-24T15:30:21.647" v="6" actId="478"/>
          <ac:picMkLst>
            <pc:docMk/>
            <pc:sldMk cId="2709367394" sldId="289"/>
            <ac:picMk id="1026" creationId="{4075C1AB-B3A4-9EE2-4E13-A41E9589EC32}"/>
          </ac:picMkLst>
        </pc:picChg>
        <pc:picChg chg="del">
          <ac:chgData name="Salustiano Rodrigues" userId="b0c2298ca69cb755" providerId="LiveId" clId="{41AC1AD1-5C8F-4751-8382-87DD9BDE0A2D}" dt="2022-08-24T15:30:21.031" v="5" actId="478"/>
          <ac:picMkLst>
            <pc:docMk/>
            <pc:sldMk cId="2709367394" sldId="289"/>
            <ac:picMk id="1028" creationId="{9BE07B18-840D-FCD9-817E-EFE0DA33A44E}"/>
          </ac:picMkLst>
        </pc:picChg>
        <pc:picChg chg="del">
          <ac:chgData name="Salustiano Rodrigues" userId="b0c2298ca69cb755" providerId="LiveId" clId="{41AC1AD1-5C8F-4751-8382-87DD9BDE0A2D}" dt="2022-08-24T15:30:22.350" v="7" actId="478"/>
          <ac:picMkLst>
            <pc:docMk/>
            <pc:sldMk cId="2709367394" sldId="289"/>
            <ac:picMk id="1030" creationId="{1E07B5AA-06FA-0A09-56D9-2428E8BD1C25}"/>
          </ac:picMkLst>
        </pc:picChg>
      </pc:sldChg>
      <pc:sldChg chg="addSp modSp add mod">
        <pc:chgData name="Salustiano Rodrigues" userId="b0c2298ca69cb755" providerId="LiveId" clId="{41AC1AD1-5C8F-4751-8382-87DD9BDE0A2D}" dt="2022-08-24T17:40:45.305" v="69" actId="6549"/>
        <pc:sldMkLst>
          <pc:docMk/>
          <pc:sldMk cId="955308636" sldId="290"/>
        </pc:sldMkLst>
        <pc:spChg chg="mod">
          <ac:chgData name="Salustiano Rodrigues" userId="b0c2298ca69cb755" providerId="LiveId" clId="{41AC1AD1-5C8F-4751-8382-87DD9BDE0A2D}" dt="2022-08-24T17:40:45.305" v="69" actId="6549"/>
          <ac:spMkLst>
            <pc:docMk/>
            <pc:sldMk cId="955308636" sldId="290"/>
            <ac:spMk id="3" creationId="{2DB97DCF-A9FB-4CEA-B6C7-D7C69F3F89A7}"/>
          </ac:spMkLst>
        </pc:spChg>
        <pc:picChg chg="add mod">
          <ac:chgData name="Salustiano Rodrigues" userId="b0c2298ca69cb755" providerId="LiveId" clId="{41AC1AD1-5C8F-4751-8382-87DD9BDE0A2D}" dt="2022-08-24T17:40:39.682" v="64" actId="1076"/>
          <ac:picMkLst>
            <pc:docMk/>
            <pc:sldMk cId="955308636" sldId="290"/>
            <ac:picMk id="1026" creationId="{12D7CA4C-459B-1DEA-ABC3-3971EED48D89}"/>
          </ac:picMkLst>
        </pc:picChg>
      </pc:sldChg>
      <pc:sldChg chg="del">
        <pc:chgData name="Salustiano Rodrigues" userId="b0c2298ca69cb755" providerId="LiveId" clId="{41AC1AD1-5C8F-4751-8382-87DD9BDE0A2D}" dt="2022-08-24T15:30:26.557" v="8" actId="47"/>
        <pc:sldMkLst>
          <pc:docMk/>
          <pc:sldMk cId="3734723158" sldId="290"/>
        </pc:sldMkLst>
      </pc:sldChg>
      <pc:sldChg chg="delSp modSp add mod">
        <pc:chgData name="Salustiano Rodrigues" userId="b0c2298ca69cb755" providerId="LiveId" clId="{41AC1AD1-5C8F-4751-8382-87DD9BDE0A2D}" dt="2022-08-24T17:44:33.138" v="101" actId="113"/>
        <pc:sldMkLst>
          <pc:docMk/>
          <pc:sldMk cId="2129498674" sldId="291"/>
        </pc:sldMkLst>
        <pc:spChg chg="mod">
          <ac:chgData name="Salustiano Rodrigues" userId="b0c2298ca69cb755" providerId="LiveId" clId="{41AC1AD1-5C8F-4751-8382-87DD9BDE0A2D}" dt="2022-08-24T17:44:33.138" v="101" actId="113"/>
          <ac:spMkLst>
            <pc:docMk/>
            <pc:sldMk cId="2129498674" sldId="291"/>
            <ac:spMk id="3" creationId="{2DB97DCF-A9FB-4CEA-B6C7-D7C69F3F89A7}"/>
          </ac:spMkLst>
        </pc:spChg>
        <pc:picChg chg="del">
          <ac:chgData name="Salustiano Rodrigues" userId="b0c2298ca69cb755" providerId="LiveId" clId="{41AC1AD1-5C8F-4751-8382-87DD9BDE0A2D}" dt="2022-08-24T17:41:19.750" v="71" actId="478"/>
          <ac:picMkLst>
            <pc:docMk/>
            <pc:sldMk cId="2129498674" sldId="291"/>
            <ac:picMk id="1026" creationId="{12D7CA4C-459B-1DEA-ABC3-3971EED48D89}"/>
          </ac:picMkLst>
        </pc:picChg>
      </pc:sldChg>
      <pc:sldChg chg="del">
        <pc:chgData name="Salustiano Rodrigues" userId="b0c2298ca69cb755" providerId="LiveId" clId="{41AC1AD1-5C8F-4751-8382-87DD9BDE0A2D}" dt="2022-08-24T15:30:26.557" v="8" actId="47"/>
        <pc:sldMkLst>
          <pc:docMk/>
          <pc:sldMk cId="3223391052" sldId="291"/>
        </pc:sldMkLst>
      </pc:sldChg>
      <pc:sldChg chg="modSp add mod">
        <pc:chgData name="Salustiano Rodrigues" userId="b0c2298ca69cb755" providerId="LiveId" clId="{41AC1AD1-5C8F-4751-8382-87DD9BDE0A2D}" dt="2022-08-24T17:49:30.391" v="120" actId="20577"/>
        <pc:sldMkLst>
          <pc:docMk/>
          <pc:sldMk cId="2820923496" sldId="292"/>
        </pc:sldMkLst>
        <pc:spChg chg="mod">
          <ac:chgData name="Salustiano Rodrigues" userId="b0c2298ca69cb755" providerId="LiveId" clId="{41AC1AD1-5C8F-4751-8382-87DD9BDE0A2D}" dt="2022-08-24T17:49:30.391" v="120" actId="20577"/>
          <ac:spMkLst>
            <pc:docMk/>
            <pc:sldMk cId="2820923496" sldId="292"/>
            <ac:spMk id="3" creationId="{2DB97DCF-A9FB-4CEA-B6C7-D7C69F3F89A7}"/>
          </ac:spMkLst>
        </pc:spChg>
      </pc:sldChg>
      <pc:sldChg chg="del">
        <pc:chgData name="Salustiano Rodrigues" userId="b0c2298ca69cb755" providerId="LiveId" clId="{41AC1AD1-5C8F-4751-8382-87DD9BDE0A2D}" dt="2022-08-24T15:30:26.557" v="8" actId="47"/>
        <pc:sldMkLst>
          <pc:docMk/>
          <pc:sldMk cId="4190463945" sldId="292"/>
        </pc:sldMkLst>
      </pc:sldChg>
      <pc:sldChg chg="modSp add mod">
        <pc:chgData name="Salustiano Rodrigues" userId="b0c2298ca69cb755" providerId="LiveId" clId="{41AC1AD1-5C8F-4751-8382-87DD9BDE0A2D}" dt="2022-08-24T17:51:33.873" v="132" actId="27636"/>
        <pc:sldMkLst>
          <pc:docMk/>
          <pc:sldMk cId="3949015333" sldId="293"/>
        </pc:sldMkLst>
        <pc:spChg chg="mod">
          <ac:chgData name="Salustiano Rodrigues" userId="b0c2298ca69cb755" providerId="LiveId" clId="{41AC1AD1-5C8F-4751-8382-87DD9BDE0A2D}" dt="2022-08-24T17:51:33.873" v="132" actId="27636"/>
          <ac:spMkLst>
            <pc:docMk/>
            <pc:sldMk cId="3949015333" sldId="293"/>
            <ac:spMk id="3" creationId="{2DB97DCF-A9FB-4CEA-B6C7-D7C69F3F89A7}"/>
          </ac:spMkLst>
        </pc:spChg>
      </pc:sldChg>
      <pc:sldChg chg="del">
        <pc:chgData name="Salustiano Rodrigues" userId="b0c2298ca69cb755" providerId="LiveId" clId="{41AC1AD1-5C8F-4751-8382-87DD9BDE0A2D}" dt="2022-08-24T15:30:26.557" v="8" actId="47"/>
        <pc:sldMkLst>
          <pc:docMk/>
          <pc:sldMk cId="4044657874" sldId="293"/>
        </pc:sldMkLst>
      </pc:sldChg>
      <pc:sldChg chg="del">
        <pc:chgData name="Salustiano Rodrigues" userId="b0c2298ca69cb755" providerId="LiveId" clId="{41AC1AD1-5C8F-4751-8382-87DD9BDE0A2D}" dt="2022-08-24T15:30:26.557" v="8" actId="47"/>
        <pc:sldMkLst>
          <pc:docMk/>
          <pc:sldMk cId="1308885826" sldId="294"/>
        </pc:sldMkLst>
      </pc:sldChg>
      <pc:sldChg chg="modSp add mod">
        <pc:chgData name="Salustiano Rodrigues" userId="b0c2298ca69cb755" providerId="LiveId" clId="{41AC1AD1-5C8F-4751-8382-87DD9BDE0A2D}" dt="2022-08-24T17:57:51.009" v="138" actId="113"/>
        <pc:sldMkLst>
          <pc:docMk/>
          <pc:sldMk cId="2199303196" sldId="294"/>
        </pc:sldMkLst>
        <pc:spChg chg="mod">
          <ac:chgData name="Salustiano Rodrigues" userId="b0c2298ca69cb755" providerId="LiveId" clId="{41AC1AD1-5C8F-4751-8382-87DD9BDE0A2D}" dt="2022-08-24T17:57:51.009" v="138" actId="113"/>
          <ac:spMkLst>
            <pc:docMk/>
            <pc:sldMk cId="2199303196" sldId="294"/>
            <ac:spMk id="3" creationId="{2DB97DCF-A9FB-4CEA-B6C7-D7C69F3F89A7}"/>
          </ac:spMkLst>
        </pc:spChg>
      </pc:sldChg>
      <pc:sldChg chg="del">
        <pc:chgData name="Salustiano Rodrigues" userId="b0c2298ca69cb755" providerId="LiveId" clId="{41AC1AD1-5C8F-4751-8382-87DD9BDE0A2D}" dt="2022-08-24T15:30:26.557" v="8" actId="47"/>
        <pc:sldMkLst>
          <pc:docMk/>
          <pc:sldMk cId="3101099372" sldId="295"/>
        </pc:sldMkLst>
      </pc:sldChg>
      <pc:sldChg chg="modSp new mod">
        <pc:chgData name="Salustiano Rodrigues" userId="b0c2298ca69cb755" providerId="LiveId" clId="{41AC1AD1-5C8F-4751-8382-87DD9BDE0A2D}" dt="2022-08-24T18:05:46.706" v="177" actId="113"/>
        <pc:sldMkLst>
          <pc:docMk/>
          <pc:sldMk cId="4273177084" sldId="295"/>
        </pc:sldMkLst>
        <pc:spChg chg="mod">
          <ac:chgData name="Salustiano Rodrigues" userId="b0c2298ca69cb755" providerId="LiveId" clId="{41AC1AD1-5C8F-4751-8382-87DD9BDE0A2D}" dt="2022-08-24T17:58:02.758" v="140"/>
          <ac:spMkLst>
            <pc:docMk/>
            <pc:sldMk cId="4273177084" sldId="295"/>
            <ac:spMk id="2" creationId="{C63562E4-BC6D-E4BD-05AA-F10EFAD391A0}"/>
          </ac:spMkLst>
        </pc:spChg>
        <pc:spChg chg="mod">
          <ac:chgData name="Salustiano Rodrigues" userId="b0c2298ca69cb755" providerId="LiveId" clId="{41AC1AD1-5C8F-4751-8382-87DD9BDE0A2D}" dt="2022-08-24T18:05:46.706" v="177" actId="113"/>
          <ac:spMkLst>
            <pc:docMk/>
            <pc:sldMk cId="4273177084" sldId="295"/>
            <ac:spMk id="3" creationId="{FA8C19A3-61C6-30B5-0906-C8D3D20C9A74}"/>
          </ac:spMkLst>
        </pc:spChg>
      </pc:sldChg>
      <pc:sldChg chg="modSp add mod">
        <pc:chgData name="Salustiano Rodrigues" userId="b0c2298ca69cb755" providerId="LiveId" clId="{41AC1AD1-5C8F-4751-8382-87DD9BDE0A2D}" dt="2022-08-24T18:06:17.891" v="183" actId="20577"/>
        <pc:sldMkLst>
          <pc:docMk/>
          <pc:sldMk cId="211162420" sldId="296"/>
        </pc:sldMkLst>
        <pc:spChg chg="mod">
          <ac:chgData name="Salustiano Rodrigues" userId="b0c2298ca69cb755" providerId="LiveId" clId="{41AC1AD1-5C8F-4751-8382-87DD9BDE0A2D}" dt="2022-08-24T18:06:17.891" v="183" actId="20577"/>
          <ac:spMkLst>
            <pc:docMk/>
            <pc:sldMk cId="211162420" sldId="296"/>
            <ac:spMk id="3" creationId="{FA8C19A3-61C6-30B5-0906-C8D3D20C9A74}"/>
          </ac:spMkLst>
        </pc:spChg>
      </pc:sldChg>
      <pc:sldChg chg="del">
        <pc:chgData name="Salustiano Rodrigues" userId="b0c2298ca69cb755" providerId="LiveId" clId="{41AC1AD1-5C8F-4751-8382-87DD9BDE0A2D}" dt="2022-08-24T15:30:26.557" v="8" actId="47"/>
        <pc:sldMkLst>
          <pc:docMk/>
          <pc:sldMk cId="3362663576" sldId="296"/>
        </pc:sldMkLst>
      </pc:sldChg>
      <pc:sldChg chg="modSp add mod">
        <pc:chgData name="Salustiano Rodrigues" userId="b0c2298ca69cb755" providerId="LiveId" clId="{41AC1AD1-5C8F-4751-8382-87DD9BDE0A2D}" dt="2022-08-24T18:08:51.662" v="198" actId="20577"/>
        <pc:sldMkLst>
          <pc:docMk/>
          <pc:sldMk cId="471865165" sldId="297"/>
        </pc:sldMkLst>
        <pc:spChg chg="mod">
          <ac:chgData name="Salustiano Rodrigues" userId="b0c2298ca69cb755" providerId="LiveId" clId="{41AC1AD1-5C8F-4751-8382-87DD9BDE0A2D}" dt="2022-08-24T18:06:41.837" v="185"/>
          <ac:spMkLst>
            <pc:docMk/>
            <pc:sldMk cId="471865165" sldId="297"/>
            <ac:spMk id="2" creationId="{C63562E4-BC6D-E4BD-05AA-F10EFAD391A0}"/>
          </ac:spMkLst>
        </pc:spChg>
        <pc:spChg chg="mod">
          <ac:chgData name="Salustiano Rodrigues" userId="b0c2298ca69cb755" providerId="LiveId" clId="{41AC1AD1-5C8F-4751-8382-87DD9BDE0A2D}" dt="2022-08-24T18:08:51.662" v="198" actId="20577"/>
          <ac:spMkLst>
            <pc:docMk/>
            <pc:sldMk cId="471865165" sldId="297"/>
            <ac:spMk id="3" creationId="{FA8C19A3-61C6-30B5-0906-C8D3D20C9A74}"/>
          </ac:spMkLst>
        </pc:spChg>
      </pc:sldChg>
      <pc:sldChg chg="del">
        <pc:chgData name="Salustiano Rodrigues" userId="b0c2298ca69cb755" providerId="LiveId" clId="{41AC1AD1-5C8F-4751-8382-87DD9BDE0A2D}" dt="2022-08-24T15:30:26.557" v="8" actId="47"/>
        <pc:sldMkLst>
          <pc:docMk/>
          <pc:sldMk cId="617306934" sldId="297"/>
        </pc:sldMkLst>
      </pc:sldChg>
      <pc:sldChg chg="del">
        <pc:chgData name="Salustiano Rodrigues" userId="b0c2298ca69cb755" providerId="LiveId" clId="{41AC1AD1-5C8F-4751-8382-87DD9BDE0A2D}" dt="2022-08-24T15:30:26.557" v="8" actId="47"/>
        <pc:sldMkLst>
          <pc:docMk/>
          <pc:sldMk cId="639968152" sldId="298"/>
        </pc:sldMkLst>
      </pc:sldChg>
      <pc:sldChg chg="modSp add mod modAnim">
        <pc:chgData name="Salustiano Rodrigues" userId="b0c2298ca69cb755" providerId="LiveId" clId="{41AC1AD1-5C8F-4751-8382-87DD9BDE0A2D}" dt="2022-08-24T18:12:56.149" v="243"/>
        <pc:sldMkLst>
          <pc:docMk/>
          <pc:sldMk cId="898553885" sldId="298"/>
        </pc:sldMkLst>
        <pc:spChg chg="mod">
          <ac:chgData name="Salustiano Rodrigues" userId="b0c2298ca69cb755" providerId="LiveId" clId="{41AC1AD1-5C8F-4751-8382-87DD9BDE0A2D}" dt="2022-08-24T18:10:22.278" v="200"/>
          <ac:spMkLst>
            <pc:docMk/>
            <pc:sldMk cId="898553885" sldId="298"/>
            <ac:spMk id="2" creationId="{C63562E4-BC6D-E4BD-05AA-F10EFAD391A0}"/>
          </ac:spMkLst>
        </pc:spChg>
        <pc:spChg chg="mod">
          <ac:chgData name="Salustiano Rodrigues" userId="b0c2298ca69cb755" providerId="LiveId" clId="{41AC1AD1-5C8F-4751-8382-87DD9BDE0A2D}" dt="2022-08-24T18:12:53.532" v="242" actId="20577"/>
          <ac:spMkLst>
            <pc:docMk/>
            <pc:sldMk cId="898553885" sldId="298"/>
            <ac:spMk id="3" creationId="{FA8C19A3-61C6-30B5-0906-C8D3D20C9A74}"/>
          </ac:spMkLst>
        </pc:spChg>
      </pc:sldChg>
      <pc:sldChg chg="modSp add mod ord">
        <pc:chgData name="Salustiano Rodrigues" userId="b0c2298ca69cb755" providerId="LiveId" clId="{41AC1AD1-5C8F-4751-8382-87DD9BDE0A2D}" dt="2022-08-24T18:14:37.380" v="408" actId="20577"/>
        <pc:sldMkLst>
          <pc:docMk/>
          <pc:sldMk cId="3825511790" sldId="299"/>
        </pc:sldMkLst>
        <pc:spChg chg="mod">
          <ac:chgData name="Salustiano Rodrigues" userId="b0c2298ca69cb755" providerId="LiveId" clId="{41AC1AD1-5C8F-4751-8382-87DD9BDE0A2D}" dt="2022-08-24T18:14:37.380" v="408" actId="20577"/>
          <ac:spMkLst>
            <pc:docMk/>
            <pc:sldMk cId="3825511790" sldId="299"/>
            <ac:spMk id="3" creationId="{FA8C19A3-61C6-30B5-0906-C8D3D20C9A74}"/>
          </ac:spMkLst>
        </pc:spChg>
      </pc:sldChg>
      <pc:sldChg chg="del">
        <pc:chgData name="Salustiano Rodrigues" userId="b0c2298ca69cb755" providerId="LiveId" clId="{41AC1AD1-5C8F-4751-8382-87DD9BDE0A2D}" dt="2022-08-24T15:30:26.557" v="8" actId="47"/>
        <pc:sldMkLst>
          <pc:docMk/>
          <pc:sldMk cId="4219677553" sldId="299"/>
        </pc:sldMkLst>
      </pc:sldChg>
      <pc:sldChg chg="del">
        <pc:chgData name="Salustiano Rodrigues" userId="b0c2298ca69cb755" providerId="LiveId" clId="{41AC1AD1-5C8F-4751-8382-87DD9BDE0A2D}" dt="2022-08-24T15:30:26.557" v="8" actId="47"/>
        <pc:sldMkLst>
          <pc:docMk/>
          <pc:sldMk cId="2332952486" sldId="300"/>
        </pc:sldMkLst>
      </pc:sldChg>
      <pc:sldChg chg="addSp modSp add mod">
        <pc:chgData name="Salustiano Rodrigues" userId="b0c2298ca69cb755" providerId="LiveId" clId="{41AC1AD1-5C8F-4751-8382-87DD9BDE0A2D}" dt="2022-08-24T18:19:52.998" v="468" actId="1076"/>
        <pc:sldMkLst>
          <pc:docMk/>
          <pc:sldMk cId="3361066885" sldId="300"/>
        </pc:sldMkLst>
        <pc:spChg chg="mod">
          <ac:chgData name="Salustiano Rodrigues" userId="b0c2298ca69cb755" providerId="LiveId" clId="{41AC1AD1-5C8F-4751-8382-87DD9BDE0A2D}" dt="2022-08-24T18:17:00.684" v="438" actId="114"/>
          <ac:spMkLst>
            <pc:docMk/>
            <pc:sldMk cId="3361066885" sldId="300"/>
            <ac:spMk id="3" creationId="{FA8C19A3-61C6-30B5-0906-C8D3D20C9A74}"/>
          </ac:spMkLst>
        </pc:spChg>
        <pc:picChg chg="add mod">
          <ac:chgData name="Salustiano Rodrigues" userId="b0c2298ca69cb755" providerId="LiveId" clId="{41AC1AD1-5C8F-4751-8382-87DD9BDE0A2D}" dt="2022-08-24T18:19:52.998" v="468" actId="1076"/>
          <ac:picMkLst>
            <pc:docMk/>
            <pc:sldMk cId="3361066885" sldId="300"/>
            <ac:picMk id="5122" creationId="{741DA8A7-785F-F83A-215B-CDFF51A6E80D}"/>
          </ac:picMkLst>
        </pc:picChg>
      </pc:sldChg>
      <pc:sldChg chg="del">
        <pc:chgData name="Salustiano Rodrigues" userId="b0c2298ca69cb755" providerId="LiveId" clId="{41AC1AD1-5C8F-4751-8382-87DD9BDE0A2D}" dt="2022-08-24T15:30:26.557" v="8" actId="47"/>
        <pc:sldMkLst>
          <pc:docMk/>
          <pc:sldMk cId="1850727550" sldId="301"/>
        </pc:sldMkLst>
      </pc:sldChg>
      <pc:sldChg chg="addSp modSp add mod">
        <pc:chgData name="Salustiano Rodrigues" userId="b0c2298ca69cb755" providerId="LiveId" clId="{41AC1AD1-5C8F-4751-8382-87DD9BDE0A2D}" dt="2022-08-24T18:19:30.826" v="465" actId="1076"/>
        <pc:sldMkLst>
          <pc:docMk/>
          <pc:sldMk cId="2586411630" sldId="301"/>
        </pc:sldMkLst>
        <pc:spChg chg="mod">
          <ac:chgData name="Salustiano Rodrigues" userId="b0c2298ca69cb755" providerId="LiveId" clId="{41AC1AD1-5C8F-4751-8382-87DD9BDE0A2D}" dt="2022-08-24T18:19:26.106" v="463" actId="14100"/>
          <ac:spMkLst>
            <pc:docMk/>
            <pc:sldMk cId="2586411630" sldId="301"/>
            <ac:spMk id="3" creationId="{FA8C19A3-61C6-30B5-0906-C8D3D20C9A74}"/>
          </ac:spMkLst>
        </pc:spChg>
        <pc:picChg chg="add mod">
          <ac:chgData name="Salustiano Rodrigues" userId="b0c2298ca69cb755" providerId="LiveId" clId="{41AC1AD1-5C8F-4751-8382-87DD9BDE0A2D}" dt="2022-08-24T18:19:30.826" v="465" actId="1076"/>
          <ac:picMkLst>
            <pc:docMk/>
            <pc:sldMk cId="2586411630" sldId="301"/>
            <ac:picMk id="4098" creationId="{5BBC3BF6-F48E-0187-5238-9401F6073117}"/>
          </ac:picMkLst>
        </pc:picChg>
      </pc:sldChg>
      <pc:sldChg chg="del">
        <pc:chgData name="Salustiano Rodrigues" userId="b0c2298ca69cb755" providerId="LiveId" clId="{41AC1AD1-5C8F-4751-8382-87DD9BDE0A2D}" dt="2022-08-24T15:30:26.557" v="8" actId="47"/>
        <pc:sldMkLst>
          <pc:docMk/>
          <pc:sldMk cId="287897447" sldId="302"/>
        </pc:sldMkLst>
      </pc:sldChg>
      <pc:sldChg chg="addSp modSp add mod">
        <pc:chgData name="Salustiano Rodrigues" userId="b0c2298ca69cb755" providerId="LiveId" clId="{41AC1AD1-5C8F-4751-8382-87DD9BDE0A2D}" dt="2022-08-24T18:20:08.134" v="472" actId="1076"/>
        <pc:sldMkLst>
          <pc:docMk/>
          <pc:sldMk cId="1394460481" sldId="302"/>
        </pc:sldMkLst>
        <pc:spChg chg="mod">
          <ac:chgData name="Salustiano Rodrigues" userId="b0c2298ca69cb755" providerId="LiveId" clId="{41AC1AD1-5C8F-4751-8382-87DD9BDE0A2D}" dt="2022-08-24T18:17:17.742" v="444" actId="27636"/>
          <ac:spMkLst>
            <pc:docMk/>
            <pc:sldMk cId="1394460481" sldId="302"/>
            <ac:spMk id="3" creationId="{FA8C19A3-61C6-30B5-0906-C8D3D20C9A74}"/>
          </ac:spMkLst>
        </pc:spChg>
        <pc:picChg chg="add mod">
          <ac:chgData name="Salustiano Rodrigues" userId="b0c2298ca69cb755" providerId="LiveId" clId="{41AC1AD1-5C8F-4751-8382-87DD9BDE0A2D}" dt="2022-08-24T18:20:08.134" v="472" actId="1076"/>
          <ac:picMkLst>
            <pc:docMk/>
            <pc:sldMk cId="1394460481" sldId="302"/>
            <ac:picMk id="3074" creationId="{ECA1C7B8-C39D-C2B9-8031-0F574CEB0EB2}"/>
          </ac:picMkLst>
        </pc:picChg>
      </pc:sldChg>
      <pc:sldChg chg="addSp modSp add mod">
        <pc:chgData name="Salustiano Rodrigues" userId="b0c2298ca69cb755" providerId="LiveId" clId="{41AC1AD1-5C8F-4751-8382-87DD9BDE0A2D}" dt="2022-08-24T18:20:03.728" v="471" actId="12788"/>
        <pc:sldMkLst>
          <pc:docMk/>
          <pc:sldMk cId="3067384789" sldId="303"/>
        </pc:sldMkLst>
        <pc:spChg chg="mod">
          <ac:chgData name="Salustiano Rodrigues" userId="b0c2298ca69cb755" providerId="LiveId" clId="{41AC1AD1-5C8F-4751-8382-87DD9BDE0A2D}" dt="2022-08-24T18:17:54.470" v="452" actId="27636"/>
          <ac:spMkLst>
            <pc:docMk/>
            <pc:sldMk cId="3067384789" sldId="303"/>
            <ac:spMk id="3" creationId="{FA8C19A3-61C6-30B5-0906-C8D3D20C9A74}"/>
          </ac:spMkLst>
        </pc:spChg>
        <pc:picChg chg="add mod">
          <ac:chgData name="Salustiano Rodrigues" userId="b0c2298ca69cb755" providerId="LiveId" clId="{41AC1AD1-5C8F-4751-8382-87DD9BDE0A2D}" dt="2022-08-24T18:20:03.728" v="471" actId="12788"/>
          <ac:picMkLst>
            <pc:docMk/>
            <pc:sldMk cId="3067384789" sldId="303"/>
            <ac:picMk id="2050" creationId="{E5DA8E7E-18CA-EC59-2097-642841F1A092}"/>
          </ac:picMkLst>
        </pc:picChg>
      </pc:sldChg>
      <pc:sldChg chg="del">
        <pc:chgData name="Salustiano Rodrigues" userId="b0c2298ca69cb755" providerId="LiveId" clId="{41AC1AD1-5C8F-4751-8382-87DD9BDE0A2D}" dt="2022-08-24T15:30:26.557" v="8" actId="47"/>
        <pc:sldMkLst>
          <pc:docMk/>
          <pc:sldMk cId="4283633750" sldId="303"/>
        </pc:sldMkLst>
      </pc:sldChg>
      <pc:sldChg chg="del">
        <pc:chgData name="Salustiano Rodrigues" userId="b0c2298ca69cb755" providerId="LiveId" clId="{41AC1AD1-5C8F-4751-8382-87DD9BDE0A2D}" dt="2022-08-24T15:30:26.557" v="8" actId="47"/>
        <pc:sldMkLst>
          <pc:docMk/>
          <pc:sldMk cId="526765816" sldId="304"/>
        </pc:sldMkLst>
      </pc:sldChg>
      <pc:sldChg chg="addSp delSp modSp add mod">
        <pc:chgData name="Salustiano Rodrigues" userId="b0c2298ca69cb755" providerId="LiveId" clId="{41AC1AD1-5C8F-4751-8382-87DD9BDE0A2D}" dt="2022-08-24T18:22:27.209" v="577" actId="12788"/>
        <pc:sldMkLst>
          <pc:docMk/>
          <pc:sldMk cId="735185056" sldId="304"/>
        </pc:sldMkLst>
        <pc:spChg chg="del">
          <ac:chgData name="Salustiano Rodrigues" userId="b0c2298ca69cb755" providerId="LiveId" clId="{41AC1AD1-5C8F-4751-8382-87DD9BDE0A2D}" dt="2022-08-24T18:20:29.640" v="475" actId="478"/>
          <ac:spMkLst>
            <pc:docMk/>
            <pc:sldMk cId="735185056" sldId="304"/>
            <ac:spMk id="3" creationId="{FA8C19A3-61C6-30B5-0906-C8D3D20C9A74}"/>
          </ac:spMkLst>
        </pc:spChg>
        <pc:spChg chg="add del mod">
          <ac:chgData name="Salustiano Rodrigues" userId="b0c2298ca69cb755" providerId="LiveId" clId="{41AC1AD1-5C8F-4751-8382-87DD9BDE0A2D}" dt="2022-08-24T18:20:40.360" v="477" actId="22"/>
          <ac:spMkLst>
            <pc:docMk/>
            <pc:sldMk cId="735185056" sldId="304"/>
            <ac:spMk id="5" creationId="{298DF1DF-5B77-ACA2-4BF4-5A5A433625A0}"/>
          </ac:spMkLst>
        </pc:spChg>
        <pc:spChg chg="add del mod">
          <ac:chgData name="Salustiano Rodrigues" userId="b0c2298ca69cb755" providerId="LiveId" clId="{41AC1AD1-5C8F-4751-8382-87DD9BDE0A2D}" dt="2022-08-24T18:21:53.604" v="506" actId="478"/>
          <ac:spMkLst>
            <pc:docMk/>
            <pc:sldMk cId="735185056" sldId="304"/>
            <ac:spMk id="9" creationId="{6381E322-6E6F-FD32-2E22-052D85B62703}"/>
          </ac:spMkLst>
        </pc:spChg>
        <pc:spChg chg="add mod">
          <ac:chgData name="Salustiano Rodrigues" userId="b0c2298ca69cb755" providerId="LiveId" clId="{41AC1AD1-5C8F-4751-8382-87DD9BDE0A2D}" dt="2022-08-24T18:22:27.209" v="577" actId="12788"/>
          <ac:spMkLst>
            <pc:docMk/>
            <pc:sldMk cId="735185056" sldId="304"/>
            <ac:spMk id="10" creationId="{296B32A2-71E9-A671-0C30-5CC581D48899}"/>
          </ac:spMkLst>
        </pc:spChg>
        <pc:picChg chg="add mod ord">
          <ac:chgData name="Salustiano Rodrigues" userId="b0c2298ca69cb755" providerId="LiveId" clId="{41AC1AD1-5C8F-4751-8382-87DD9BDE0A2D}" dt="2022-08-24T18:22:27.209" v="577" actId="12788"/>
          <ac:picMkLst>
            <pc:docMk/>
            <pc:sldMk cId="735185056" sldId="304"/>
            <ac:picMk id="7" creationId="{C714B874-EFD2-9563-D6E1-837C5D041519}"/>
          </ac:picMkLst>
        </pc:picChg>
        <pc:picChg chg="del">
          <ac:chgData name="Salustiano Rodrigues" userId="b0c2298ca69cb755" providerId="LiveId" clId="{41AC1AD1-5C8F-4751-8382-87DD9BDE0A2D}" dt="2022-08-24T18:20:28.222" v="474" actId="478"/>
          <ac:picMkLst>
            <pc:docMk/>
            <pc:sldMk cId="735185056" sldId="304"/>
            <ac:picMk id="2050" creationId="{E5DA8E7E-18CA-EC59-2097-642841F1A092}"/>
          </ac:picMkLst>
        </pc:picChg>
      </pc:sldChg>
      <pc:sldChg chg="del">
        <pc:chgData name="Salustiano Rodrigues" userId="b0c2298ca69cb755" providerId="LiveId" clId="{41AC1AD1-5C8F-4751-8382-87DD9BDE0A2D}" dt="2022-08-24T15:30:26.557" v="8" actId="47"/>
        <pc:sldMkLst>
          <pc:docMk/>
          <pc:sldMk cId="1283009672" sldId="305"/>
        </pc:sldMkLst>
      </pc:sldChg>
      <pc:sldChg chg="addSp delSp modSp add mod">
        <pc:chgData name="Salustiano Rodrigues" userId="b0c2298ca69cb755" providerId="LiveId" clId="{41AC1AD1-5C8F-4751-8382-87DD9BDE0A2D}" dt="2022-08-24T18:24:51.704" v="635" actId="20577"/>
        <pc:sldMkLst>
          <pc:docMk/>
          <pc:sldMk cId="3714284471" sldId="305"/>
        </pc:sldMkLst>
        <pc:spChg chg="mod">
          <ac:chgData name="Salustiano Rodrigues" userId="b0c2298ca69cb755" providerId="LiveId" clId="{41AC1AD1-5C8F-4751-8382-87DD9BDE0A2D}" dt="2022-08-24T18:21:21.322" v="482"/>
          <ac:spMkLst>
            <pc:docMk/>
            <pc:sldMk cId="3714284471" sldId="305"/>
            <ac:spMk id="2" creationId="{C63562E4-BC6D-E4BD-05AA-F10EFAD391A0}"/>
          </ac:spMkLst>
        </pc:spChg>
        <pc:spChg chg="add mod">
          <ac:chgData name="Salustiano Rodrigues" userId="b0c2298ca69cb755" providerId="LiveId" clId="{41AC1AD1-5C8F-4751-8382-87DD9BDE0A2D}" dt="2022-08-24T18:24:51.704" v="635" actId="20577"/>
          <ac:spMkLst>
            <pc:docMk/>
            <pc:sldMk cId="3714284471" sldId="305"/>
            <ac:spMk id="4" creationId="{600F6F65-3409-01B2-FFBA-32DBFDCD5A1A}"/>
          </ac:spMkLst>
        </pc:spChg>
        <pc:picChg chg="del">
          <ac:chgData name="Salustiano Rodrigues" userId="b0c2298ca69cb755" providerId="LiveId" clId="{41AC1AD1-5C8F-4751-8382-87DD9BDE0A2D}" dt="2022-08-24T18:21:10.856" v="481" actId="478"/>
          <ac:picMkLst>
            <pc:docMk/>
            <pc:sldMk cId="3714284471" sldId="305"/>
            <ac:picMk id="7" creationId="{C714B874-EFD2-9563-D6E1-837C5D041519}"/>
          </ac:picMkLst>
        </pc:picChg>
      </pc:sldChg>
      <pc:sldChg chg="modSp add mod">
        <pc:chgData name="Salustiano Rodrigues" userId="b0c2298ca69cb755" providerId="LiveId" clId="{41AC1AD1-5C8F-4751-8382-87DD9BDE0A2D}" dt="2022-08-24T18:25:40.365" v="653" actId="114"/>
        <pc:sldMkLst>
          <pc:docMk/>
          <pc:sldMk cId="1035037142" sldId="306"/>
        </pc:sldMkLst>
        <pc:spChg chg="mod">
          <ac:chgData name="Salustiano Rodrigues" userId="b0c2298ca69cb755" providerId="LiveId" clId="{41AC1AD1-5C8F-4751-8382-87DD9BDE0A2D}" dt="2022-08-24T18:25:40.365" v="653" actId="114"/>
          <ac:spMkLst>
            <pc:docMk/>
            <pc:sldMk cId="1035037142" sldId="306"/>
            <ac:spMk id="4" creationId="{600F6F65-3409-01B2-FFBA-32DBFDCD5A1A}"/>
          </ac:spMkLst>
        </pc:spChg>
      </pc:sldChg>
      <pc:sldChg chg="del">
        <pc:chgData name="Salustiano Rodrigues" userId="b0c2298ca69cb755" providerId="LiveId" clId="{41AC1AD1-5C8F-4751-8382-87DD9BDE0A2D}" dt="2022-08-24T15:30:26.557" v="8" actId="47"/>
        <pc:sldMkLst>
          <pc:docMk/>
          <pc:sldMk cId="3802308147" sldId="306"/>
        </pc:sldMkLst>
      </pc:sldChg>
      <pc:sldChg chg="modSp add mod">
        <pc:chgData name="Salustiano Rodrigues" userId="b0c2298ca69cb755" providerId="LiveId" clId="{41AC1AD1-5C8F-4751-8382-87DD9BDE0A2D}" dt="2022-08-24T18:31:16.894" v="698" actId="114"/>
        <pc:sldMkLst>
          <pc:docMk/>
          <pc:sldMk cId="2723426616" sldId="307"/>
        </pc:sldMkLst>
        <pc:spChg chg="mod">
          <ac:chgData name="Salustiano Rodrigues" userId="b0c2298ca69cb755" providerId="LiveId" clId="{41AC1AD1-5C8F-4751-8382-87DD9BDE0A2D}" dt="2022-08-24T18:31:16.894" v="698" actId="114"/>
          <ac:spMkLst>
            <pc:docMk/>
            <pc:sldMk cId="2723426616" sldId="307"/>
            <ac:spMk id="4" creationId="{600F6F65-3409-01B2-FFBA-32DBFDCD5A1A}"/>
          </ac:spMkLst>
        </pc:spChg>
      </pc:sldChg>
      <pc:sldChg chg="del">
        <pc:chgData name="Salustiano Rodrigues" userId="b0c2298ca69cb755" providerId="LiveId" clId="{41AC1AD1-5C8F-4751-8382-87DD9BDE0A2D}" dt="2022-08-24T15:30:26.557" v="8" actId="47"/>
        <pc:sldMkLst>
          <pc:docMk/>
          <pc:sldMk cId="3376406735" sldId="307"/>
        </pc:sldMkLst>
      </pc:sldChg>
      <pc:sldChg chg="modSp add mod">
        <pc:chgData name="Salustiano Rodrigues" userId="b0c2298ca69cb755" providerId="LiveId" clId="{41AC1AD1-5C8F-4751-8382-87DD9BDE0A2D}" dt="2022-08-24T18:31:12.036" v="697" actId="114"/>
        <pc:sldMkLst>
          <pc:docMk/>
          <pc:sldMk cId="1224102964" sldId="308"/>
        </pc:sldMkLst>
        <pc:spChg chg="mod">
          <ac:chgData name="Salustiano Rodrigues" userId="b0c2298ca69cb755" providerId="LiveId" clId="{41AC1AD1-5C8F-4751-8382-87DD9BDE0A2D}" dt="2022-08-24T18:31:12.036" v="697" actId="114"/>
          <ac:spMkLst>
            <pc:docMk/>
            <pc:sldMk cId="1224102964" sldId="308"/>
            <ac:spMk id="4" creationId="{600F6F65-3409-01B2-FFBA-32DBFDCD5A1A}"/>
          </ac:spMkLst>
        </pc:spChg>
      </pc:sldChg>
      <pc:sldChg chg="new del">
        <pc:chgData name="Salustiano Rodrigues" userId="b0c2298ca69cb755" providerId="LiveId" clId="{41AC1AD1-5C8F-4751-8382-87DD9BDE0A2D}" dt="2022-08-24T18:26:33.450" v="671" actId="680"/>
        <pc:sldMkLst>
          <pc:docMk/>
          <pc:sldMk cId="3188099600" sldId="308"/>
        </pc:sldMkLst>
      </pc:sldChg>
      <pc:sldChg chg="del">
        <pc:chgData name="Salustiano Rodrigues" userId="b0c2298ca69cb755" providerId="LiveId" clId="{41AC1AD1-5C8F-4751-8382-87DD9BDE0A2D}" dt="2022-08-24T15:30:26.557" v="8" actId="47"/>
        <pc:sldMkLst>
          <pc:docMk/>
          <pc:sldMk cId="4150544468" sldId="308"/>
        </pc:sldMkLst>
      </pc:sldChg>
      <pc:sldChg chg="modSp add mod">
        <pc:chgData name="Salustiano Rodrigues" userId="b0c2298ca69cb755" providerId="LiveId" clId="{41AC1AD1-5C8F-4751-8382-87DD9BDE0A2D}" dt="2022-08-24T18:32:45.421" v="709" actId="113"/>
        <pc:sldMkLst>
          <pc:docMk/>
          <pc:sldMk cId="1018644174" sldId="309"/>
        </pc:sldMkLst>
        <pc:spChg chg="mod">
          <ac:chgData name="Salustiano Rodrigues" userId="b0c2298ca69cb755" providerId="LiveId" clId="{41AC1AD1-5C8F-4751-8382-87DD9BDE0A2D}" dt="2022-08-24T18:31:26.057" v="700"/>
          <ac:spMkLst>
            <pc:docMk/>
            <pc:sldMk cId="1018644174" sldId="309"/>
            <ac:spMk id="2" creationId="{C63562E4-BC6D-E4BD-05AA-F10EFAD391A0}"/>
          </ac:spMkLst>
        </pc:spChg>
        <pc:spChg chg="mod">
          <ac:chgData name="Salustiano Rodrigues" userId="b0c2298ca69cb755" providerId="LiveId" clId="{41AC1AD1-5C8F-4751-8382-87DD9BDE0A2D}" dt="2022-08-24T18:32:45.421" v="709" actId="113"/>
          <ac:spMkLst>
            <pc:docMk/>
            <pc:sldMk cId="1018644174" sldId="309"/>
            <ac:spMk id="4" creationId="{600F6F65-3409-01B2-FFBA-32DBFDCD5A1A}"/>
          </ac:spMkLst>
        </pc:spChg>
      </pc:sldChg>
      <pc:sldChg chg="del">
        <pc:chgData name="Salustiano Rodrigues" userId="b0c2298ca69cb755" providerId="LiveId" clId="{41AC1AD1-5C8F-4751-8382-87DD9BDE0A2D}" dt="2022-08-24T15:30:26.557" v="8" actId="47"/>
        <pc:sldMkLst>
          <pc:docMk/>
          <pc:sldMk cId="1554165548" sldId="309"/>
        </pc:sldMkLst>
      </pc:sldChg>
      <pc:sldChg chg="del">
        <pc:chgData name="Salustiano Rodrigues" userId="b0c2298ca69cb755" providerId="LiveId" clId="{41AC1AD1-5C8F-4751-8382-87DD9BDE0A2D}" dt="2022-08-24T15:30:26.557" v="8" actId="47"/>
        <pc:sldMkLst>
          <pc:docMk/>
          <pc:sldMk cId="186650963" sldId="310"/>
        </pc:sldMkLst>
      </pc:sldChg>
      <pc:sldChg chg="addSp delSp modSp add mod">
        <pc:chgData name="Salustiano Rodrigues" userId="b0c2298ca69cb755" providerId="LiveId" clId="{41AC1AD1-5C8F-4751-8382-87DD9BDE0A2D}" dt="2022-08-24T18:43:40.881" v="736" actId="1440"/>
        <pc:sldMkLst>
          <pc:docMk/>
          <pc:sldMk cId="1535778994" sldId="310"/>
        </pc:sldMkLst>
        <pc:spChg chg="del mod">
          <ac:chgData name="Salustiano Rodrigues" userId="b0c2298ca69cb755" providerId="LiveId" clId="{41AC1AD1-5C8F-4751-8382-87DD9BDE0A2D}" dt="2022-08-24T18:43:38.093" v="735"/>
          <ac:spMkLst>
            <pc:docMk/>
            <pc:sldMk cId="1535778994" sldId="310"/>
            <ac:spMk id="4" creationId="{600F6F65-3409-01B2-FFBA-32DBFDCD5A1A}"/>
          </ac:spMkLst>
        </pc:spChg>
        <pc:picChg chg="add mod">
          <ac:chgData name="Salustiano Rodrigues" userId="b0c2298ca69cb755" providerId="LiveId" clId="{41AC1AD1-5C8F-4751-8382-87DD9BDE0A2D}" dt="2022-08-24T18:43:40.881" v="736" actId="1440"/>
          <ac:picMkLst>
            <pc:docMk/>
            <pc:sldMk cId="1535778994" sldId="310"/>
            <ac:picMk id="3" creationId="{F097517F-372D-C746-060D-8FA70A38ACC4}"/>
          </ac:picMkLst>
        </pc:picChg>
        <pc:picChg chg="add del mod">
          <ac:chgData name="Salustiano Rodrigues" userId="b0c2298ca69cb755" providerId="LiveId" clId="{41AC1AD1-5C8F-4751-8382-87DD9BDE0A2D}" dt="2022-08-24T18:42:51.342" v="729" actId="478"/>
          <ac:picMkLst>
            <pc:docMk/>
            <pc:sldMk cId="1535778994" sldId="310"/>
            <ac:picMk id="6146" creationId="{A392907C-52C5-EAD5-49EF-786F0FDAB7C0}"/>
          </ac:picMkLst>
        </pc:picChg>
        <pc:picChg chg="add del mod">
          <ac:chgData name="Salustiano Rodrigues" userId="b0c2298ca69cb755" providerId="LiveId" clId="{41AC1AD1-5C8F-4751-8382-87DD9BDE0A2D}" dt="2022-08-24T18:43:36.539" v="734" actId="21"/>
          <ac:picMkLst>
            <pc:docMk/>
            <pc:sldMk cId="1535778994" sldId="310"/>
            <ac:picMk id="6148" creationId="{DD7D29BE-9EC5-D6DB-2AD0-080DB7656FD5}"/>
          </ac:picMkLst>
        </pc:picChg>
      </pc:sldChg>
      <pc:sldChg chg="modSp new mod">
        <pc:chgData name="Salustiano Rodrigues" userId="b0c2298ca69cb755" providerId="LiveId" clId="{41AC1AD1-5C8F-4751-8382-87DD9BDE0A2D}" dt="2022-08-24T18:57:51.043" v="759" actId="113"/>
        <pc:sldMkLst>
          <pc:docMk/>
          <pc:sldMk cId="1743193400" sldId="311"/>
        </pc:sldMkLst>
        <pc:spChg chg="mod">
          <ac:chgData name="Salustiano Rodrigues" userId="b0c2298ca69cb755" providerId="LiveId" clId="{41AC1AD1-5C8F-4751-8382-87DD9BDE0A2D}" dt="2022-08-24T18:45:35.632" v="747" actId="20577"/>
          <ac:spMkLst>
            <pc:docMk/>
            <pc:sldMk cId="1743193400" sldId="311"/>
            <ac:spMk id="2" creationId="{05409A04-6492-AB36-3F1B-5A3ED13581EC}"/>
          </ac:spMkLst>
        </pc:spChg>
        <pc:spChg chg="mod">
          <ac:chgData name="Salustiano Rodrigues" userId="b0c2298ca69cb755" providerId="LiveId" clId="{41AC1AD1-5C8F-4751-8382-87DD9BDE0A2D}" dt="2022-08-24T18:57:51.043" v="759" actId="113"/>
          <ac:spMkLst>
            <pc:docMk/>
            <pc:sldMk cId="1743193400" sldId="311"/>
            <ac:spMk id="3" creationId="{39C25437-925E-B1C0-55D0-37C0E5524AA5}"/>
          </ac:spMkLst>
        </pc:spChg>
      </pc:sldChg>
    </pc:docChg>
  </pc:docChgLst>
  <pc:docChgLst>
    <pc:chgData name="Salustiano Rodrigues" userId="b0c2298ca69cb755" providerId="LiveId" clId="{70EA1582-411F-48CE-A472-2597B7BAAC76}"/>
    <pc:docChg chg="undo redo custSel addSld delSld modSld sldOrd">
      <pc:chgData name="Salustiano Rodrigues" userId="b0c2298ca69cb755" providerId="LiveId" clId="{70EA1582-411F-48CE-A472-2597B7BAAC76}" dt="2022-10-19T19:07:25.370" v="1134" actId="27636"/>
      <pc:docMkLst>
        <pc:docMk/>
      </pc:docMkLst>
      <pc:sldChg chg="addSp delSp modSp add mod ord addAnim delAnim">
        <pc:chgData name="Salustiano Rodrigues" userId="b0c2298ca69cb755" providerId="LiveId" clId="{70EA1582-411F-48CE-A472-2597B7BAAC76}" dt="2022-10-19T15:33:39.815" v="30" actId="20577"/>
        <pc:sldMkLst>
          <pc:docMk/>
          <pc:sldMk cId="1017004854" sldId="344"/>
        </pc:sldMkLst>
        <pc:spChg chg="mod">
          <ac:chgData name="Salustiano Rodrigues" userId="b0c2298ca69cb755" providerId="LiveId" clId="{70EA1582-411F-48CE-A472-2597B7BAAC76}" dt="2022-10-19T15:33:23.401" v="22" actId="26606"/>
          <ac:spMkLst>
            <pc:docMk/>
            <pc:sldMk cId="1017004854" sldId="344"/>
            <ac:spMk id="4" creationId="{EBAD8C54-4DA9-3EEA-1B89-5AFF4EB9774D}"/>
          </ac:spMkLst>
        </pc:spChg>
        <pc:spChg chg="mod">
          <ac:chgData name="Salustiano Rodrigues" userId="b0c2298ca69cb755" providerId="LiveId" clId="{70EA1582-411F-48CE-A472-2597B7BAAC76}" dt="2022-10-19T15:33:39.815" v="30" actId="20577"/>
          <ac:spMkLst>
            <pc:docMk/>
            <pc:sldMk cId="1017004854" sldId="344"/>
            <ac:spMk id="5" creationId="{70D5EF76-55B0-422B-9639-D9553FF865BA}"/>
          </ac:spMkLst>
        </pc:spChg>
        <pc:spChg chg="add del">
          <ac:chgData name="Salustiano Rodrigues" userId="b0c2298ca69cb755" providerId="LiveId" clId="{70EA1582-411F-48CE-A472-2597B7BAAC76}" dt="2022-10-19T15:33:23.401" v="22" actId="26606"/>
          <ac:spMkLst>
            <pc:docMk/>
            <pc:sldMk cId="1017004854" sldId="344"/>
            <ac:spMk id="7184" creationId="{A692209D-B607-46C3-8560-07AF72291659}"/>
          </ac:spMkLst>
        </pc:spChg>
        <pc:spChg chg="add del">
          <ac:chgData name="Salustiano Rodrigues" userId="b0c2298ca69cb755" providerId="LiveId" clId="{70EA1582-411F-48CE-A472-2597B7BAAC76}" dt="2022-10-19T15:33:23.401" v="22" actId="26606"/>
          <ac:spMkLst>
            <pc:docMk/>
            <pc:sldMk cId="1017004854" sldId="344"/>
            <ac:spMk id="7186" creationId="{94874638-CF15-4908-BC4B-4908744D0BAF}"/>
          </ac:spMkLst>
        </pc:spChg>
        <pc:spChg chg="add del">
          <ac:chgData name="Salustiano Rodrigues" userId="b0c2298ca69cb755" providerId="LiveId" clId="{70EA1582-411F-48CE-A472-2597B7BAAC76}" dt="2022-10-19T15:33:23.401" v="22" actId="26606"/>
          <ac:spMkLst>
            <pc:docMk/>
            <pc:sldMk cId="1017004854" sldId="344"/>
            <ac:spMk id="7188" creationId="{5F1B8348-CD6E-4561-A704-C232D9A2676D}"/>
          </ac:spMkLst>
        </pc:spChg>
        <pc:spChg chg="add del">
          <ac:chgData name="Salustiano Rodrigues" userId="b0c2298ca69cb755" providerId="LiveId" clId="{70EA1582-411F-48CE-A472-2597B7BAAC76}" dt="2022-10-19T15:33:23.401" v="22" actId="26606"/>
          <ac:spMkLst>
            <pc:docMk/>
            <pc:sldMk cId="1017004854" sldId="344"/>
            <ac:spMk id="7194" creationId="{6D356F1A-690D-401E-8CF3-E4686CDFEC30}"/>
          </ac:spMkLst>
        </pc:spChg>
        <pc:spChg chg="add del">
          <ac:chgData name="Salustiano Rodrigues" userId="b0c2298ca69cb755" providerId="LiveId" clId="{70EA1582-411F-48CE-A472-2597B7BAAC76}" dt="2022-10-19T15:33:23.401" v="22" actId="26606"/>
          <ac:spMkLst>
            <pc:docMk/>
            <pc:sldMk cId="1017004854" sldId="344"/>
            <ac:spMk id="7224" creationId="{8841A10E-0F0E-4596-8888-870D709254A7}"/>
          </ac:spMkLst>
        </pc:spChg>
        <pc:spChg chg="add del">
          <ac:chgData name="Salustiano Rodrigues" userId="b0c2298ca69cb755" providerId="LiveId" clId="{70EA1582-411F-48CE-A472-2597B7BAAC76}" dt="2022-10-19T15:33:23.401" v="22" actId="26606"/>
          <ac:spMkLst>
            <pc:docMk/>
            <pc:sldMk cId="1017004854" sldId="344"/>
            <ac:spMk id="7226" creationId="{29B1E55C-E51F-4093-A2A8-137C3E9014D7}"/>
          </ac:spMkLst>
        </pc:spChg>
        <pc:grpChg chg="add del">
          <ac:chgData name="Salustiano Rodrigues" userId="b0c2298ca69cb755" providerId="LiveId" clId="{70EA1582-411F-48CE-A472-2597B7BAAC76}" dt="2022-10-19T15:33:23.401" v="22" actId="26606"/>
          <ac:grpSpMkLst>
            <pc:docMk/>
            <pc:sldMk cId="1017004854" sldId="344"/>
            <ac:grpSpMk id="7196" creationId="{F398A7BA-9279-4363-9D59-238782AB6BB5}"/>
          </ac:grpSpMkLst>
        </pc:grpChg>
        <pc:grpChg chg="add del">
          <ac:chgData name="Salustiano Rodrigues" userId="b0c2298ca69cb755" providerId="LiveId" clId="{70EA1582-411F-48CE-A472-2597B7BAAC76}" dt="2022-10-19T15:33:23.401" v="22" actId="26606"/>
          <ac:grpSpMkLst>
            <pc:docMk/>
            <pc:sldMk cId="1017004854" sldId="344"/>
            <ac:grpSpMk id="7210" creationId="{3B88DAD3-AF6F-4D6C-8512-7239A69A40DD}"/>
          </ac:grpSpMkLst>
        </pc:grpChg>
        <pc:picChg chg="add del">
          <ac:chgData name="Salustiano Rodrigues" userId="b0c2298ca69cb755" providerId="LiveId" clId="{70EA1582-411F-48CE-A472-2597B7BAAC76}" dt="2022-10-19T15:33:23.769" v="23" actId="478"/>
          <ac:picMkLst>
            <pc:docMk/>
            <pc:sldMk cId="1017004854" sldId="344"/>
            <ac:picMk id="7172" creationId="{939D71DC-CEAD-3BE1-11FF-21862C5B034C}"/>
          </ac:picMkLst>
        </pc:picChg>
        <pc:picChg chg="add del">
          <ac:chgData name="Salustiano Rodrigues" userId="b0c2298ca69cb755" providerId="LiveId" clId="{70EA1582-411F-48CE-A472-2597B7BAAC76}" dt="2022-10-19T15:33:22.535" v="19" actId="26606"/>
          <ac:picMkLst>
            <pc:docMk/>
            <pc:sldMk cId="1017004854" sldId="344"/>
            <ac:picMk id="7190" creationId="{B220ED10-997F-6080-FD56-B6DA4FF581B5}"/>
          </ac:picMkLst>
        </pc:picChg>
        <pc:picChg chg="add del">
          <ac:chgData name="Salustiano Rodrigues" userId="b0c2298ca69cb755" providerId="LiveId" clId="{70EA1582-411F-48CE-A472-2597B7BAAC76}" dt="2022-10-19T15:33:23.401" v="22" actId="26606"/>
          <ac:picMkLst>
            <pc:docMk/>
            <pc:sldMk cId="1017004854" sldId="344"/>
            <ac:picMk id="7192" creationId="{5369B605-7A77-3894-E54C-2794D52AFC9E}"/>
          </ac:picMkLst>
        </pc:picChg>
      </pc:sldChg>
      <pc:sldChg chg="modSp new mod">
        <pc:chgData name="Salustiano Rodrigues" userId="b0c2298ca69cb755" providerId="LiveId" clId="{70EA1582-411F-48CE-A472-2597B7BAAC76}" dt="2022-10-19T18:24:41.342" v="52" actId="20577"/>
        <pc:sldMkLst>
          <pc:docMk/>
          <pc:sldMk cId="1441694645" sldId="345"/>
        </pc:sldMkLst>
        <pc:spChg chg="mod">
          <ac:chgData name="Salustiano Rodrigues" userId="b0c2298ca69cb755" providerId="LiveId" clId="{70EA1582-411F-48CE-A472-2597B7BAAC76}" dt="2022-10-19T18:24:41.342" v="52" actId="20577"/>
          <ac:spMkLst>
            <pc:docMk/>
            <pc:sldMk cId="1441694645" sldId="345"/>
            <ac:spMk id="2" creationId="{D19A40AC-B076-638D-9106-14B48146232C}"/>
          </ac:spMkLst>
        </pc:spChg>
        <pc:spChg chg="mod">
          <ac:chgData name="Salustiano Rodrigues" userId="b0c2298ca69cb755" providerId="LiveId" clId="{70EA1582-411F-48CE-A472-2597B7BAAC76}" dt="2022-10-19T15:34:09.637" v="37" actId="123"/>
          <ac:spMkLst>
            <pc:docMk/>
            <pc:sldMk cId="1441694645" sldId="345"/>
            <ac:spMk id="3" creationId="{7A8AD32C-1E14-BB5E-0F1C-A18CC04C805E}"/>
          </ac:spMkLst>
        </pc:spChg>
      </pc:sldChg>
      <pc:sldChg chg="modSp add mod">
        <pc:chgData name="Salustiano Rodrigues" userId="b0c2298ca69cb755" providerId="LiveId" clId="{70EA1582-411F-48CE-A472-2597B7BAAC76}" dt="2022-10-19T18:24:45.871" v="53"/>
        <pc:sldMkLst>
          <pc:docMk/>
          <pc:sldMk cId="2371671318" sldId="346"/>
        </pc:sldMkLst>
        <pc:spChg chg="mod">
          <ac:chgData name="Salustiano Rodrigues" userId="b0c2298ca69cb755" providerId="LiveId" clId="{70EA1582-411F-48CE-A472-2597B7BAAC76}" dt="2022-10-19T18:24:45.871" v="53"/>
          <ac:spMkLst>
            <pc:docMk/>
            <pc:sldMk cId="2371671318" sldId="346"/>
            <ac:spMk id="2" creationId="{D19A40AC-B076-638D-9106-14B48146232C}"/>
          </ac:spMkLst>
        </pc:spChg>
        <pc:spChg chg="mod">
          <ac:chgData name="Salustiano Rodrigues" userId="b0c2298ca69cb755" providerId="LiveId" clId="{70EA1582-411F-48CE-A472-2597B7BAAC76}" dt="2022-10-19T15:34:38.134" v="43" actId="114"/>
          <ac:spMkLst>
            <pc:docMk/>
            <pc:sldMk cId="2371671318" sldId="346"/>
            <ac:spMk id="3" creationId="{7A8AD32C-1E14-BB5E-0F1C-A18CC04C805E}"/>
          </ac:spMkLst>
        </pc:spChg>
      </pc:sldChg>
      <pc:sldChg chg="modSp add mod">
        <pc:chgData name="Salustiano Rodrigues" userId="b0c2298ca69cb755" providerId="LiveId" clId="{70EA1582-411F-48CE-A472-2597B7BAAC76}" dt="2022-10-19T18:26:37.929" v="80" actId="27636"/>
        <pc:sldMkLst>
          <pc:docMk/>
          <pc:sldMk cId="2928849883" sldId="347"/>
        </pc:sldMkLst>
        <pc:spChg chg="mod">
          <ac:chgData name="Salustiano Rodrigues" userId="b0c2298ca69cb755" providerId="LiveId" clId="{70EA1582-411F-48CE-A472-2597B7BAAC76}" dt="2022-10-19T18:26:37.929" v="80" actId="27636"/>
          <ac:spMkLst>
            <pc:docMk/>
            <pc:sldMk cId="2928849883" sldId="347"/>
            <ac:spMk id="3" creationId="{7A8AD32C-1E14-BB5E-0F1C-A18CC04C805E}"/>
          </ac:spMkLst>
        </pc:spChg>
      </pc:sldChg>
      <pc:sldChg chg="modSp add mod ord">
        <pc:chgData name="Salustiano Rodrigues" userId="b0c2298ca69cb755" providerId="LiveId" clId="{70EA1582-411F-48CE-A472-2597B7BAAC76}" dt="2022-10-19T18:27:29.033" v="90" actId="27636"/>
        <pc:sldMkLst>
          <pc:docMk/>
          <pc:sldMk cId="4095409712" sldId="348"/>
        </pc:sldMkLst>
        <pc:spChg chg="mod">
          <ac:chgData name="Salustiano Rodrigues" userId="b0c2298ca69cb755" providerId="LiveId" clId="{70EA1582-411F-48CE-A472-2597B7BAAC76}" dt="2022-10-19T18:27:29.033" v="90" actId="27636"/>
          <ac:spMkLst>
            <pc:docMk/>
            <pc:sldMk cId="4095409712" sldId="348"/>
            <ac:spMk id="3" creationId="{7A8AD32C-1E14-BB5E-0F1C-A18CC04C805E}"/>
          </ac:spMkLst>
        </pc:spChg>
      </pc:sldChg>
      <pc:sldChg chg="modSp add mod">
        <pc:chgData name="Salustiano Rodrigues" userId="b0c2298ca69cb755" providerId="LiveId" clId="{70EA1582-411F-48CE-A472-2597B7BAAC76}" dt="2022-10-19T18:30:39.100" v="178" actId="27636"/>
        <pc:sldMkLst>
          <pc:docMk/>
          <pc:sldMk cId="3079036980" sldId="349"/>
        </pc:sldMkLst>
        <pc:spChg chg="mod">
          <ac:chgData name="Salustiano Rodrigues" userId="b0c2298ca69cb755" providerId="LiveId" clId="{70EA1582-411F-48CE-A472-2597B7BAAC76}" dt="2022-10-19T18:28:09.242" v="92"/>
          <ac:spMkLst>
            <pc:docMk/>
            <pc:sldMk cId="3079036980" sldId="349"/>
            <ac:spMk id="2" creationId="{D19A40AC-B076-638D-9106-14B48146232C}"/>
          </ac:spMkLst>
        </pc:spChg>
        <pc:spChg chg="mod">
          <ac:chgData name="Salustiano Rodrigues" userId="b0c2298ca69cb755" providerId="LiveId" clId="{70EA1582-411F-48CE-A472-2597B7BAAC76}" dt="2022-10-19T18:30:39.100" v="178" actId="27636"/>
          <ac:spMkLst>
            <pc:docMk/>
            <pc:sldMk cId="3079036980" sldId="349"/>
            <ac:spMk id="3" creationId="{7A8AD32C-1E14-BB5E-0F1C-A18CC04C805E}"/>
          </ac:spMkLst>
        </pc:spChg>
      </pc:sldChg>
      <pc:sldChg chg="modSp add mod">
        <pc:chgData name="Salustiano Rodrigues" userId="b0c2298ca69cb755" providerId="LiveId" clId="{70EA1582-411F-48CE-A472-2597B7BAAC76}" dt="2022-10-19T18:52:36.868" v="189" actId="115"/>
        <pc:sldMkLst>
          <pc:docMk/>
          <pc:sldMk cId="3687231488" sldId="350"/>
        </pc:sldMkLst>
        <pc:spChg chg="mod">
          <ac:chgData name="Salustiano Rodrigues" userId="b0c2298ca69cb755" providerId="LiveId" clId="{70EA1582-411F-48CE-A472-2597B7BAAC76}" dt="2022-10-19T18:52:36.868" v="189" actId="115"/>
          <ac:spMkLst>
            <pc:docMk/>
            <pc:sldMk cId="3687231488" sldId="350"/>
            <ac:spMk id="3" creationId="{7A8AD32C-1E14-BB5E-0F1C-A18CC04C805E}"/>
          </ac:spMkLst>
        </pc:spChg>
      </pc:sldChg>
      <pc:sldChg chg="modSp add mod">
        <pc:chgData name="Salustiano Rodrigues" userId="b0c2298ca69cb755" providerId="LiveId" clId="{70EA1582-411F-48CE-A472-2597B7BAAC76}" dt="2022-10-19T18:55:24.305" v="379" actId="113"/>
        <pc:sldMkLst>
          <pc:docMk/>
          <pc:sldMk cId="3794453959" sldId="351"/>
        </pc:sldMkLst>
        <pc:spChg chg="mod">
          <ac:chgData name="Salustiano Rodrigues" userId="b0c2298ca69cb755" providerId="LiveId" clId="{70EA1582-411F-48CE-A472-2597B7BAAC76}" dt="2022-10-19T18:55:24.305" v="379" actId="113"/>
          <ac:spMkLst>
            <pc:docMk/>
            <pc:sldMk cId="3794453959" sldId="351"/>
            <ac:spMk id="3" creationId="{7A8AD32C-1E14-BB5E-0F1C-A18CC04C805E}"/>
          </ac:spMkLst>
        </pc:spChg>
      </pc:sldChg>
      <pc:sldChg chg="modSp add mod">
        <pc:chgData name="Salustiano Rodrigues" userId="b0c2298ca69cb755" providerId="LiveId" clId="{70EA1582-411F-48CE-A472-2597B7BAAC76}" dt="2022-10-19T18:56:58.972" v="413" actId="113"/>
        <pc:sldMkLst>
          <pc:docMk/>
          <pc:sldMk cId="2524797170" sldId="352"/>
        </pc:sldMkLst>
        <pc:spChg chg="mod">
          <ac:chgData name="Salustiano Rodrigues" userId="b0c2298ca69cb755" providerId="LiveId" clId="{70EA1582-411F-48CE-A472-2597B7BAAC76}" dt="2022-10-19T18:56:58.972" v="413" actId="113"/>
          <ac:spMkLst>
            <pc:docMk/>
            <pc:sldMk cId="2524797170" sldId="352"/>
            <ac:spMk id="3" creationId="{7A8AD32C-1E14-BB5E-0F1C-A18CC04C805E}"/>
          </ac:spMkLst>
        </pc:spChg>
      </pc:sldChg>
      <pc:sldChg chg="modSp add mod ord">
        <pc:chgData name="Salustiano Rodrigues" userId="b0c2298ca69cb755" providerId="LiveId" clId="{70EA1582-411F-48CE-A472-2597B7BAAC76}" dt="2022-10-19T18:58:21.287" v="418" actId="6549"/>
        <pc:sldMkLst>
          <pc:docMk/>
          <pc:sldMk cId="3603559419" sldId="353"/>
        </pc:sldMkLst>
        <pc:spChg chg="mod">
          <ac:chgData name="Salustiano Rodrigues" userId="b0c2298ca69cb755" providerId="LiveId" clId="{70EA1582-411F-48CE-A472-2597B7BAAC76}" dt="2022-10-19T18:58:21.287" v="418" actId="6549"/>
          <ac:spMkLst>
            <pc:docMk/>
            <pc:sldMk cId="3603559419" sldId="353"/>
            <ac:spMk id="5" creationId="{70D5EF76-55B0-422B-9639-D9553FF865BA}"/>
          </ac:spMkLst>
        </pc:spChg>
      </pc:sldChg>
      <pc:sldChg chg="modSp add mod ord">
        <pc:chgData name="Salustiano Rodrigues" userId="b0c2298ca69cb755" providerId="LiveId" clId="{70EA1582-411F-48CE-A472-2597B7BAAC76}" dt="2022-10-19T18:59:02.812" v="425" actId="113"/>
        <pc:sldMkLst>
          <pc:docMk/>
          <pc:sldMk cId="3447497883" sldId="354"/>
        </pc:sldMkLst>
        <pc:spChg chg="mod">
          <ac:chgData name="Salustiano Rodrigues" userId="b0c2298ca69cb755" providerId="LiveId" clId="{70EA1582-411F-48CE-A472-2597B7BAAC76}" dt="2022-10-19T18:58:31.421" v="422"/>
          <ac:spMkLst>
            <pc:docMk/>
            <pc:sldMk cId="3447497883" sldId="354"/>
            <ac:spMk id="2" creationId="{D19A40AC-B076-638D-9106-14B48146232C}"/>
          </ac:spMkLst>
        </pc:spChg>
        <pc:spChg chg="mod">
          <ac:chgData name="Salustiano Rodrigues" userId="b0c2298ca69cb755" providerId="LiveId" clId="{70EA1582-411F-48CE-A472-2597B7BAAC76}" dt="2022-10-19T18:59:02.812" v="425" actId="113"/>
          <ac:spMkLst>
            <pc:docMk/>
            <pc:sldMk cId="3447497883" sldId="354"/>
            <ac:spMk id="3" creationId="{7A8AD32C-1E14-BB5E-0F1C-A18CC04C805E}"/>
          </ac:spMkLst>
        </pc:spChg>
      </pc:sldChg>
      <pc:sldChg chg="modSp add mod">
        <pc:chgData name="Salustiano Rodrigues" userId="b0c2298ca69cb755" providerId="LiveId" clId="{70EA1582-411F-48CE-A472-2597B7BAAC76}" dt="2022-10-19T18:59:56.530" v="438" actId="113"/>
        <pc:sldMkLst>
          <pc:docMk/>
          <pc:sldMk cId="2318631481" sldId="355"/>
        </pc:sldMkLst>
        <pc:spChg chg="mod">
          <ac:chgData name="Salustiano Rodrigues" userId="b0c2298ca69cb755" providerId="LiveId" clId="{70EA1582-411F-48CE-A472-2597B7BAAC76}" dt="2022-10-19T18:59:56.530" v="438" actId="113"/>
          <ac:spMkLst>
            <pc:docMk/>
            <pc:sldMk cId="2318631481" sldId="355"/>
            <ac:spMk id="3" creationId="{7A8AD32C-1E14-BB5E-0F1C-A18CC04C805E}"/>
          </ac:spMkLst>
        </pc:spChg>
      </pc:sldChg>
      <pc:sldChg chg="modSp add mod">
        <pc:chgData name="Salustiano Rodrigues" userId="b0c2298ca69cb755" providerId="LiveId" clId="{70EA1582-411F-48CE-A472-2597B7BAAC76}" dt="2022-10-19T19:01:23.884" v="537" actId="20577"/>
        <pc:sldMkLst>
          <pc:docMk/>
          <pc:sldMk cId="1694081898" sldId="356"/>
        </pc:sldMkLst>
        <pc:spChg chg="mod">
          <ac:chgData name="Salustiano Rodrigues" userId="b0c2298ca69cb755" providerId="LiveId" clId="{70EA1582-411F-48CE-A472-2597B7BAAC76}" dt="2022-10-19T19:01:23.884" v="537" actId="20577"/>
          <ac:spMkLst>
            <pc:docMk/>
            <pc:sldMk cId="1694081898" sldId="356"/>
            <ac:spMk id="3" creationId="{7A8AD32C-1E14-BB5E-0F1C-A18CC04C805E}"/>
          </ac:spMkLst>
        </pc:spChg>
      </pc:sldChg>
      <pc:sldChg chg="modSp add mod">
        <pc:chgData name="Salustiano Rodrigues" userId="b0c2298ca69cb755" providerId="LiveId" clId="{70EA1582-411F-48CE-A472-2597B7BAAC76}" dt="2022-10-19T19:04:12.903" v="705" actId="113"/>
        <pc:sldMkLst>
          <pc:docMk/>
          <pc:sldMk cId="1450817017" sldId="357"/>
        </pc:sldMkLst>
        <pc:spChg chg="mod">
          <ac:chgData name="Salustiano Rodrigues" userId="b0c2298ca69cb755" providerId="LiveId" clId="{70EA1582-411F-48CE-A472-2597B7BAAC76}" dt="2022-10-19T19:02:00.203" v="539"/>
          <ac:spMkLst>
            <pc:docMk/>
            <pc:sldMk cId="1450817017" sldId="357"/>
            <ac:spMk id="2" creationId="{D19A40AC-B076-638D-9106-14B48146232C}"/>
          </ac:spMkLst>
        </pc:spChg>
        <pc:spChg chg="mod">
          <ac:chgData name="Salustiano Rodrigues" userId="b0c2298ca69cb755" providerId="LiveId" clId="{70EA1582-411F-48CE-A472-2597B7BAAC76}" dt="2022-10-19T19:04:12.903" v="705" actId="113"/>
          <ac:spMkLst>
            <pc:docMk/>
            <pc:sldMk cId="1450817017" sldId="357"/>
            <ac:spMk id="3" creationId="{7A8AD32C-1E14-BB5E-0F1C-A18CC04C805E}"/>
          </ac:spMkLst>
        </pc:spChg>
      </pc:sldChg>
      <pc:sldChg chg="modSp add mod">
        <pc:chgData name="Salustiano Rodrigues" userId="b0c2298ca69cb755" providerId="LiveId" clId="{70EA1582-411F-48CE-A472-2597B7BAAC76}" dt="2022-10-19T19:07:25.370" v="1134" actId="27636"/>
        <pc:sldMkLst>
          <pc:docMk/>
          <pc:sldMk cId="4084320264" sldId="358"/>
        </pc:sldMkLst>
        <pc:spChg chg="mod">
          <ac:chgData name="Salustiano Rodrigues" userId="b0c2298ca69cb755" providerId="LiveId" clId="{70EA1582-411F-48CE-A472-2597B7BAAC76}" dt="2022-10-19T19:07:25.370" v="1134" actId="27636"/>
          <ac:spMkLst>
            <pc:docMk/>
            <pc:sldMk cId="4084320264" sldId="358"/>
            <ac:spMk id="3" creationId="{7A8AD32C-1E14-BB5E-0F1C-A18CC04C805E}"/>
          </ac:spMkLst>
        </pc:spChg>
      </pc:sldChg>
      <pc:sldChg chg="add del">
        <pc:chgData name="Salustiano Rodrigues" userId="b0c2298ca69cb755" providerId="LiveId" clId="{70EA1582-411F-48CE-A472-2597B7BAAC76}" dt="2022-10-19T19:04:09.490" v="703" actId="2890"/>
        <pc:sldMkLst>
          <pc:docMk/>
          <pc:sldMk cId="2577621238" sldId="359"/>
        </pc:sldMkLst>
      </pc:sldChg>
    </pc:docChg>
  </pc:docChgLst>
  <pc:docChgLst>
    <pc:chgData name="Salustiano Rodrigues" userId="b0c2298ca69cb755" providerId="LiveId" clId="{7A8277BC-6B6C-48F6-9509-B2C960433860}"/>
    <pc:docChg chg="undo custSel addSld delSld modSld sldOrd">
      <pc:chgData name="Salustiano Rodrigues" userId="b0c2298ca69cb755" providerId="LiveId" clId="{7A8277BC-6B6C-48F6-9509-B2C960433860}" dt="2022-08-17T19:28:36.333" v="1501" actId="47"/>
      <pc:docMkLst>
        <pc:docMk/>
      </pc:docMkLst>
      <pc:sldChg chg="del">
        <pc:chgData name="Salustiano Rodrigues" userId="b0c2298ca69cb755" providerId="LiveId" clId="{7A8277BC-6B6C-48F6-9509-B2C960433860}" dt="2022-08-17T17:58:19.030" v="21" actId="47"/>
        <pc:sldMkLst>
          <pc:docMk/>
          <pc:sldMk cId="989944255" sldId="257"/>
        </pc:sldMkLst>
      </pc:sldChg>
      <pc:sldChg chg="del">
        <pc:chgData name="Salustiano Rodrigues" userId="b0c2298ca69cb755" providerId="LiveId" clId="{7A8277BC-6B6C-48F6-9509-B2C960433860}" dt="2022-08-17T17:58:19.030" v="21" actId="47"/>
        <pc:sldMkLst>
          <pc:docMk/>
          <pc:sldMk cId="69188762" sldId="258"/>
        </pc:sldMkLst>
      </pc:sldChg>
      <pc:sldChg chg="del">
        <pc:chgData name="Salustiano Rodrigues" userId="b0c2298ca69cb755" providerId="LiveId" clId="{7A8277BC-6B6C-48F6-9509-B2C960433860}" dt="2022-08-17T17:58:19.030" v="21" actId="47"/>
        <pc:sldMkLst>
          <pc:docMk/>
          <pc:sldMk cId="1098866879" sldId="260"/>
        </pc:sldMkLst>
      </pc:sldChg>
      <pc:sldChg chg="del">
        <pc:chgData name="Salustiano Rodrigues" userId="b0c2298ca69cb755" providerId="LiveId" clId="{7A8277BC-6B6C-48F6-9509-B2C960433860}" dt="2022-08-17T17:58:19.030" v="21" actId="47"/>
        <pc:sldMkLst>
          <pc:docMk/>
          <pc:sldMk cId="2784134373" sldId="261"/>
        </pc:sldMkLst>
      </pc:sldChg>
      <pc:sldChg chg="del">
        <pc:chgData name="Salustiano Rodrigues" userId="b0c2298ca69cb755" providerId="LiveId" clId="{7A8277BC-6B6C-48F6-9509-B2C960433860}" dt="2022-08-17T17:58:19.030" v="21" actId="47"/>
        <pc:sldMkLst>
          <pc:docMk/>
          <pc:sldMk cId="885593534" sldId="262"/>
        </pc:sldMkLst>
      </pc:sldChg>
      <pc:sldChg chg="del">
        <pc:chgData name="Salustiano Rodrigues" userId="b0c2298ca69cb755" providerId="LiveId" clId="{7A8277BC-6B6C-48F6-9509-B2C960433860}" dt="2022-08-17T17:58:19.030" v="21" actId="47"/>
        <pc:sldMkLst>
          <pc:docMk/>
          <pc:sldMk cId="833883616" sldId="263"/>
        </pc:sldMkLst>
      </pc:sldChg>
      <pc:sldChg chg="del">
        <pc:chgData name="Salustiano Rodrigues" userId="b0c2298ca69cb755" providerId="LiveId" clId="{7A8277BC-6B6C-48F6-9509-B2C960433860}" dt="2022-08-17T17:58:19.030" v="21" actId="47"/>
        <pc:sldMkLst>
          <pc:docMk/>
          <pc:sldMk cId="3720403962" sldId="264"/>
        </pc:sldMkLst>
      </pc:sldChg>
      <pc:sldChg chg="addSp delSp modSp mod addAnim">
        <pc:chgData name="Salustiano Rodrigues" userId="b0c2298ca69cb755" providerId="LiveId" clId="{7A8277BC-6B6C-48F6-9509-B2C960433860}" dt="2022-08-17T17:58:07.666" v="20" actId="113"/>
        <pc:sldMkLst>
          <pc:docMk/>
          <pc:sldMk cId="619747503" sldId="265"/>
        </pc:sldMkLst>
        <pc:spChg chg="mod">
          <ac:chgData name="Salustiano Rodrigues" userId="b0c2298ca69cb755" providerId="LiveId" clId="{7A8277BC-6B6C-48F6-9509-B2C960433860}" dt="2022-08-17T17:58:07.666" v="20" actId="113"/>
          <ac:spMkLst>
            <pc:docMk/>
            <pc:sldMk cId="619747503" sldId="265"/>
            <ac:spMk id="2" creationId="{00000000-0000-0000-0000-000000000000}"/>
          </ac:spMkLst>
        </pc:spChg>
        <pc:spChg chg="mod">
          <ac:chgData name="Salustiano Rodrigues" userId="b0c2298ca69cb755" providerId="LiveId" clId="{7A8277BC-6B6C-48F6-9509-B2C960433860}" dt="2022-08-17T17:57:41.690" v="13" actId="26606"/>
          <ac:spMkLst>
            <pc:docMk/>
            <pc:sldMk cId="619747503" sldId="265"/>
            <ac:spMk id="3" creationId="{00000000-0000-0000-0000-000000000000}"/>
          </ac:spMkLst>
        </pc:spChg>
        <pc:spChg chg="del">
          <ac:chgData name="Salustiano Rodrigues" userId="b0c2298ca69cb755" providerId="LiveId" clId="{7A8277BC-6B6C-48F6-9509-B2C960433860}" dt="2022-08-17T17:57:41.690" v="13" actId="26606"/>
          <ac:spMkLst>
            <pc:docMk/>
            <pc:sldMk cId="619747503" sldId="265"/>
            <ac:spMk id="51" creationId="{A692209D-B607-46C3-8560-07AF72291659}"/>
          </ac:spMkLst>
        </pc:spChg>
        <pc:spChg chg="del">
          <ac:chgData name="Salustiano Rodrigues" userId="b0c2298ca69cb755" providerId="LiveId" clId="{7A8277BC-6B6C-48F6-9509-B2C960433860}" dt="2022-08-17T17:57:41.690" v="13" actId="26606"/>
          <ac:spMkLst>
            <pc:docMk/>
            <pc:sldMk cId="619747503" sldId="265"/>
            <ac:spMk id="53" creationId="{94874638-CF15-4908-BC4B-4908744D0BAF}"/>
          </ac:spMkLst>
        </pc:spChg>
        <pc:spChg chg="del">
          <ac:chgData name="Salustiano Rodrigues" userId="b0c2298ca69cb755" providerId="LiveId" clId="{7A8277BC-6B6C-48F6-9509-B2C960433860}" dt="2022-08-17T17:57:41.690" v="13" actId="26606"/>
          <ac:spMkLst>
            <pc:docMk/>
            <pc:sldMk cId="619747503" sldId="265"/>
            <ac:spMk id="55" creationId="{5F1B8348-CD6E-4561-A704-C232D9A2676D}"/>
          </ac:spMkLst>
        </pc:spChg>
        <pc:spChg chg="add">
          <ac:chgData name="Salustiano Rodrigues" userId="b0c2298ca69cb755" providerId="LiveId" clId="{7A8277BC-6B6C-48F6-9509-B2C960433860}" dt="2022-08-17T17:57:41.690" v="13" actId="26606"/>
          <ac:spMkLst>
            <pc:docMk/>
            <pc:sldMk cId="619747503" sldId="265"/>
            <ac:spMk id="61" creationId="{6D356F1A-690D-401E-8CF3-E4686CDFEC30}"/>
          </ac:spMkLst>
        </pc:spChg>
        <pc:spChg chg="add">
          <ac:chgData name="Salustiano Rodrigues" userId="b0c2298ca69cb755" providerId="LiveId" clId="{7A8277BC-6B6C-48F6-9509-B2C960433860}" dt="2022-08-17T17:57:41.690" v="13" actId="26606"/>
          <ac:spMkLst>
            <pc:docMk/>
            <pc:sldMk cId="619747503" sldId="265"/>
            <ac:spMk id="91" creationId="{8841A10E-0F0E-4596-8888-870D709254A7}"/>
          </ac:spMkLst>
        </pc:spChg>
        <pc:spChg chg="add">
          <ac:chgData name="Salustiano Rodrigues" userId="b0c2298ca69cb755" providerId="LiveId" clId="{7A8277BC-6B6C-48F6-9509-B2C960433860}" dt="2022-08-17T17:57:41.690" v="13" actId="26606"/>
          <ac:spMkLst>
            <pc:docMk/>
            <pc:sldMk cId="619747503" sldId="265"/>
            <ac:spMk id="93" creationId="{29B1E55C-E51F-4093-A2A8-137C3E9014D7}"/>
          </ac:spMkLst>
        </pc:spChg>
        <pc:grpChg chg="add">
          <ac:chgData name="Salustiano Rodrigues" userId="b0c2298ca69cb755" providerId="LiveId" clId="{7A8277BC-6B6C-48F6-9509-B2C960433860}" dt="2022-08-17T17:57:41.690" v="13" actId="26606"/>
          <ac:grpSpMkLst>
            <pc:docMk/>
            <pc:sldMk cId="619747503" sldId="265"/>
            <ac:grpSpMk id="63" creationId="{F398A7BA-9279-4363-9D59-238782AB6BB5}"/>
          </ac:grpSpMkLst>
        </pc:grpChg>
        <pc:grpChg chg="add">
          <ac:chgData name="Salustiano Rodrigues" userId="b0c2298ca69cb755" providerId="LiveId" clId="{7A8277BC-6B6C-48F6-9509-B2C960433860}" dt="2022-08-17T17:57:41.690" v="13" actId="26606"/>
          <ac:grpSpMkLst>
            <pc:docMk/>
            <pc:sldMk cId="619747503" sldId="265"/>
            <ac:grpSpMk id="77" creationId="{3B88DAD3-AF6F-4D6C-8512-7239A69A40DD}"/>
          </ac:grpSpMkLst>
        </pc:grpChg>
        <pc:picChg chg="del">
          <ac:chgData name="Salustiano Rodrigues" userId="b0c2298ca69cb755" providerId="LiveId" clId="{7A8277BC-6B6C-48F6-9509-B2C960433860}" dt="2022-08-17T17:57:20.643" v="12" actId="478"/>
          <ac:picMkLst>
            <pc:docMk/>
            <pc:sldMk cId="619747503" sldId="265"/>
            <ac:picMk id="46" creationId="{1806E657-437F-402B-8FF4-233FCAFD2DED}"/>
          </ac:picMkLst>
        </pc:picChg>
        <pc:picChg chg="add">
          <ac:chgData name="Salustiano Rodrigues" userId="b0c2298ca69cb755" providerId="LiveId" clId="{7A8277BC-6B6C-48F6-9509-B2C960433860}" dt="2022-08-17T17:57:41.690" v="13" actId="26606"/>
          <ac:picMkLst>
            <pc:docMk/>
            <pc:sldMk cId="619747503" sldId="265"/>
            <ac:picMk id="57" creationId="{28BA904F-DA88-3148-577D-54D7F761DC28}"/>
          </ac:picMkLst>
        </pc:picChg>
      </pc:sldChg>
      <pc:sldChg chg="del">
        <pc:chgData name="Salustiano Rodrigues" userId="b0c2298ca69cb755" providerId="LiveId" clId="{7A8277BC-6B6C-48F6-9509-B2C960433860}" dt="2022-08-17T17:58:19.030" v="21" actId="47"/>
        <pc:sldMkLst>
          <pc:docMk/>
          <pc:sldMk cId="4067434626" sldId="266"/>
        </pc:sldMkLst>
      </pc:sldChg>
      <pc:sldChg chg="del">
        <pc:chgData name="Salustiano Rodrigues" userId="b0c2298ca69cb755" providerId="LiveId" clId="{7A8277BC-6B6C-48F6-9509-B2C960433860}" dt="2022-08-17T17:58:19.030" v="21" actId="47"/>
        <pc:sldMkLst>
          <pc:docMk/>
          <pc:sldMk cId="151862601" sldId="267"/>
        </pc:sldMkLst>
      </pc:sldChg>
      <pc:sldChg chg="del">
        <pc:chgData name="Salustiano Rodrigues" userId="b0c2298ca69cb755" providerId="LiveId" clId="{7A8277BC-6B6C-48F6-9509-B2C960433860}" dt="2022-08-17T17:58:19.030" v="21" actId="47"/>
        <pc:sldMkLst>
          <pc:docMk/>
          <pc:sldMk cId="2826404912" sldId="268"/>
        </pc:sldMkLst>
      </pc:sldChg>
      <pc:sldChg chg="del">
        <pc:chgData name="Salustiano Rodrigues" userId="b0c2298ca69cb755" providerId="LiveId" clId="{7A8277BC-6B6C-48F6-9509-B2C960433860}" dt="2022-08-17T17:58:19.030" v="21" actId="47"/>
        <pc:sldMkLst>
          <pc:docMk/>
          <pc:sldMk cId="4222781518" sldId="269"/>
        </pc:sldMkLst>
      </pc:sldChg>
      <pc:sldChg chg="del">
        <pc:chgData name="Salustiano Rodrigues" userId="b0c2298ca69cb755" providerId="LiveId" clId="{7A8277BC-6B6C-48F6-9509-B2C960433860}" dt="2022-08-17T17:58:19.030" v="21" actId="47"/>
        <pc:sldMkLst>
          <pc:docMk/>
          <pc:sldMk cId="3918630077" sldId="270"/>
        </pc:sldMkLst>
      </pc:sldChg>
      <pc:sldChg chg="del">
        <pc:chgData name="Salustiano Rodrigues" userId="b0c2298ca69cb755" providerId="LiveId" clId="{7A8277BC-6B6C-48F6-9509-B2C960433860}" dt="2022-08-17T17:58:19.030" v="21" actId="47"/>
        <pc:sldMkLst>
          <pc:docMk/>
          <pc:sldMk cId="2231789704" sldId="271"/>
        </pc:sldMkLst>
      </pc:sldChg>
      <pc:sldChg chg="del">
        <pc:chgData name="Salustiano Rodrigues" userId="b0c2298ca69cb755" providerId="LiveId" clId="{7A8277BC-6B6C-48F6-9509-B2C960433860}" dt="2022-08-17T17:58:19.030" v="21" actId="47"/>
        <pc:sldMkLst>
          <pc:docMk/>
          <pc:sldMk cId="1068422692" sldId="272"/>
        </pc:sldMkLst>
      </pc:sldChg>
      <pc:sldChg chg="del">
        <pc:chgData name="Salustiano Rodrigues" userId="b0c2298ca69cb755" providerId="LiveId" clId="{7A8277BC-6B6C-48F6-9509-B2C960433860}" dt="2022-08-17T17:58:19.030" v="21" actId="47"/>
        <pc:sldMkLst>
          <pc:docMk/>
          <pc:sldMk cId="4172952985" sldId="273"/>
        </pc:sldMkLst>
      </pc:sldChg>
      <pc:sldChg chg="del">
        <pc:chgData name="Salustiano Rodrigues" userId="b0c2298ca69cb755" providerId="LiveId" clId="{7A8277BC-6B6C-48F6-9509-B2C960433860}" dt="2022-08-17T17:58:19.030" v="21" actId="47"/>
        <pc:sldMkLst>
          <pc:docMk/>
          <pc:sldMk cId="1523701744" sldId="274"/>
        </pc:sldMkLst>
      </pc:sldChg>
      <pc:sldChg chg="del">
        <pc:chgData name="Salustiano Rodrigues" userId="b0c2298ca69cb755" providerId="LiveId" clId="{7A8277BC-6B6C-48F6-9509-B2C960433860}" dt="2022-08-17T17:58:19.030" v="21" actId="47"/>
        <pc:sldMkLst>
          <pc:docMk/>
          <pc:sldMk cId="3455462085" sldId="275"/>
        </pc:sldMkLst>
      </pc:sldChg>
      <pc:sldChg chg="del">
        <pc:chgData name="Salustiano Rodrigues" userId="b0c2298ca69cb755" providerId="LiveId" clId="{7A8277BC-6B6C-48F6-9509-B2C960433860}" dt="2022-08-17T17:58:19.030" v="21" actId="47"/>
        <pc:sldMkLst>
          <pc:docMk/>
          <pc:sldMk cId="4173416581" sldId="276"/>
        </pc:sldMkLst>
      </pc:sldChg>
      <pc:sldChg chg="del">
        <pc:chgData name="Salustiano Rodrigues" userId="b0c2298ca69cb755" providerId="LiveId" clId="{7A8277BC-6B6C-48F6-9509-B2C960433860}" dt="2022-08-17T17:58:19.030" v="21" actId="47"/>
        <pc:sldMkLst>
          <pc:docMk/>
          <pc:sldMk cId="2203018804" sldId="277"/>
        </pc:sldMkLst>
      </pc:sldChg>
      <pc:sldChg chg="del">
        <pc:chgData name="Salustiano Rodrigues" userId="b0c2298ca69cb755" providerId="LiveId" clId="{7A8277BC-6B6C-48F6-9509-B2C960433860}" dt="2022-08-17T17:58:19.030" v="21" actId="47"/>
        <pc:sldMkLst>
          <pc:docMk/>
          <pc:sldMk cId="2566797615" sldId="278"/>
        </pc:sldMkLst>
      </pc:sldChg>
      <pc:sldChg chg="del">
        <pc:chgData name="Salustiano Rodrigues" userId="b0c2298ca69cb755" providerId="LiveId" clId="{7A8277BC-6B6C-48F6-9509-B2C960433860}" dt="2022-08-17T17:58:19.030" v="21" actId="47"/>
        <pc:sldMkLst>
          <pc:docMk/>
          <pc:sldMk cId="3801079437" sldId="279"/>
        </pc:sldMkLst>
      </pc:sldChg>
      <pc:sldChg chg="del">
        <pc:chgData name="Salustiano Rodrigues" userId="b0c2298ca69cb755" providerId="LiveId" clId="{7A8277BC-6B6C-48F6-9509-B2C960433860}" dt="2022-08-17T17:58:19.030" v="21" actId="47"/>
        <pc:sldMkLst>
          <pc:docMk/>
          <pc:sldMk cId="1017259743" sldId="280"/>
        </pc:sldMkLst>
      </pc:sldChg>
      <pc:sldChg chg="del">
        <pc:chgData name="Salustiano Rodrigues" userId="b0c2298ca69cb755" providerId="LiveId" clId="{7A8277BC-6B6C-48F6-9509-B2C960433860}" dt="2022-08-17T17:58:19.030" v="21" actId="47"/>
        <pc:sldMkLst>
          <pc:docMk/>
          <pc:sldMk cId="1908604487" sldId="281"/>
        </pc:sldMkLst>
      </pc:sldChg>
      <pc:sldChg chg="del">
        <pc:chgData name="Salustiano Rodrigues" userId="b0c2298ca69cb755" providerId="LiveId" clId="{7A8277BC-6B6C-48F6-9509-B2C960433860}" dt="2022-08-17T17:58:19.030" v="21" actId="47"/>
        <pc:sldMkLst>
          <pc:docMk/>
          <pc:sldMk cId="1476701539" sldId="282"/>
        </pc:sldMkLst>
      </pc:sldChg>
      <pc:sldChg chg="del">
        <pc:chgData name="Salustiano Rodrigues" userId="b0c2298ca69cb755" providerId="LiveId" clId="{7A8277BC-6B6C-48F6-9509-B2C960433860}" dt="2022-08-17T17:58:19.030" v="21" actId="47"/>
        <pc:sldMkLst>
          <pc:docMk/>
          <pc:sldMk cId="3433899738" sldId="283"/>
        </pc:sldMkLst>
      </pc:sldChg>
      <pc:sldChg chg="del">
        <pc:chgData name="Salustiano Rodrigues" userId="b0c2298ca69cb755" providerId="LiveId" clId="{7A8277BC-6B6C-48F6-9509-B2C960433860}" dt="2022-08-17T17:58:19.030" v="21" actId="47"/>
        <pc:sldMkLst>
          <pc:docMk/>
          <pc:sldMk cId="152335199" sldId="284"/>
        </pc:sldMkLst>
      </pc:sldChg>
      <pc:sldChg chg="del">
        <pc:chgData name="Salustiano Rodrigues" userId="b0c2298ca69cb755" providerId="LiveId" clId="{7A8277BC-6B6C-48F6-9509-B2C960433860}" dt="2022-08-17T17:58:19.030" v="21" actId="47"/>
        <pc:sldMkLst>
          <pc:docMk/>
          <pc:sldMk cId="2845798267" sldId="285"/>
        </pc:sldMkLst>
      </pc:sldChg>
      <pc:sldChg chg="del">
        <pc:chgData name="Salustiano Rodrigues" userId="b0c2298ca69cb755" providerId="LiveId" clId="{7A8277BC-6B6C-48F6-9509-B2C960433860}" dt="2022-08-17T17:58:19.030" v="21" actId="47"/>
        <pc:sldMkLst>
          <pc:docMk/>
          <pc:sldMk cId="816119991" sldId="286"/>
        </pc:sldMkLst>
      </pc:sldChg>
      <pc:sldChg chg="del">
        <pc:chgData name="Salustiano Rodrigues" userId="b0c2298ca69cb755" providerId="LiveId" clId="{7A8277BC-6B6C-48F6-9509-B2C960433860}" dt="2022-08-17T17:58:19.030" v="21" actId="47"/>
        <pc:sldMkLst>
          <pc:docMk/>
          <pc:sldMk cId="2527095544" sldId="287"/>
        </pc:sldMkLst>
      </pc:sldChg>
      <pc:sldChg chg="del">
        <pc:chgData name="Salustiano Rodrigues" userId="b0c2298ca69cb755" providerId="LiveId" clId="{7A8277BC-6B6C-48F6-9509-B2C960433860}" dt="2022-08-17T17:58:19.030" v="21" actId="47"/>
        <pc:sldMkLst>
          <pc:docMk/>
          <pc:sldMk cId="2208556123" sldId="288"/>
        </pc:sldMkLst>
      </pc:sldChg>
      <pc:sldChg chg="addSp modSp mod">
        <pc:chgData name="Salustiano Rodrigues" userId="b0c2298ca69cb755" providerId="LiveId" clId="{7A8277BC-6B6C-48F6-9509-B2C960433860}" dt="2022-08-17T18:35:21.505" v="164" actId="1440"/>
        <pc:sldMkLst>
          <pc:docMk/>
          <pc:sldMk cId="2709367394" sldId="289"/>
        </pc:sldMkLst>
        <pc:spChg chg="mod">
          <ac:chgData name="Salustiano Rodrigues" userId="b0c2298ca69cb755" providerId="LiveId" clId="{7A8277BC-6B6C-48F6-9509-B2C960433860}" dt="2022-08-17T18:32:10.845" v="145" actId="123"/>
          <ac:spMkLst>
            <pc:docMk/>
            <pc:sldMk cId="2709367394" sldId="289"/>
            <ac:spMk id="3" creationId="{2DB97DCF-A9FB-4CEA-B6C7-D7C69F3F89A7}"/>
          </ac:spMkLst>
        </pc:spChg>
        <pc:picChg chg="add mod">
          <ac:chgData name="Salustiano Rodrigues" userId="b0c2298ca69cb755" providerId="LiveId" clId="{7A8277BC-6B6C-48F6-9509-B2C960433860}" dt="2022-08-17T18:35:21.505" v="164" actId="1440"/>
          <ac:picMkLst>
            <pc:docMk/>
            <pc:sldMk cId="2709367394" sldId="289"/>
            <ac:picMk id="1026" creationId="{4075C1AB-B3A4-9EE2-4E13-A41E9589EC32}"/>
          </ac:picMkLst>
        </pc:picChg>
        <pc:picChg chg="add mod">
          <ac:chgData name="Salustiano Rodrigues" userId="b0c2298ca69cb755" providerId="LiveId" clId="{7A8277BC-6B6C-48F6-9509-B2C960433860}" dt="2022-08-17T18:35:21.505" v="164" actId="1440"/>
          <ac:picMkLst>
            <pc:docMk/>
            <pc:sldMk cId="2709367394" sldId="289"/>
            <ac:picMk id="1028" creationId="{9BE07B18-840D-FCD9-817E-EFE0DA33A44E}"/>
          </ac:picMkLst>
        </pc:picChg>
        <pc:picChg chg="add mod">
          <ac:chgData name="Salustiano Rodrigues" userId="b0c2298ca69cb755" providerId="LiveId" clId="{7A8277BC-6B6C-48F6-9509-B2C960433860}" dt="2022-08-17T18:35:21.505" v="164" actId="1440"/>
          <ac:picMkLst>
            <pc:docMk/>
            <pc:sldMk cId="2709367394" sldId="289"/>
            <ac:picMk id="1030" creationId="{1E07B5AA-06FA-0A09-56D9-2428E8BD1C25}"/>
          </ac:picMkLst>
        </pc:picChg>
      </pc:sldChg>
      <pc:sldChg chg="del">
        <pc:chgData name="Salustiano Rodrigues" userId="b0c2298ca69cb755" providerId="LiveId" clId="{7A8277BC-6B6C-48F6-9509-B2C960433860}" dt="2022-08-17T17:58:19.030" v="21" actId="47"/>
        <pc:sldMkLst>
          <pc:docMk/>
          <pc:sldMk cId="1648900729" sldId="290"/>
        </pc:sldMkLst>
      </pc:sldChg>
      <pc:sldChg chg="new del">
        <pc:chgData name="Salustiano Rodrigues" userId="b0c2298ca69cb755" providerId="LiveId" clId="{7A8277BC-6B6C-48F6-9509-B2C960433860}" dt="2022-08-17T17:58:31.199" v="23" actId="47"/>
        <pc:sldMkLst>
          <pc:docMk/>
          <pc:sldMk cId="2704727252" sldId="290"/>
        </pc:sldMkLst>
      </pc:sldChg>
      <pc:sldChg chg="modSp add mod">
        <pc:chgData name="Salustiano Rodrigues" userId="b0c2298ca69cb755" providerId="LiveId" clId="{7A8277BC-6B6C-48F6-9509-B2C960433860}" dt="2022-08-17T18:35:52.257" v="169" actId="113"/>
        <pc:sldMkLst>
          <pc:docMk/>
          <pc:sldMk cId="3734723158" sldId="290"/>
        </pc:sldMkLst>
        <pc:spChg chg="mod">
          <ac:chgData name="Salustiano Rodrigues" userId="b0c2298ca69cb755" providerId="LiveId" clId="{7A8277BC-6B6C-48F6-9509-B2C960433860}" dt="2022-08-17T18:35:52.257" v="169" actId="113"/>
          <ac:spMkLst>
            <pc:docMk/>
            <pc:sldMk cId="3734723158" sldId="290"/>
            <ac:spMk id="3" creationId="{2DB97DCF-A9FB-4CEA-B6C7-D7C69F3F89A7}"/>
          </ac:spMkLst>
        </pc:spChg>
      </pc:sldChg>
      <pc:sldChg chg="del">
        <pc:chgData name="Salustiano Rodrigues" userId="b0c2298ca69cb755" providerId="LiveId" clId="{7A8277BC-6B6C-48F6-9509-B2C960433860}" dt="2022-08-17T17:58:19.030" v="21" actId="47"/>
        <pc:sldMkLst>
          <pc:docMk/>
          <pc:sldMk cId="1913641221" sldId="291"/>
        </pc:sldMkLst>
      </pc:sldChg>
      <pc:sldChg chg="modSp add mod ord">
        <pc:chgData name="Salustiano Rodrigues" userId="b0c2298ca69cb755" providerId="LiveId" clId="{7A8277BC-6B6C-48F6-9509-B2C960433860}" dt="2022-08-17T18:37:36.983" v="184"/>
        <pc:sldMkLst>
          <pc:docMk/>
          <pc:sldMk cId="3223391052" sldId="291"/>
        </pc:sldMkLst>
        <pc:spChg chg="mod">
          <ac:chgData name="Salustiano Rodrigues" userId="b0c2298ca69cb755" providerId="LiveId" clId="{7A8277BC-6B6C-48F6-9509-B2C960433860}" dt="2022-08-17T18:37:36.983" v="184"/>
          <ac:spMkLst>
            <pc:docMk/>
            <pc:sldMk cId="3223391052" sldId="291"/>
            <ac:spMk id="3" creationId="{2DB97DCF-A9FB-4CEA-B6C7-D7C69F3F89A7}"/>
          </ac:spMkLst>
        </pc:spChg>
      </pc:sldChg>
      <pc:sldChg chg="modSp add mod">
        <pc:chgData name="Salustiano Rodrigues" userId="b0c2298ca69cb755" providerId="LiveId" clId="{7A8277BC-6B6C-48F6-9509-B2C960433860}" dt="2022-08-17T18:37:30.251" v="181" actId="20577"/>
        <pc:sldMkLst>
          <pc:docMk/>
          <pc:sldMk cId="4190463945" sldId="292"/>
        </pc:sldMkLst>
        <pc:spChg chg="mod">
          <ac:chgData name="Salustiano Rodrigues" userId="b0c2298ca69cb755" providerId="LiveId" clId="{7A8277BC-6B6C-48F6-9509-B2C960433860}" dt="2022-08-17T18:37:30.251" v="181" actId="20577"/>
          <ac:spMkLst>
            <pc:docMk/>
            <pc:sldMk cId="4190463945" sldId="292"/>
            <ac:spMk id="3" creationId="{2DB97DCF-A9FB-4CEA-B6C7-D7C69F3F89A7}"/>
          </ac:spMkLst>
        </pc:spChg>
      </pc:sldChg>
      <pc:sldChg chg="modSp add mod">
        <pc:chgData name="Salustiano Rodrigues" userId="b0c2298ca69cb755" providerId="LiveId" clId="{7A8277BC-6B6C-48F6-9509-B2C960433860}" dt="2022-08-17T18:38:51.162" v="192" actId="27636"/>
        <pc:sldMkLst>
          <pc:docMk/>
          <pc:sldMk cId="4044657874" sldId="293"/>
        </pc:sldMkLst>
        <pc:spChg chg="mod">
          <ac:chgData name="Salustiano Rodrigues" userId="b0c2298ca69cb755" providerId="LiveId" clId="{7A8277BC-6B6C-48F6-9509-B2C960433860}" dt="2022-08-17T18:38:51.162" v="192" actId="27636"/>
          <ac:spMkLst>
            <pc:docMk/>
            <pc:sldMk cId="4044657874" sldId="293"/>
            <ac:spMk id="3" creationId="{2DB97DCF-A9FB-4CEA-B6C7-D7C69F3F89A7}"/>
          </ac:spMkLst>
        </pc:spChg>
      </pc:sldChg>
      <pc:sldChg chg="addSp delSp modSp add mod setBg">
        <pc:chgData name="Salustiano Rodrigues" userId="b0c2298ca69cb755" providerId="LiveId" clId="{7A8277BC-6B6C-48F6-9509-B2C960433860}" dt="2022-08-17T18:40:42.228" v="213" actId="20577"/>
        <pc:sldMkLst>
          <pc:docMk/>
          <pc:sldMk cId="1308885826" sldId="294"/>
        </pc:sldMkLst>
        <pc:spChg chg="mod">
          <ac:chgData name="Salustiano Rodrigues" userId="b0c2298ca69cb755" providerId="LiveId" clId="{7A8277BC-6B6C-48F6-9509-B2C960433860}" dt="2022-08-17T18:40:19.072" v="208" actId="1076"/>
          <ac:spMkLst>
            <pc:docMk/>
            <pc:sldMk cId="1308885826" sldId="294"/>
            <ac:spMk id="2" creationId="{ECC94FDA-C825-43A2-A0A2-0C5CA0FA9BB2}"/>
          </ac:spMkLst>
        </pc:spChg>
        <pc:spChg chg="mod">
          <ac:chgData name="Salustiano Rodrigues" userId="b0c2298ca69cb755" providerId="LiveId" clId="{7A8277BC-6B6C-48F6-9509-B2C960433860}" dt="2022-08-17T18:40:42.228" v="213" actId="20577"/>
          <ac:spMkLst>
            <pc:docMk/>
            <pc:sldMk cId="1308885826" sldId="294"/>
            <ac:spMk id="3" creationId="{2DB97DCF-A9FB-4CEA-B6C7-D7C69F3F89A7}"/>
          </ac:spMkLst>
        </pc:spChg>
        <pc:picChg chg="add del mod">
          <ac:chgData name="Salustiano Rodrigues" userId="b0c2298ca69cb755" providerId="LiveId" clId="{7A8277BC-6B6C-48F6-9509-B2C960433860}" dt="2022-08-17T18:40:26.441" v="211" actId="478"/>
          <ac:picMkLst>
            <pc:docMk/>
            <pc:sldMk cId="1308885826" sldId="294"/>
            <ac:picMk id="2050" creationId="{B7E48BDB-71B9-E878-9B14-BAF749885872}"/>
          </ac:picMkLst>
        </pc:picChg>
      </pc:sldChg>
      <pc:sldChg chg="modSp add mod ord">
        <pc:chgData name="Salustiano Rodrigues" userId="b0c2298ca69cb755" providerId="LiveId" clId="{7A8277BC-6B6C-48F6-9509-B2C960433860}" dt="2022-08-17T18:48:29.644" v="621" actId="113"/>
        <pc:sldMkLst>
          <pc:docMk/>
          <pc:sldMk cId="3101099372" sldId="295"/>
        </pc:sldMkLst>
        <pc:spChg chg="mod">
          <ac:chgData name="Salustiano Rodrigues" userId="b0c2298ca69cb755" providerId="LiveId" clId="{7A8277BC-6B6C-48F6-9509-B2C960433860}" dt="2022-08-17T18:40:55.922" v="215"/>
          <ac:spMkLst>
            <pc:docMk/>
            <pc:sldMk cId="3101099372" sldId="295"/>
            <ac:spMk id="2" creationId="{ECC94FDA-C825-43A2-A0A2-0C5CA0FA9BB2}"/>
          </ac:spMkLst>
        </pc:spChg>
        <pc:spChg chg="mod">
          <ac:chgData name="Salustiano Rodrigues" userId="b0c2298ca69cb755" providerId="LiveId" clId="{7A8277BC-6B6C-48F6-9509-B2C960433860}" dt="2022-08-17T18:48:29.644" v="621" actId="113"/>
          <ac:spMkLst>
            <pc:docMk/>
            <pc:sldMk cId="3101099372" sldId="295"/>
            <ac:spMk id="3" creationId="{2DB97DCF-A9FB-4CEA-B6C7-D7C69F3F89A7}"/>
          </ac:spMkLst>
        </pc:spChg>
      </pc:sldChg>
      <pc:sldChg chg="modSp add mod">
        <pc:chgData name="Salustiano Rodrigues" userId="b0c2298ca69cb755" providerId="LiveId" clId="{7A8277BC-6B6C-48F6-9509-B2C960433860}" dt="2022-08-17T18:42:19.703" v="222" actId="6549"/>
        <pc:sldMkLst>
          <pc:docMk/>
          <pc:sldMk cId="3362663576" sldId="296"/>
        </pc:sldMkLst>
        <pc:spChg chg="mod">
          <ac:chgData name="Salustiano Rodrigues" userId="b0c2298ca69cb755" providerId="LiveId" clId="{7A8277BC-6B6C-48F6-9509-B2C960433860}" dt="2022-08-17T18:42:19.703" v="222" actId="6549"/>
          <ac:spMkLst>
            <pc:docMk/>
            <pc:sldMk cId="3362663576" sldId="296"/>
            <ac:spMk id="3" creationId="{2DB97DCF-A9FB-4CEA-B6C7-D7C69F3F89A7}"/>
          </ac:spMkLst>
        </pc:spChg>
      </pc:sldChg>
      <pc:sldChg chg="modSp add mod">
        <pc:chgData name="Salustiano Rodrigues" userId="b0c2298ca69cb755" providerId="LiveId" clId="{7A8277BC-6B6C-48F6-9509-B2C960433860}" dt="2022-08-17T18:46:14.109" v="524" actId="113"/>
        <pc:sldMkLst>
          <pc:docMk/>
          <pc:sldMk cId="617306934" sldId="297"/>
        </pc:sldMkLst>
        <pc:spChg chg="mod">
          <ac:chgData name="Salustiano Rodrigues" userId="b0c2298ca69cb755" providerId="LiveId" clId="{7A8277BC-6B6C-48F6-9509-B2C960433860}" dt="2022-08-17T18:46:14.109" v="524" actId="113"/>
          <ac:spMkLst>
            <pc:docMk/>
            <pc:sldMk cId="617306934" sldId="297"/>
            <ac:spMk id="3" creationId="{2DB97DCF-A9FB-4CEA-B6C7-D7C69F3F89A7}"/>
          </ac:spMkLst>
        </pc:spChg>
      </pc:sldChg>
      <pc:sldChg chg="modSp add mod">
        <pc:chgData name="Salustiano Rodrigues" userId="b0c2298ca69cb755" providerId="LiveId" clId="{7A8277BC-6B6C-48F6-9509-B2C960433860}" dt="2022-08-17T18:46:24.372" v="528" actId="113"/>
        <pc:sldMkLst>
          <pc:docMk/>
          <pc:sldMk cId="639968152" sldId="298"/>
        </pc:sldMkLst>
        <pc:spChg chg="mod">
          <ac:chgData name="Salustiano Rodrigues" userId="b0c2298ca69cb755" providerId="LiveId" clId="{7A8277BC-6B6C-48F6-9509-B2C960433860}" dt="2022-08-17T18:46:24.372" v="528" actId="113"/>
          <ac:spMkLst>
            <pc:docMk/>
            <pc:sldMk cId="639968152" sldId="298"/>
            <ac:spMk id="3" creationId="{2DB97DCF-A9FB-4CEA-B6C7-D7C69F3F89A7}"/>
          </ac:spMkLst>
        </pc:spChg>
      </pc:sldChg>
      <pc:sldChg chg="modSp add mod">
        <pc:chgData name="Salustiano Rodrigues" userId="b0c2298ca69cb755" providerId="LiveId" clId="{7A8277BC-6B6C-48F6-9509-B2C960433860}" dt="2022-08-17T18:49:22.127" v="668" actId="6549"/>
        <pc:sldMkLst>
          <pc:docMk/>
          <pc:sldMk cId="4219677553" sldId="299"/>
        </pc:sldMkLst>
        <pc:spChg chg="mod">
          <ac:chgData name="Salustiano Rodrigues" userId="b0c2298ca69cb755" providerId="LiveId" clId="{7A8277BC-6B6C-48F6-9509-B2C960433860}" dt="2022-08-17T18:49:22.127" v="668" actId="6549"/>
          <ac:spMkLst>
            <pc:docMk/>
            <pc:sldMk cId="4219677553" sldId="299"/>
            <ac:spMk id="3" creationId="{2DB97DCF-A9FB-4CEA-B6C7-D7C69F3F89A7}"/>
          </ac:spMkLst>
        </pc:spChg>
      </pc:sldChg>
      <pc:sldChg chg="modSp add mod">
        <pc:chgData name="Salustiano Rodrigues" userId="b0c2298ca69cb755" providerId="LiveId" clId="{7A8277BC-6B6C-48F6-9509-B2C960433860}" dt="2022-08-17T18:48:15.508" v="619"/>
        <pc:sldMkLst>
          <pc:docMk/>
          <pc:sldMk cId="2332952486" sldId="300"/>
        </pc:sldMkLst>
        <pc:spChg chg="mod">
          <ac:chgData name="Salustiano Rodrigues" userId="b0c2298ca69cb755" providerId="LiveId" clId="{7A8277BC-6B6C-48F6-9509-B2C960433860}" dt="2022-08-17T18:48:15.508" v="619"/>
          <ac:spMkLst>
            <pc:docMk/>
            <pc:sldMk cId="2332952486" sldId="300"/>
            <ac:spMk id="3" creationId="{2DB97DCF-A9FB-4CEA-B6C7-D7C69F3F89A7}"/>
          </ac:spMkLst>
        </pc:spChg>
      </pc:sldChg>
      <pc:sldChg chg="modSp add mod">
        <pc:chgData name="Salustiano Rodrigues" userId="b0c2298ca69cb755" providerId="LiveId" clId="{7A8277BC-6B6C-48F6-9509-B2C960433860}" dt="2022-08-17T18:49:16.101" v="667" actId="20577"/>
        <pc:sldMkLst>
          <pc:docMk/>
          <pc:sldMk cId="1850727550" sldId="301"/>
        </pc:sldMkLst>
        <pc:spChg chg="mod">
          <ac:chgData name="Salustiano Rodrigues" userId="b0c2298ca69cb755" providerId="LiveId" clId="{7A8277BC-6B6C-48F6-9509-B2C960433860}" dt="2022-08-17T18:49:16.101" v="667" actId="20577"/>
          <ac:spMkLst>
            <pc:docMk/>
            <pc:sldMk cId="1850727550" sldId="301"/>
            <ac:spMk id="3" creationId="{2DB97DCF-A9FB-4CEA-B6C7-D7C69F3F89A7}"/>
          </ac:spMkLst>
        </pc:spChg>
      </pc:sldChg>
      <pc:sldChg chg="modSp add mod">
        <pc:chgData name="Salustiano Rodrigues" userId="b0c2298ca69cb755" providerId="LiveId" clId="{7A8277BC-6B6C-48F6-9509-B2C960433860}" dt="2022-08-17T18:50:29.369" v="735" actId="20577"/>
        <pc:sldMkLst>
          <pc:docMk/>
          <pc:sldMk cId="287897447" sldId="302"/>
        </pc:sldMkLst>
        <pc:spChg chg="mod">
          <ac:chgData name="Salustiano Rodrigues" userId="b0c2298ca69cb755" providerId="LiveId" clId="{7A8277BC-6B6C-48F6-9509-B2C960433860}" dt="2022-08-17T18:50:29.369" v="735" actId="20577"/>
          <ac:spMkLst>
            <pc:docMk/>
            <pc:sldMk cId="287897447" sldId="302"/>
            <ac:spMk id="3" creationId="{2DB97DCF-A9FB-4CEA-B6C7-D7C69F3F89A7}"/>
          </ac:spMkLst>
        </pc:spChg>
      </pc:sldChg>
      <pc:sldChg chg="modSp add mod">
        <pc:chgData name="Salustiano Rodrigues" userId="b0c2298ca69cb755" providerId="LiveId" clId="{7A8277BC-6B6C-48F6-9509-B2C960433860}" dt="2022-08-17T18:56:18.904" v="814" actId="6549"/>
        <pc:sldMkLst>
          <pc:docMk/>
          <pc:sldMk cId="4283633750" sldId="303"/>
        </pc:sldMkLst>
        <pc:spChg chg="mod">
          <ac:chgData name="Salustiano Rodrigues" userId="b0c2298ca69cb755" providerId="LiveId" clId="{7A8277BC-6B6C-48F6-9509-B2C960433860}" dt="2022-08-17T18:56:18.904" v="814" actId="6549"/>
          <ac:spMkLst>
            <pc:docMk/>
            <pc:sldMk cId="4283633750" sldId="303"/>
            <ac:spMk id="3" creationId="{2DB97DCF-A9FB-4CEA-B6C7-D7C69F3F89A7}"/>
          </ac:spMkLst>
        </pc:spChg>
      </pc:sldChg>
      <pc:sldChg chg="modSp add mod ord">
        <pc:chgData name="Salustiano Rodrigues" userId="b0c2298ca69cb755" providerId="LiveId" clId="{7A8277BC-6B6C-48F6-9509-B2C960433860}" dt="2022-08-17T19:00:42.224" v="963" actId="20577"/>
        <pc:sldMkLst>
          <pc:docMk/>
          <pc:sldMk cId="526765816" sldId="304"/>
        </pc:sldMkLst>
        <pc:spChg chg="mod">
          <ac:chgData name="Salustiano Rodrigues" userId="b0c2298ca69cb755" providerId="LiveId" clId="{7A8277BC-6B6C-48F6-9509-B2C960433860}" dt="2022-08-17T18:57:58.969" v="877"/>
          <ac:spMkLst>
            <pc:docMk/>
            <pc:sldMk cId="526765816" sldId="304"/>
            <ac:spMk id="2" creationId="{ECC94FDA-C825-43A2-A0A2-0C5CA0FA9BB2}"/>
          </ac:spMkLst>
        </pc:spChg>
        <pc:spChg chg="mod">
          <ac:chgData name="Salustiano Rodrigues" userId="b0c2298ca69cb755" providerId="LiveId" clId="{7A8277BC-6B6C-48F6-9509-B2C960433860}" dt="2022-08-17T19:00:42.224" v="963" actId="20577"/>
          <ac:spMkLst>
            <pc:docMk/>
            <pc:sldMk cId="526765816" sldId="304"/>
            <ac:spMk id="3" creationId="{2DB97DCF-A9FB-4CEA-B6C7-D7C69F3F89A7}"/>
          </ac:spMkLst>
        </pc:spChg>
      </pc:sldChg>
      <pc:sldChg chg="addSp modSp add mod modNotesTx">
        <pc:chgData name="Salustiano Rodrigues" userId="b0c2298ca69cb755" providerId="LiveId" clId="{7A8277BC-6B6C-48F6-9509-B2C960433860}" dt="2022-08-17T19:05:10.093" v="1088"/>
        <pc:sldMkLst>
          <pc:docMk/>
          <pc:sldMk cId="1283009672" sldId="305"/>
        </pc:sldMkLst>
        <pc:spChg chg="mod">
          <ac:chgData name="Salustiano Rodrigues" userId="b0c2298ca69cb755" providerId="LiveId" clId="{7A8277BC-6B6C-48F6-9509-B2C960433860}" dt="2022-08-17T19:01:57.929" v="999" actId="20577"/>
          <ac:spMkLst>
            <pc:docMk/>
            <pc:sldMk cId="1283009672" sldId="305"/>
            <ac:spMk id="3" creationId="{2DB97DCF-A9FB-4CEA-B6C7-D7C69F3F89A7}"/>
          </ac:spMkLst>
        </pc:spChg>
        <pc:picChg chg="add mod modCrop">
          <ac:chgData name="Salustiano Rodrigues" userId="b0c2298ca69cb755" providerId="LiveId" clId="{7A8277BC-6B6C-48F6-9509-B2C960433860}" dt="2022-08-17T19:01:42.058" v="996" actId="12788"/>
          <ac:picMkLst>
            <pc:docMk/>
            <pc:sldMk cId="1283009672" sldId="305"/>
            <ac:picMk id="5" creationId="{EF5C2C98-8934-824A-9FD1-521620EF36A4}"/>
          </ac:picMkLst>
        </pc:picChg>
      </pc:sldChg>
      <pc:sldChg chg="addSp delSp modSp add mod modNotesTx">
        <pc:chgData name="Salustiano Rodrigues" userId="b0c2298ca69cb755" providerId="LiveId" clId="{7A8277BC-6B6C-48F6-9509-B2C960433860}" dt="2022-08-17T19:12:20.500" v="1126" actId="1440"/>
        <pc:sldMkLst>
          <pc:docMk/>
          <pc:sldMk cId="3802308147" sldId="306"/>
        </pc:sldMkLst>
        <pc:spChg chg="mod">
          <ac:chgData name="Salustiano Rodrigues" userId="b0c2298ca69cb755" providerId="LiveId" clId="{7A8277BC-6B6C-48F6-9509-B2C960433860}" dt="2022-08-17T19:08:56.491" v="1120" actId="113"/>
          <ac:spMkLst>
            <pc:docMk/>
            <pc:sldMk cId="3802308147" sldId="306"/>
            <ac:spMk id="3" creationId="{2DB97DCF-A9FB-4CEA-B6C7-D7C69F3F89A7}"/>
          </ac:spMkLst>
        </pc:spChg>
        <pc:picChg chg="del">
          <ac:chgData name="Salustiano Rodrigues" userId="b0c2298ca69cb755" providerId="LiveId" clId="{7A8277BC-6B6C-48F6-9509-B2C960433860}" dt="2022-08-17T19:04:54.381" v="1086" actId="478"/>
          <ac:picMkLst>
            <pc:docMk/>
            <pc:sldMk cId="3802308147" sldId="306"/>
            <ac:picMk id="5" creationId="{EF5C2C98-8934-824A-9FD1-521620EF36A4}"/>
          </ac:picMkLst>
        </pc:picChg>
        <pc:picChg chg="add mod">
          <ac:chgData name="Salustiano Rodrigues" userId="b0c2298ca69cb755" providerId="LiveId" clId="{7A8277BC-6B6C-48F6-9509-B2C960433860}" dt="2022-08-17T19:12:20.500" v="1126" actId="1440"/>
          <ac:picMkLst>
            <pc:docMk/>
            <pc:sldMk cId="3802308147" sldId="306"/>
            <ac:picMk id="3074" creationId="{44F09C16-C401-28D0-2353-0A5A99865F76}"/>
          </ac:picMkLst>
        </pc:picChg>
      </pc:sldChg>
      <pc:sldChg chg="addSp delSp modSp add mod">
        <pc:chgData name="Salustiano Rodrigues" userId="b0c2298ca69cb755" providerId="LiveId" clId="{7A8277BC-6B6C-48F6-9509-B2C960433860}" dt="2022-08-17T19:16:57.778" v="1253" actId="113"/>
        <pc:sldMkLst>
          <pc:docMk/>
          <pc:sldMk cId="3376406735" sldId="307"/>
        </pc:sldMkLst>
        <pc:spChg chg="mod">
          <ac:chgData name="Salustiano Rodrigues" userId="b0c2298ca69cb755" providerId="LiveId" clId="{7A8277BC-6B6C-48F6-9509-B2C960433860}" dt="2022-08-17T19:16:57.778" v="1253" actId="113"/>
          <ac:spMkLst>
            <pc:docMk/>
            <pc:sldMk cId="3376406735" sldId="307"/>
            <ac:spMk id="3" creationId="{2DB97DCF-A9FB-4CEA-B6C7-D7C69F3F89A7}"/>
          </ac:spMkLst>
        </pc:spChg>
        <pc:picChg chg="add del mod">
          <ac:chgData name="Salustiano Rodrigues" userId="b0c2298ca69cb755" providerId="LiveId" clId="{7A8277BC-6B6C-48F6-9509-B2C960433860}" dt="2022-08-17T19:14:31.486" v="1221" actId="478"/>
          <ac:picMkLst>
            <pc:docMk/>
            <pc:sldMk cId="3376406735" sldId="307"/>
            <ac:picMk id="5" creationId="{2952CA2A-224D-3698-7EF9-744A028F2D35}"/>
          </ac:picMkLst>
        </pc:picChg>
        <pc:picChg chg="add del">
          <ac:chgData name="Salustiano Rodrigues" userId="b0c2298ca69cb755" providerId="LiveId" clId="{7A8277BC-6B6C-48F6-9509-B2C960433860}" dt="2022-08-17T19:14:30.860" v="1220" actId="478"/>
          <ac:picMkLst>
            <pc:docMk/>
            <pc:sldMk cId="3376406735" sldId="307"/>
            <ac:picMk id="7" creationId="{7F86D818-19FA-8790-0E14-878AC52A71BA}"/>
          </ac:picMkLst>
        </pc:picChg>
        <pc:picChg chg="add mod">
          <ac:chgData name="Salustiano Rodrigues" userId="b0c2298ca69cb755" providerId="LiveId" clId="{7A8277BC-6B6C-48F6-9509-B2C960433860}" dt="2022-08-17T19:15:45.638" v="1235" actId="1076"/>
          <ac:picMkLst>
            <pc:docMk/>
            <pc:sldMk cId="3376406735" sldId="307"/>
            <ac:picMk id="8" creationId="{728516A4-6BA5-5B0D-A6C2-FD6243D488CA}"/>
          </ac:picMkLst>
        </pc:picChg>
        <pc:picChg chg="del">
          <ac:chgData name="Salustiano Rodrigues" userId="b0c2298ca69cb755" providerId="LiveId" clId="{7A8277BC-6B6C-48F6-9509-B2C960433860}" dt="2022-08-17T19:12:29.085" v="1128" actId="478"/>
          <ac:picMkLst>
            <pc:docMk/>
            <pc:sldMk cId="3376406735" sldId="307"/>
            <ac:picMk id="3074" creationId="{44F09C16-C401-28D0-2353-0A5A99865F76}"/>
          </ac:picMkLst>
        </pc:picChg>
        <pc:picChg chg="add del mod">
          <ac:chgData name="Salustiano Rodrigues" userId="b0c2298ca69cb755" providerId="LiveId" clId="{7A8277BC-6B6C-48F6-9509-B2C960433860}" dt="2022-08-17T19:15:18.848" v="1226" actId="21"/>
          <ac:picMkLst>
            <pc:docMk/>
            <pc:sldMk cId="3376406735" sldId="307"/>
            <ac:picMk id="4098" creationId="{4204A6C2-9908-C10C-D92F-503A8CC58C25}"/>
          </ac:picMkLst>
        </pc:picChg>
      </pc:sldChg>
      <pc:sldChg chg="add del">
        <pc:chgData name="Salustiano Rodrigues" userId="b0c2298ca69cb755" providerId="LiveId" clId="{7A8277BC-6B6C-48F6-9509-B2C960433860}" dt="2022-08-17T19:15:26.738" v="1228" actId="47"/>
        <pc:sldMkLst>
          <pc:docMk/>
          <pc:sldMk cId="3043432508" sldId="308"/>
        </pc:sldMkLst>
      </pc:sldChg>
      <pc:sldChg chg="addSp delSp modSp add mod">
        <pc:chgData name="Salustiano Rodrigues" userId="b0c2298ca69cb755" providerId="LiveId" clId="{7A8277BC-6B6C-48F6-9509-B2C960433860}" dt="2022-08-17T19:18:33.036" v="1284" actId="12788"/>
        <pc:sldMkLst>
          <pc:docMk/>
          <pc:sldMk cId="4150544468" sldId="308"/>
        </pc:sldMkLst>
        <pc:spChg chg="mod">
          <ac:chgData name="Salustiano Rodrigues" userId="b0c2298ca69cb755" providerId="LiveId" clId="{7A8277BC-6B6C-48F6-9509-B2C960433860}" dt="2022-08-17T19:18:33.036" v="1284" actId="12788"/>
          <ac:spMkLst>
            <pc:docMk/>
            <pc:sldMk cId="4150544468" sldId="308"/>
            <ac:spMk id="3" creationId="{2DB97DCF-A9FB-4CEA-B6C7-D7C69F3F89A7}"/>
          </ac:spMkLst>
        </pc:spChg>
        <pc:picChg chg="add mod">
          <ac:chgData name="Salustiano Rodrigues" userId="b0c2298ca69cb755" providerId="LiveId" clId="{7A8277BC-6B6C-48F6-9509-B2C960433860}" dt="2022-08-17T19:18:33.036" v="1284" actId="12788"/>
          <ac:picMkLst>
            <pc:docMk/>
            <pc:sldMk cId="4150544468" sldId="308"/>
            <ac:picMk id="5" creationId="{0A6580B8-EE65-B5B1-EDC6-2EF43DACF691}"/>
          </ac:picMkLst>
        </pc:picChg>
        <pc:picChg chg="del">
          <ac:chgData name="Salustiano Rodrigues" userId="b0c2298ca69cb755" providerId="LiveId" clId="{7A8277BC-6B6C-48F6-9509-B2C960433860}" dt="2022-08-17T19:17:16.623" v="1255" actId="478"/>
          <ac:picMkLst>
            <pc:docMk/>
            <pc:sldMk cId="4150544468" sldId="308"/>
            <ac:picMk id="8" creationId="{728516A4-6BA5-5B0D-A6C2-FD6243D488CA}"/>
          </ac:picMkLst>
        </pc:picChg>
      </pc:sldChg>
      <pc:sldChg chg="addSp delSp modSp add mod">
        <pc:chgData name="Salustiano Rodrigues" userId="b0c2298ca69cb755" providerId="LiveId" clId="{7A8277BC-6B6C-48F6-9509-B2C960433860}" dt="2022-08-17T19:19:40.710" v="1298" actId="12788"/>
        <pc:sldMkLst>
          <pc:docMk/>
          <pc:sldMk cId="1554165548" sldId="309"/>
        </pc:sldMkLst>
        <pc:spChg chg="mod">
          <ac:chgData name="Salustiano Rodrigues" userId="b0c2298ca69cb755" providerId="LiveId" clId="{7A8277BC-6B6C-48F6-9509-B2C960433860}" dt="2022-08-17T19:19:40.710" v="1298" actId="12788"/>
          <ac:spMkLst>
            <pc:docMk/>
            <pc:sldMk cId="1554165548" sldId="309"/>
            <ac:spMk id="3" creationId="{2DB97DCF-A9FB-4CEA-B6C7-D7C69F3F89A7}"/>
          </ac:spMkLst>
        </pc:spChg>
        <pc:picChg chg="del">
          <ac:chgData name="Salustiano Rodrigues" userId="b0c2298ca69cb755" providerId="LiveId" clId="{7A8277BC-6B6C-48F6-9509-B2C960433860}" dt="2022-08-17T19:19:20.381" v="1293" actId="478"/>
          <ac:picMkLst>
            <pc:docMk/>
            <pc:sldMk cId="1554165548" sldId="309"/>
            <ac:picMk id="5" creationId="{0A6580B8-EE65-B5B1-EDC6-2EF43DACF691}"/>
          </ac:picMkLst>
        </pc:picChg>
        <pc:picChg chg="add mod">
          <ac:chgData name="Salustiano Rodrigues" userId="b0c2298ca69cb755" providerId="LiveId" clId="{7A8277BC-6B6C-48F6-9509-B2C960433860}" dt="2022-08-17T19:19:40.710" v="1298" actId="12788"/>
          <ac:picMkLst>
            <pc:docMk/>
            <pc:sldMk cId="1554165548" sldId="309"/>
            <ac:picMk id="6" creationId="{E69B1E15-76CF-AD60-33DB-17D7A4AC5E5B}"/>
          </ac:picMkLst>
        </pc:picChg>
      </pc:sldChg>
      <pc:sldChg chg="delSp modSp add mod modNotesTx">
        <pc:chgData name="Salustiano Rodrigues" userId="b0c2298ca69cb755" providerId="LiveId" clId="{7A8277BC-6B6C-48F6-9509-B2C960433860}" dt="2022-08-17T19:25:13.102" v="1467" actId="113"/>
        <pc:sldMkLst>
          <pc:docMk/>
          <pc:sldMk cId="186650963" sldId="310"/>
        </pc:sldMkLst>
        <pc:spChg chg="mod">
          <ac:chgData name="Salustiano Rodrigues" userId="b0c2298ca69cb755" providerId="LiveId" clId="{7A8277BC-6B6C-48F6-9509-B2C960433860}" dt="2022-08-17T19:20:03.596" v="1300"/>
          <ac:spMkLst>
            <pc:docMk/>
            <pc:sldMk cId="186650963" sldId="310"/>
            <ac:spMk id="2" creationId="{ECC94FDA-C825-43A2-A0A2-0C5CA0FA9BB2}"/>
          </ac:spMkLst>
        </pc:spChg>
        <pc:spChg chg="mod">
          <ac:chgData name="Salustiano Rodrigues" userId="b0c2298ca69cb755" providerId="LiveId" clId="{7A8277BC-6B6C-48F6-9509-B2C960433860}" dt="2022-08-17T19:25:13.102" v="1467" actId="113"/>
          <ac:spMkLst>
            <pc:docMk/>
            <pc:sldMk cId="186650963" sldId="310"/>
            <ac:spMk id="3" creationId="{2DB97DCF-A9FB-4CEA-B6C7-D7C69F3F89A7}"/>
          </ac:spMkLst>
        </pc:spChg>
        <pc:picChg chg="del">
          <ac:chgData name="Salustiano Rodrigues" userId="b0c2298ca69cb755" providerId="LiveId" clId="{7A8277BC-6B6C-48F6-9509-B2C960433860}" dt="2022-08-17T19:20:05.174" v="1301" actId="478"/>
          <ac:picMkLst>
            <pc:docMk/>
            <pc:sldMk cId="186650963" sldId="310"/>
            <ac:picMk id="6" creationId="{E69B1E15-76CF-AD60-33DB-17D7A4AC5E5B}"/>
          </ac:picMkLst>
        </pc:picChg>
      </pc:sldChg>
      <pc:sldChg chg="addSp delSp modSp new del mod modClrScheme chgLayout">
        <pc:chgData name="Salustiano Rodrigues" userId="b0c2298ca69cb755" providerId="LiveId" clId="{7A8277BC-6B6C-48F6-9509-B2C960433860}" dt="2022-08-17T19:28:35.279" v="1500" actId="47"/>
        <pc:sldMkLst>
          <pc:docMk/>
          <pc:sldMk cId="369893419" sldId="311"/>
        </pc:sldMkLst>
        <pc:spChg chg="del mod ord">
          <ac:chgData name="Salustiano Rodrigues" userId="b0c2298ca69cb755" providerId="LiveId" clId="{7A8277BC-6B6C-48F6-9509-B2C960433860}" dt="2022-08-17T19:25:45.571" v="1471" actId="700"/>
          <ac:spMkLst>
            <pc:docMk/>
            <pc:sldMk cId="369893419" sldId="311"/>
            <ac:spMk id="2" creationId="{13E2AFCC-F33C-546F-5B82-58660718C978}"/>
          </ac:spMkLst>
        </pc:spChg>
        <pc:spChg chg="del mod ord">
          <ac:chgData name="Salustiano Rodrigues" userId="b0c2298ca69cb755" providerId="LiveId" clId="{7A8277BC-6B6C-48F6-9509-B2C960433860}" dt="2022-08-17T19:25:45.571" v="1471" actId="700"/>
          <ac:spMkLst>
            <pc:docMk/>
            <pc:sldMk cId="369893419" sldId="311"/>
            <ac:spMk id="3" creationId="{B8698E99-B13F-89B5-1F86-FC95CF66AD34}"/>
          </ac:spMkLst>
        </pc:spChg>
        <pc:spChg chg="add mod ord">
          <ac:chgData name="Salustiano Rodrigues" userId="b0c2298ca69cb755" providerId="LiveId" clId="{7A8277BC-6B6C-48F6-9509-B2C960433860}" dt="2022-08-17T19:25:49.084" v="1481" actId="20577"/>
          <ac:spMkLst>
            <pc:docMk/>
            <pc:sldMk cId="369893419" sldId="311"/>
            <ac:spMk id="4" creationId="{E4C4B9BC-5201-200A-34EA-718DABD6622E}"/>
          </ac:spMkLst>
        </pc:spChg>
        <pc:spChg chg="add del mod ord">
          <ac:chgData name="Salustiano Rodrigues" userId="b0c2298ca69cb755" providerId="LiveId" clId="{7A8277BC-6B6C-48F6-9509-B2C960433860}" dt="2022-08-17T19:25:53.146" v="1482" actId="478"/>
          <ac:spMkLst>
            <pc:docMk/>
            <pc:sldMk cId="369893419" sldId="311"/>
            <ac:spMk id="5" creationId="{800355C1-E763-C0A9-E12F-3B666FA47753}"/>
          </ac:spMkLst>
        </pc:spChg>
      </pc:sldChg>
      <pc:sldChg chg="add del">
        <pc:chgData name="Salustiano Rodrigues" userId="b0c2298ca69cb755" providerId="LiveId" clId="{7A8277BC-6B6C-48F6-9509-B2C960433860}" dt="2022-08-17T19:25:41.587" v="1469" actId="47"/>
        <pc:sldMkLst>
          <pc:docMk/>
          <pc:sldMk cId="3891137830" sldId="311"/>
        </pc:sldMkLst>
      </pc:sldChg>
      <pc:sldChg chg="modSp new del mod">
        <pc:chgData name="Salustiano Rodrigues" userId="b0c2298ca69cb755" providerId="LiveId" clId="{7A8277BC-6B6C-48F6-9509-B2C960433860}" dt="2022-08-17T19:28:36.333" v="1501" actId="47"/>
        <pc:sldMkLst>
          <pc:docMk/>
          <pc:sldMk cId="1627284462" sldId="312"/>
        </pc:sldMkLst>
        <pc:spChg chg="mod">
          <ac:chgData name="Salustiano Rodrigues" userId="b0c2298ca69cb755" providerId="LiveId" clId="{7A8277BC-6B6C-48F6-9509-B2C960433860}" dt="2022-08-17T19:26:00.867" v="1493" actId="20577"/>
          <ac:spMkLst>
            <pc:docMk/>
            <pc:sldMk cId="1627284462" sldId="312"/>
            <ac:spMk id="2" creationId="{080E57A7-8375-1929-3576-1495CB3B6FFD}"/>
          </ac:spMkLst>
        </pc:spChg>
        <pc:spChg chg="mod">
          <ac:chgData name="Salustiano Rodrigues" userId="b0c2298ca69cb755" providerId="LiveId" clId="{7A8277BC-6B6C-48F6-9509-B2C960433860}" dt="2022-08-17T19:28:34.406" v="1499" actId="6549"/>
          <ac:spMkLst>
            <pc:docMk/>
            <pc:sldMk cId="1627284462" sldId="312"/>
            <ac:spMk id="3" creationId="{AE55E48D-C700-51AE-2225-358CC26BE8A5}"/>
          </ac:spMkLst>
        </pc:spChg>
      </pc:sldChg>
    </pc:docChg>
  </pc:docChgLst>
  <pc:docChgLst>
    <pc:chgData name="Salustiano Rodrigues" userId="b0c2298ca69cb755" providerId="LiveId" clId="{ECC717C9-FB5E-4179-84E2-2AEC4212B480}"/>
    <pc:docChg chg="undo custSel addSld delSld modSld sldOrd">
      <pc:chgData name="Salustiano Rodrigues" userId="b0c2298ca69cb755" providerId="LiveId" clId="{ECC717C9-FB5E-4179-84E2-2AEC4212B480}" dt="2022-08-27T17:14:19.027" v="3078" actId="47"/>
      <pc:docMkLst>
        <pc:docMk/>
      </pc:docMkLst>
      <pc:sldChg chg="modSp">
        <pc:chgData name="Salustiano Rodrigues" userId="b0c2298ca69cb755" providerId="LiveId" clId="{ECC717C9-FB5E-4179-84E2-2AEC4212B480}" dt="2022-08-27T12:48:23.867" v="49" actId="6549"/>
        <pc:sldMkLst>
          <pc:docMk/>
          <pc:sldMk cId="619747503" sldId="265"/>
        </pc:sldMkLst>
        <pc:spChg chg="mod">
          <ac:chgData name="Salustiano Rodrigues" userId="b0c2298ca69cb755" providerId="LiveId" clId="{ECC717C9-FB5E-4179-84E2-2AEC4212B480}" dt="2022-08-27T12:48:23.867" v="49" actId="6549"/>
          <ac:spMkLst>
            <pc:docMk/>
            <pc:sldMk cId="619747503" sldId="265"/>
            <ac:spMk id="2" creationId="{00000000-0000-0000-0000-000000000000}"/>
          </ac:spMkLst>
        </pc:spChg>
      </pc:sldChg>
      <pc:sldChg chg="addSp modSp mod ord">
        <pc:chgData name="Salustiano Rodrigues" userId="b0c2298ca69cb755" providerId="LiveId" clId="{ECC717C9-FB5E-4179-84E2-2AEC4212B480}" dt="2022-08-27T14:46:51.855" v="2475"/>
        <pc:sldMkLst>
          <pc:docMk/>
          <pc:sldMk cId="2709367394" sldId="289"/>
        </pc:sldMkLst>
        <pc:spChg chg="mod">
          <ac:chgData name="Salustiano Rodrigues" userId="b0c2298ca69cb755" providerId="LiveId" clId="{ECC717C9-FB5E-4179-84E2-2AEC4212B480}" dt="2022-08-27T12:49:08.823" v="78" actId="20577"/>
          <ac:spMkLst>
            <pc:docMk/>
            <pc:sldMk cId="2709367394" sldId="289"/>
            <ac:spMk id="3" creationId="{2DB97DCF-A9FB-4CEA-B6C7-D7C69F3F89A7}"/>
          </ac:spMkLst>
        </pc:spChg>
        <pc:picChg chg="add mod">
          <ac:chgData name="Salustiano Rodrigues" userId="b0c2298ca69cb755" providerId="LiveId" clId="{ECC717C9-FB5E-4179-84E2-2AEC4212B480}" dt="2022-08-27T12:51:25.042" v="129" actId="1038"/>
          <ac:picMkLst>
            <pc:docMk/>
            <pc:sldMk cId="2709367394" sldId="289"/>
            <ac:picMk id="1026" creationId="{46ECC9E0-3301-3AA4-C5AE-EB85F89416E7}"/>
          </ac:picMkLst>
        </pc:picChg>
      </pc:sldChg>
      <pc:sldChg chg="del">
        <pc:chgData name="Salustiano Rodrigues" userId="b0c2298ca69cb755" providerId="LiveId" clId="{ECC717C9-FB5E-4179-84E2-2AEC4212B480}" dt="2022-08-27T12:48:35.773" v="50" actId="47"/>
        <pc:sldMkLst>
          <pc:docMk/>
          <pc:sldMk cId="955308636" sldId="290"/>
        </pc:sldMkLst>
      </pc:sldChg>
      <pc:sldChg chg="addSp modSp new mod setBg">
        <pc:chgData name="Salustiano Rodrigues" userId="b0c2298ca69cb755" providerId="LiveId" clId="{ECC717C9-FB5E-4179-84E2-2AEC4212B480}" dt="2022-08-27T13:25:35.973" v="186" actId="26606"/>
        <pc:sldMkLst>
          <pc:docMk/>
          <pc:sldMk cId="1944101907" sldId="290"/>
        </pc:sldMkLst>
        <pc:spChg chg="mod">
          <ac:chgData name="Salustiano Rodrigues" userId="b0c2298ca69cb755" providerId="LiveId" clId="{ECC717C9-FB5E-4179-84E2-2AEC4212B480}" dt="2022-08-27T13:25:35.973" v="186" actId="26606"/>
          <ac:spMkLst>
            <pc:docMk/>
            <pc:sldMk cId="1944101907" sldId="290"/>
            <ac:spMk id="2" creationId="{A52F6825-3EA6-1B69-A354-10C0BFFB5EE8}"/>
          </ac:spMkLst>
        </pc:spChg>
        <pc:spChg chg="mod">
          <ac:chgData name="Salustiano Rodrigues" userId="b0c2298ca69cb755" providerId="LiveId" clId="{ECC717C9-FB5E-4179-84E2-2AEC4212B480}" dt="2022-08-27T13:25:35.973" v="186" actId="26606"/>
          <ac:spMkLst>
            <pc:docMk/>
            <pc:sldMk cId="1944101907" sldId="290"/>
            <ac:spMk id="3" creationId="{81B16A49-5262-3445-5D4A-16466255DEF6}"/>
          </ac:spMkLst>
        </pc:spChg>
        <pc:spChg chg="mod ord">
          <ac:chgData name="Salustiano Rodrigues" userId="b0c2298ca69cb755" providerId="LiveId" clId="{ECC717C9-FB5E-4179-84E2-2AEC4212B480}" dt="2022-08-27T13:25:35.973" v="186" actId="26606"/>
          <ac:spMkLst>
            <pc:docMk/>
            <pc:sldMk cId="1944101907" sldId="290"/>
            <ac:spMk id="4" creationId="{8D1E29BB-621C-1EA9-96AF-951A7F7B4B96}"/>
          </ac:spMkLst>
        </pc:spChg>
        <pc:spChg chg="add">
          <ac:chgData name="Salustiano Rodrigues" userId="b0c2298ca69cb755" providerId="LiveId" clId="{ECC717C9-FB5E-4179-84E2-2AEC4212B480}" dt="2022-08-27T13:25:35.973" v="186" actId="26606"/>
          <ac:spMkLst>
            <pc:docMk/>
            <pc:sldMk cId="1944101907" sldId="290"/>
            <ac:spMk id="1031" creationId="{3F4C104D-5F30-4811-9376-566B26E4719A}"/>
          </ac:spMkLst>
        </pc:spChg>
        <pc:spChg chg="add">
          <ac:chgData name="Salustiano Rodrigues" userId="b0c2298ca69cb755" providerId="LiveId" clId="{ECC717C9-FB5E-4179-84E2-2AEC4212B480}" dt="2022-08-27T13:25:35.973" v="186" actId="26606"/>
          <ac:spMkLst>
            <pc:docMk/>
            <pc:sldMk cId="1944101907" sldId="290"/>
            <ac:spMk id="1033" creationId="{0815E34B-5D02-4E01-A936-E8E1C0AB6F12}"/>
          </ac:spMkLst>
        </pc:spChg>
        <pc:spChg chg="add">
          <ac:chgData name="Salustiano Rodrigues" userId="b0c2298ca69cb755" providerId="LiveId" clId="{ECC717C9-FB5E-4179-84E2-2AEC4212B480}" dt="2022-08-27T13:25:35.973" v="186" actId="26606"/>
          <ac:spMkLst>
            <pc:docMk/>
            <pc:sldMk cId="1944101907" sldId="290"/>
            <ac:spMk id="1035" creationId="{7DE3414B-B032-4710-A468-D3285E38C5FF}"/>
          </ac:spMkLst>
        </pc:spChg>
        <pc:picChg chg="add mod">
          <ac:chgData name="Salustiano Rodrigues" userId="b0c2298ca69cb755" providerId="LiveId" clId="{ECC717C9-FB5E-4179-84E2-2AEC4212B480}" dt="2022-08-27T13:25:35.973" v="186" actId="26606"/>
          <ac:picMkLst>
            <pc:docMk/>
            <pc:sldMk cId="1944101907" sldId="290"/>
            <ac:picMk id="1026" creationId="{E47D37B0-90FB-DED7-4888-B2D78E8D45D0}"/>
          </ac:picMkLst>
        </pc:picChg>
      </pc:sldChg>
      <pc:sldChg chg="modSp add mod">
        <pc:chgData name="Salustiano Rodrigues" userId="b0c2298ca69cb755" providerId="LiveId" clId="{ECC717C9-FB5E-4179-84E2-2AEC4212B480}" dt="2022-08-27T13:25:11.465" v="184" actId="20577"/>
        <pc:sldMkLst>
          <pc:docMk/>
          <pc:sldMk cId="560579758" sldId="291"/>
        </pc:sldMkLst>
        <pc:spChg chg="mod">
          <ac:chgData name="Salustiano Rodrigues" userId="b0c2298ca69cb755" providerId="LiveId" clId="{ECC717C9-FB5E-4179-84E2-2AEC4212B480}" dt="2022-08-27T13:25:11.465" v="184" actId="20577"/>
          <ac:spMkLst>
            <pc:docMk/>
            <pc:sldMk cId="560579758" sldId="291"/>
            <ac:spMk id="3" creationId="{81B16A49-5262-3445-5D4A-16466255DEF6}"/>
          </ac:spMkLst>
        </pc:spChg>
      </pc:sldChg>
      <pc:sldChg chg="del">
        <pc:chgData name="Salustiano Rodrigues" userId="b0c2298ca69cb755" providerId="LiveId" clId="{ECC717C9-FB5E-4179-84E2-2AEC4212B480}" dt="2022-08-27T12:48:36.255" v="51" actId="47"/>
        <pc:sldMkLst>
          <pc:docMk/>
          <pc:sldMk cId="2129498674" sldId="291"/>
        </pc:sldMkLst>
      </pc:sldChg>
      <pc:sldChg chg="modSp add mod">
        <pc:chgData name="Salustiano Rodrigues" userId="b0c2298ca69cb755" providerId="LiveId" clId="{ECC717C9-FB5E-4179-84E2-2AEC4212B480}" dt="2022-08-27T13:26:13.921" v="194" actId="20577"/>
        <pc:sldMkLst>
          <pc:docMk/>
          <pc:sldMk cId="406354175" sldId="292"/>
        </pc:sldMkLst>
        <pc:spChg chg="mod">
          <ac:chgData name="Salustiano Rodrigues" userId="b0c2298ca69cb755" providerId="LiveId" clId="{ECC717C9-FB5E-4179-84E2-2AEC4212B480}" dt="2022-08-27T13:26:13.921" v="194" actId="20577"/>
          <ac:spMkLst>
            <pc:docMk/>
            <pc:sldMk cId="406354175" sldId="292"/>
            <ac:spMk id="3" creationId="{81B16A49-5262-3445-5D4A-16466255DEF6}"/>
          </ac:spMkLst>
        </pc:spChg>
      </pc:sldChg>
      <pc:sldChg chg="del">
        <pc:chgData name="Salustiano Rodrigues" userId="b0c2298ca69cb755" providerId="LiveId" clId="{ECC717C9-FB5E-4179-84E2-2AEC4212B480}" dt="2022-08-27T12:48:36.406" v="52" actId="47"/>
        <pc:sldMkLst>
          <pc:docMk/>
          <pc:sldMk cId="2820923496" sldId="292"/>
        </pc:sldMkLst>
      </pc:sldChg>
      <pc:sldChg chg="del">
        <pc:chgData name="Salustiano Rodrigues" userId="b0c2298ca69cb755" providerId="LiveId" clId="{ECC717C9-FB5E-4179-84E2-2AEC4212B480}" dt="2022-08-27T12:48:36.575" v="53" actId="47"/>
        <pc:sldMkLst>
          <pc:docMk/>
          <pc:sldMk cId="3949015333" sldId="293"/>
        </pc:sldMkLst>
      </pc:sldChg>
      <pc:sldChg chg="modSp add mod">
        <pc:chgData name="Salustiano Rodrigues" userId="b0c2298ca69cb755" providerId="LiveId" clId="{ECC717C9-FB5E-4179-84E2-2AEC4212B480}" dt="2022-08-27T13:26:38.062" v="201" actId="20577"/>
        <pc:sldMkLst>
          <pc:docMk/>
          <pc:sldMk cId="4135212744" sldId="293"/>
        </pc:sldMkLst>
        <pc:spChg chg="mod">
          <ac:chgData name="Salustiano Rodrigues" userId="b0c2298ca69cb755" providerId="LiveId" clId="{ECC717C9-FB5E-4179-84E2-2AEC4212B480}" dt="2022-08-27T13:26:38.062" v="201" actId="20577"/>
          <ac:spMkLst>
            <pc:docMk/>
            <pc:sldMk cId="4135212744" sldId="293"/>
            <ac:spMk id="3" creationId="{81B16A49-5262-3445-5D4A-16466255DEF6}"/>
          </ac:spMkLst>
        </pc:spChg>
      </pc:sldChg>
      <pc:sldChg chg="del">
        <pc:chgData name="Salustiano Rodrigues" userId="b0c2298ca69cb755" providerId="LiveId" clId="{ECC717C9-FB5E-4179-84E2-2AEC4212B480}" dt="2022-08-27T12:48:36.724" v="54" actId="47"/>
        <pc:sldMkLst>
          <pc:docMk/>
          <pc:sldMk cId="2199303196" sldId="294"/>
        </pc:sldMkLst>
      </pc:sldChg>
      <pc:sldChg chg="modSp add mod">
        <pc:chgData name="Salustiano Rodrigues" userId="b0c2298ca69cb755" providerId="LiveId" clId="{ECC717C9-FB5E-4179-84E2-2AEC4212B480}" dt="2022-08-27T13:27:42.226" v="217" actId="114"/>
        <pc:sldMkLst>
          <pc:docMk/>
          <pc:sldMk cId="3019867394" sldId="294"/>
        </pc:sldMkLst>
        <pc:spChg chg="mod">
          <ac:chgData name="Salustiano Rodrigues" userId="b0c2298ca69cb755" providerId="LiveId" clId="{ECC717C9-FB5E-4179-84E2-2AEC4212B480}" dt="2022-08-27T13:27:42.226" v="217" actId="114"/>
          <ac:spMkLst>
            <pc:docMk/>
            <pc:sldMk cId="3019867394" sldId="294"/>
            <ac:spMk id="3" creationId="{81B16A49-5262-3445-5D4A-16466255DEF6}"/>
          </ac:spMkLst>
        </pc:spChg>
      </pc:sldChg>
      <pc:sldChg chg="modSp add mod">
        <pc:chgData name="Salustiano Rodrigues" userId="b0c2298ca69cb755" providerId="LiveId" clId="{ECC717C9-FB5E-4179-84E2-2AEC4212B480}" dt="2022-08-27T13:28:46.300" v="233" actId="113"/>
        <pc:sldMkLst>
          <pc:docMk/>
          <pc:sldMk cId="2409594843" sldId="295"/>
        </pc:sldMkLst>
        <pc:spChg chg="mod">
          <ac:chgData name="Salustiano Rodrigues" userId="b0c2298ca69cb755" providerId="LiveId" clId="{ECC717C9-FB5E-4179-84E2-2AEC4212B480}" dt="2022-08-27T13:28:46.300" v="233" actId="113"/>
          <ac:spMkLst>
            <pc:docMk/>
            <pc:sldMk cId="2409594843" sldId="295"/>
            <ac:spMk id="3" creationId="{81B16A49-5262-3445-5D4A-16466255DEF6}"/>
          </ac:spMkLst>
        </pc:spChg>
      </pc:sldChg>
      <pc:sldChg chg="del">
        <pc:chgData name="Salustiano Rodrigues" userId="b0c2298ca69cb755" providerId="LiveId" clId="{ECC717C9-FB5E-4179-84E2-2AEC4212B480}" dt="2022-08-27T12:48:36.894" v="55" actId="47"/>
        <pc:sldMkLst>
          <pc:docMk/>
          <pc:sldMk cId="4273177084" sldId="295"/>
        </pc:sldMkLst>
      </pc:sldChg>
      <pc:sldChg chg="del">
        <pc:chgData name="Salustiano Rodrigues" userId="b0c2298ca69cb755" providerId="LiveId" clId="{ECC717C9-FB5E-4179-84E2-2AEC4212B480}" dt="2022-08-27T12:48:37.046" v="56" actId="47"/>
        <pc:sldMkLst>
          <pc:docMk/>
          <pc:sldMk cId="211162420" sldId="296"/>
        </pc:sldMkLst>
      </pc:sldChg>
      <pc:sldChg chg="modSp new mod">
        <pc:chgData name="Salustiano Rodrigues" userId="b0c2298ca69cb755" providerId="LiveId" clId="{ECC717C9-FB5E-4179-84E2-2AEC4212B480}" dt="2022-08-27T13:43:53.893" v="292" actId="113"/>
        <pc:sldMkLst>
          <pc:docMk/>
          <pc:sldMk cId="1066829169" sldId="296"/>
        </pc:sldMkLst>
        <pc:spChg chg="mod">
          <ac:chgData name="Salustiano Rodrigues" userId="b0c2298ca69cb755" providerId="LiveId" clId="{ECC717C9-FB5E-4179-84E2-2AEC4212B480}" dt="2022-08-27T13:40:56.820" v="236"/>
          <ac:spMkLst>
            <pc:docMk/>
            <pc:sldMk cId="1066829169" sldId="296"/>
            <ac:spMk id="2" creationId="{031EBD76-62D8-1247-734A-3B801C635CFD}"/>
          </ac:spMkLst>
        </pc:spChg>
        <pc:spChg chg="mod">
          <ac:chgData name="Salustiano Rodrigues" userId="b0c2298ca69cb755" providerId="LiveId" clId="{ECC717C9-FB5E-4179-84E2-2AEC4212B480}" dt="2022-08-27T13:43:53.893" v="292" actId="113"/>
          <ac:spMkLst>
            <pc:docMk/>
            <pc:sldMk cId="1066829169" sldId="296"/>
            <ac:spMk id="3" creationId="{A6D56F27-D108-4225-1747-1844822BA3BF}"/>
          </ac:spMkLst>
        </pc:spChg>
      </pc:sldChg>
      <pc:sldChg chg="del">
        <pc:chgData name="Salustiano Rodrigues" userId="b0c2298ca69cb755" providerId="LiveId" clId="{ECC717C9-FB5E-4179-84E2-2AEC4212B480}" dt="2022-08-27T12:48:37.221" v="57" actId="47"/>
        <pc:sldMkLst>
          <pc:docMk/>
          <pc:sldMk cId="471865165" sldId="297"/>
        </pc:sldMkLst>
      </pc:sldChg>
      <pc:sldChg chg="addSp modSp add mod setBg">
        <pc:chgData name="Salustiano Rodrigues" userId="b0c2298ca69cb755" providerId="LiveId" clId="{ECC717C9-FB5E-4179-84E2-2AEC4212B480}" dt="2022-08-27T14:10:40.156" v="1422" actId="1440"/>
        <pc:sldMkLst>
          <pc:docMk/>
          <pc:sldMk cId="1672189571" sldId="297"/>
        </pc:sldMkLst>
        <pc:spChg chg="mod">
          <ac:chgData name="Salustiano Rodrigues" userId="b0c2298ca69cb755" providerId="LiveId" clId="{ECC717C9-FB5E-4179-84E2-2AEC4212B480}" dt="2022-08-27T13:48:46.850" v="826" actId="26606"/>
          <ac:spMkLst>
            <pc:docMk/>
            <pc:sldMk cId="1672189571" sldId="297"/>
            <ac:spMk id="2" creationId="{031EBD76-62D8-1247-734A-3B801C635CFD}"/>
          </ac:spMkLst>
        </pc:spChg>
        <pc:spChg chg="mod">
          <ac:chgData name="Salustiano Rodrigues" userId="b0c2298ca69cb755" providerId="LiveId" clId="{ECC717C9-FB5E-4179-84E2-2AEC4212B480}" dt="2022-08-27T13:48:55.518" v="829" actId="123"/>
          <ac:spMkLst>
            <pc:docMk/>
            <pc:sldMk cId="1672189571" sldId="297"/>
            <ac:spMk id="3" creationId="{A6D56F27-D108-4225-1747-1844822BA3BF}"/>
          </ac:spMkLst>
        </pc:spChg>
        <pc:spChg chg="mod ord">
          <ac:chgData name="Salustiano Rodrigues" userId="b0c2298ca69cb755" providerId="LiveId" clId="{ECC717C9-FB5E-4179-84E2-2AEC4212B480}" dt="2022-08-27T13:48:46.850" v="826" actId="26606"/>
          <ac:spMkLst>
            <pc:docMk/>
            <pc:sldMk cId="1672189571" sldId="297"/>
            <ac:spMk id="4" creationId="{C098F82B-43A0-349B-7113-23BDE44B3427}"/>
          </ac:spMkLst>
        </pc:spChg>
        <pc:spChg chg="add">
          <ac:chgData name="Salustiano Rodrigues" userId="b0c2298ca69cb755" providerId="LiveId" clId="{ECC717C9-FB5E-4179-84E2-2AEC4212B480}" dt="2022-08-27T13:48:46.850" v="826" actId="26606"/>
          <ac:spMkLst>
            <pc:docMk/>
            <pc:sldMk cId="1672189571" sldId="297"/>
            <ac:spMk id="11" creationId="{E491B121-12B5-4977-A064-636AB0B9B0BD}"/>
          </ac:spMkLst>
        </pc:spChg>
        <pc:spChg chg="add">
          <ac:chgData name="Salustiano Rodrigues" userId="b0c2298ca69cb755" providerId="LiveId" clId="{ECC717C9-FB5E-4179-84E2-2AEC4212B480}" dt="2022-08-27T13:48:46.850" v="826" actId="26606"/>
          <ac:spMkLst>
            <pc:docMk/>
            <pc:sldMk cId="1672189571" sldId="297"/>
            <ac:spMk id="13" creationId="{2ED05F70-AB3E-4472-B26B-EFE6A5A59BC8}"/>
          </ac:spMkLst>
        </pc:spChg>
        <pc:spChg chg="add">
          <ac:chgData name="Salustiano Rodrigues" userId="b0c2298ca69cb755" providerId="LiveId" clId="{ECC717C9-FB5E-4179-84E2-2AEC4212B480}" dt="2022-08-27T13:48:46.850" v="826" actId="26606"/>
          <ac:spMkLst>
            <pc:docMk/>
            <pc:sldMk cId="1672189571" sldId="297"/>
            <ac:spMk id="15" creationId="{21F6BE39-9E37-45F0-B10C-92305CFB7C77}"/>
          </ac:spMkLst>
        </pc:spChg>
        <pc:picChg chg="add mod modCrop">
          <ac:chgData name="Salustiano Rodrigues" userId="b0c2298ca69cb755" providerId="LiveId" clId="{ECC717C9-FB5E-4179-84E2-2AEC4212B480}" dt="2022-08-27T14:10:40.156" v="1422" actId="1440"/>
          <ac:picMkLst>
            <pc:docMk/>
            <pc:sldMk cId="1672189571" sldId="297"/>
            <ac:picMk id="6" creationId="{77144435-8ADE-25AF-60B9-22E16ED3C607}"/>
          </ac:picMkLst>
        </pc:picChg>
      </pc:sldChg>
      <pc:sldChg chg="del">
        <pc:chgData name="Salustiano Rodrigues" userId="b0c2298ca69cb755" providerId="LiveId" clId="{ECC717C9-FB5E-4179-84E2-2AEC4212B480}" dt="2022-08-27T12:48:37.372" v="58" actId="47"/>
        <pc:sldMkLst>
          <pc:docMk/>
          <pc:sldMk cId="898553885" sldId="298"/>
        </pc:sldMkLst>
      </pc:sldChg>
      <pc:sldChg chg="addSp delSp modSp add mod">
        <pc:chgData name="Salustiano Rodrigues" userId="b0c2298ca69cb755" providerId="LiveId" clId="{ECC717C9-FB5E-4179-84E2-2AEC4212B480}" dt="2022-08-27T14:10:42.452" v="1423" actId="1440"/>
        <pc:sldMkLst>
          <pc:docMk/>
          <pc:sldMk cId="3580629145" sldId="298"/>
        </pc:sldMkLst>
        <pc:spChg chg="mod">
          <ac:chgData name="Salustiano Rodrigues" userId="b0c2298ca69cb755" providerId="LiveId" clId="{ECC717C9-FB5E-4179-84E2-2AEC4212B480}" dt="2022-08-27T14:10:37.202" v="1421" actId="962"/>
          <ac:spMkLst>
            <pc:docMk/>
            <pc:sldMk cId="3580629145" sldId="298"/>
            <ac:spMk id="3" creationId="{A6D56F27-D108-4225-1747-1844822BA3BF}"/>
          </ac:spMkLst>
        </pc:spChg>
        <pc:spChg chg="ord">
          <ac:chgData name="Salustiano Rodrigues" userId="b0c2298ca69cb755" providerId="LiveId" clId="{ECC717C9-FB5E-4179-84E2-2AEC4212B480}" dt="2022-08-27T14:10:33.624" v="1418" actId="26606"/>
          <ac:spMkLst>
            <pc:docMk/>
            <pc:sldMk cId="3580629145" sldId="298"/>
            <ac:spMk id="4" creationId="{C098F82B-43A0-349B-7113-23BDE44B3427}"/>
          </ac:spMkLst>
        </pc:spChg>
        <pc:spChg chg="del">
          <ac:chgData name="Salustiano Rodrigues" userId="b0c2298ca69cb755" providerId="LiveId" clId="{ECC717C9-FB5E-4179-84E2-2AEC4212B480}" dt="2022-08-27T14:10:33.624" v="1418" actId="26606"/>
          <ac:spMkLst>
            <pc:docMk/>
            <pc:sldMk cId="3580629145" sldId="298"/>
            <ac:spMk id="11" creationId="{E491B121-12B5-4977-A064-636AB0B9B0BD}"/>
          </ac:spMkLst>
        </pc:spChg>
        <pc:spChg chg="del">
          <ac:chgData name="Salustiano Rodrigues" userId="b0c2298ca69cb755" providerId="LiveId" clId="{ECC717C9-FB5E-4179-84E2-2AEC4212B480}" dt="2022-08-27T14:10:33.624" v="1418" actId="26606"/>
          <ac:spMkLst>
            <pc:docMk/>
            <pc:sldMk cId="3580629145" sldId="298"/>
            <ac:spMk id="13" creationId="{2ED05F70-AB3E-4472-B26B-EFE6A5A59BC8}"/>
          </ac:spMkLst>
        </pc:spChg>
        <pc:spChg chg="del">
          <ac:chgData name="Salustiano Rodrigues" userId="b0c2298ca69cb755" providerId="LiveId" clId="{ECC717C9-FB5E-4179-84E2-2AEC4212B480}" dt="2022-08-27T14:10:33.624" v="1418" actId="26606"/>
          <ac:spMkLst>
            <pc:docMk/>
            <pc:sldMk cId="3580629145" sldId="298"/>
            <ac:spMk id="15" creationId="{21F6BE39-9E37-45F0-B10C-92305CFB7C77}"/>
          </ac:spMkLst>
        </pc:spChg>
        <pc:spChg chg="add">
          <ac:chgData name="Salustiano Rodrigues" userId="b0c2298ca69cb755" providerId="LiveId" clId="{ECC717C9-FB5E-4179-84E2-2AEC4212B480}" dt="2022-08-27T14:10:33.624" v="1418" actId="26606"/>
          <ac:spMkLst>
            <pc:docMk/>
            <pc:sldMk cId="3580629145" sldId="298"/>
            <ac:spMk id="20" creationId="{E491B121-12B5-4977-A064-636AB0B9B0BD}"/>
          </ac:spMkLst>
        </pc:spChg>
        <pc:spChg chg="add">
          <ac:chgData name="Salustiano Rodrigues" userId="b0c2298ca69cb755" providerId="LiveId" clId="{ECC717C9-FB5E-4179-84E2-2AEC4212B480}" dt="2022-08-27T14:10:33.624" v="1418" actId="26606"/>
          <ac:spMkLst>
            <pc:docMk/>
            <pc:sldMk cId="3580629145" sldId="298"/>
            <ac:spMk id="22" creationId="{2ED05F70-AB3E-4472-B26B-EFE6A5A59BC8}"/>
          </ac:spMkLst>
        </pc:spChg>
        <pc:spChg chg="add">
          <ac:chgData name="Salustiano Rodrigues" userId="b0c2298ca69cb755" providerId="LiveId" clId="{ECC717C9-FB5E-4179-84E2-2AEC4212B480}" dt="2022-08-27T14:10:33.624" v="1418" actId="26606"/>
          <ac:spMkLst>
            <pc:docMk/>
            <pc:sldMk cId="3580629145" sldId="298"/>
            <ac:spMk id="24" creationId="{21F6BE39-9E37-45F0-B10C-92305CFB7C77}"/>
          </ac:spMkLst>
        </pc:spChg>
        <pc:picChg chg="del">
          <ac:chgData name="Salustiano Rodrigues" userId="b0c2298ca69cb755" providerId="LiveId" clId="{ECC717C9-FB5E-4179-84E2-2AEC4212B480}" dt="2022-08-27T14:10:31.514" v="1416" actId="478"/>
          <ac:picMkLst>
            <pc:docMk/>
            <pc:sldMk cId="3580629145" sldId="298"/>
            <ac:picMk id="6" creationId="{77144435-8ADE-25AF-60B9-22E16ED3C607}"/>
          </ac:picMkLst>
        </pc:picChg>
        <pc:picChg chg="add mod">
          <ac:chgData name="Salustiano Rodrigues" userId="b0c2298ca69cb755" providerId="LiveId" clId="{ECC717C9-FB5E-4179-84E2-2AEC4212B480}" dt="2022-08-27T14:10:42.452" v="1423" actId="1440"/>
          <ac:picMkLst>
            <pc:docMk/>
            <pc:sldMk cId="3580629145" sldId="298"/>
            <ac:picMk id="7" creationId="{D63481D1-0FDA-169E-136B-D61A3DA564E4}"/>
          </ac:picMkLst>
        </pc:picChg>
      </pc:sldChg>
      <pc:sldChg chg="addSp delSp modSp add mod">
        <pc:chgData name="Salustiano Rodrigues" userId="b0c2298ca69cb755" providerId="LiveId" clId="{ECC717C9-FB5E-4179-84E2-2AEC4212B480}" dt="2022-08-27T14:14:52.444" v="2156" actId="1076"/>
        <pc:sldMkLst>
          <pc:docMk/>
          <pc:sldMk cId="2322110154" sldId="299"/>
        </pc:sldMkLst>
        <pc:spChg chg="mod">
          <ac:chgData name="Salustiano Rodrigues" userId="b0c2298ca69cb755" providerId="LiveId" clId="{ECC717C9-FB5E-4179-84E2-2AEC4212B480}" dt="2022-08-27T14:14:44.688" v="2153" actId="26606"/>
          <ac:spMkLst>
            <pc:docMk/>
            <pc:sldMk cId="2322110154" sldId="299"/>
            <ac:spMk id="3" creationId="{A6D56F27-D108-4225-1747-1844822BA3BF}"/>
          </ac:spMkLst>
        </pc:spChg>
        <pc:spChg chg="ord">
          <ac:chgData name="Salustiano Rodrigues" userId="b0c2298ca69cb755" providerId="LiveId" clId="{ECC717C9-FB5E-4179-84E2-2AEC4212B480}" dt="2022-08-27T14:14:44.688" v="2153" actId="26606"/>
          <ac:spMkLst>
            <pc:docMk/>
            <pc:sldMk cId="2322110154" sldId="299"/>
            <ac:spMk id="4" creationId="{C098F82B-43A0-349B-7113-23BDE44B3427}"/>
          </ac:spMkLst>
        </pc:spChg>
        <pc:spChg chg="del">
          <ac:chgData name="Salustiano Rodrigues" userId="b0c2298ca69cb755" providerId="LiveId" clId="{ECC717C9-FB5E-4179-84E2-2AEC4212B480}" dt="2022-08-27T14:14:44.688" v="2153" actId="26606"/>
          <ac:spMkLst>
            <pc:docMk/>
            <pc:sldMk cId="2322110154" sldId="299"/>
            <ac:spMk id="20" creationId="{E491B121-12B5-4977-A064-636AB0B9B0BD}"/>
          </ac:spMkLst>
        </pc:spChg>
        <pc:spChg chg="del">
          <ac:chgData name="Salustiano Rodrigues" userId="b0c2298ca69cb755" providerId="LiveId" clId="{ECC717C9-FB5E-4179-84E2-2AEC4212B480}" dt="2022-08-27T14:14:44.688" v="2153" actId="26606"/>
          <ac:spMkLst>
            <pc:docMk/>
            <pc:sldMk cId="2322110154" sldId="299"/>
            <ac:spMk id="22" creationId="{2ED05F70-AB3E-4472-B26B-EFE6A5A59BC8}"/>
          </ac:spMkLst>
        </pc:spChg>
        <pc:spChg chg="del">
          <ac:chgData name="Salustiano Rodrigues" userId="b0c2298ca69cb755" providerId="LiveId" clId="{ECC717C9-FB5E-4179-84E2-2AEC4212B480}" dt="2022-08-27T14:14:44.688" v="2153" actId="26606"/>
          <ac:spMkLst>
            <pc:docMk/>
            <pc:sldMk cId="2322110154" sldId="299"/>
            <ac:spMk id="24" creationId="{21F6BE39-9E37-45F0-B10C-92305CFB7C77}"/>
          </ac:spMkLst>
        </pc:spChg>
        <pc:spChg chg="add">
          <ac:chgData name="Salustiano Rodrigues" userId="b0c2298ca69cb755" providerId="LiveId" clId="{ECC717C9-FB5E-4179-84E2-2AEC4212B480}" dt="2022-08-27T14:14:44.688" v="2153" actId="26606"/>
          <ac:spMkLst>
            <pc:docMk/>
            <pc:sldMk cId="2322110154" sldId="299"/>
            <ac:spMk id="29" creationId="{E491B121-12B5-4977-A064-636AB0B9B0BD}"/>
          </ac:spMkLst>
        </pc:spChg>
        <pc:spChg chg="add">
          <ac:chgData name="Salustiano Rodrigues" userId="b0c2298ca69cb755" providerId="LiveId" clId="{ECC717C9-FB5E-4179-84E2-2AEC4212B480}" dt="2022-08-27T14:14:44.688" v="2153" actId="26606"/>
          <ac:spMkLst>
            <pc:docMk/>
            <pc:sldMk cId="2322110154" sldId="299"/>
            <ac:spMk id="31" creationId="{2ED05F70-AB3E-4472-B26B-EFE6A5A59BC8}"/>
          </ac:spMkLst>
        </pc:spChg>
        <pc:spChg chg="add">
          <ac:chgData name="Salustiano Rodrigues" userId="b0c2298ca69cb755" providerId="LiveId" clId="{ECC717C9-FB5E-4179-84E2-2AEC4212B480}" dt="2022-08-27T14:14:44.688" v="2153" actId="26606"/>
          <ac:spMkLst>
            <pc:docMk/>
            <pc:sldMk cId="2322110154" sldId="299"/>
            <ac:spMk id="33" creationId="{21F6BE39-9E37-45F0-B10C-92305CFB7C77}"/>
          </ac:spMkLst>
        </pc:spChg>
        <pc:picChg chg="add mod modCrop">
          <ac:chgData name="Salustiano Rodrigues" userId="b0c2298ca69cb755" providerId="LiveId" clId="{ECC717C9-FB5E-4179-84E2-2AEC4212B480}" dt="2022-08-27T14:14:52.444" v="2156" actId="1076"/>
          <ac:picMkLst>
            <pc:docMk/>
            <pc:sldMk cId="2322110154" sldId="299"/>
            <ac:picMk id="6" creationId="{C4E622CE-FC21-A2BB-4542-526F2D4E2AE5}"/>
          </ac:picMkLst>
        </pc:picChg>
        <pc:picChg chg="del mod">
          <ac:chgData name="Salustiano Rodrigues" userId="b0c2298ca69cb755" providerId="LiveId" clId="{ECC717C9-FB5E-4179-84E2-2AEC4212B480}" dt="2022-08-27T14:14:36.503" v="2151" actId="478"/>
          <ac:picMkLst>
            <pc:docMk/>
            <pc:sldMk cId="2322110154" sldId="299"/>
            <ac:picMk id="7" creationId="{D63481D1-0FDA-169E-136B-D61A3DA564E4}"/>
          </ac:picMkLst>
        </pc:picChg>
      </pc:sldChg>
      <pc:sldChg chg="del">
        <pc:chgData name="Salustiano Rodrigues" userId="b0c2298ca69cb755" providerId="LiveId" clId="{ECC717C9-FB5E-4179-84E2-2AEC4212B480}" dt="2022-08-27T12:48:37.539" v="59" actId="47"/>
        <pc:sldMkLst>
          <pc:docMk/>
          <pc:sldMk cId="3825511790" sldId="299"/>
        </pc:sldMkLst>
      </pc:sldChg>
      <pc:sldChg chg="modSp add mod ord">
        <pc:chgData name="Salustiano Rodrigues" userId="b0c2298ca69cb755" providerId="LiveId" clId="{ECC717C9-FB5E-4179-84E2-2AEC4212B480}" dt="2022-08-27T14:15:31.472" v="2168" actId="5793"/>
        <pc:sldMkLst>
          <pc:docMk/>
          <pc:sldMk cId="1212313709" sldId="300"/>
        </pc:sldMkLst>
        <pc:spChg chg="mod">
          <ac:chgData name="Salustiano Rodrigues" userId="b0c2298ca69cb755" providerId="LiveId" clId="{ECC717C9-FB5E-4179-84E2-2AEC4212B480}" dt="2022-08-27T14:15:04.757" v="2160"/>
          <ac:spMkLst>
            <pc:docMk/>
            <pc:sldMk cId="1212313709" sldId="300"/>
            <ac:spMk id="2" creationId="{031EBD76-62D8-1247-734A-3B801C635CFD}"/>
          </ac:spMkLst>
        </pc:spChg>
        <pc:spChg chg="mod">
          <ac:chgData name="Salustiano Rodrigues" userId="b0c2298ca69cb755" providerId="LiveId" clId="{ECC717C9-FB5E-4179-84E2-2AEC4212B480}" dt="2022-08-27T14:15:31.472" v="2168" actId="5793"/>
          <ac:spMkLst>
            <pc:docMk/>
            <pc:sldMk cId="1212313709" sldId="300"/>
            <ac:spMk id="3" creationId="{A6D56F27-D108-4225-1747-1844822BA3BF}"/>
          </ac:spMkLst>
        </pc:spChg>
      </pc:sldChg>
      <pc:sldChg chg="del">
        <pc:chgData name="Salustiano Rodrigues" userId="b0c2298ca69cb755" providerId="LiveId" clId="{ECC717C9-FB5E-4179-84E2-2AEC4212B480}" dt="2022-08-27T12:48:37.715" v="60" actId="47"/>
        <pc:sldMkLst>
          <pc:docMk/>
          <pc:sldMk cId="3361066885" sldId="300"/>
        </pc:sldMkLst>
      </pc:sldChg>
      <pc:sldChg chg="del">
        <pc:chgData name="Salustiano Rodrigues" userId="b0c2298ca69cb755" providerId="LiveId" clId="{ECC717C9-FB5E-4179-84E2-2AEC4212B480}" dt="2022-08-27T12:48:37.889" v="61" actId="47"/>
        <pc:sldMkLst>
          <pc:docMk/>
          <pc:sldMk cId="2586411630" sldId="301"/>
        </pc:sldMkLst>
      </pc:sldChg>
      <pc:sldChg chg="modSp add mod">
        <pc:chgData name="Salustiano Rodrigues" userId="b0c2298ca69cb755" providerId="LiveId" clId="{ECC717C9-FB5E-4179-84E2-2AEC4212B480}" dt="2022-08-27T14:16:09.599" v="2196" actId="113"/>
        <pc:sldMkLst>
          <pc:docMk/>
          <pc:sldMk cId="2960930112" sldId="301"/>
        </pc:sldMkLst>
        <pc:spChg chg="mod">
          <ac:chgData name="Salustiano Rodrigues" userId="b0c2298ca69cb755" providerId="LiveId" clId="{ECC717C9-FB5E-4179-84E2-2AEC4212B480}" dt="2022-08-27T14:16:09.599" v="2196" actId="113"/>
          <ac:spMkLst>
            <pc:docMk/>
            <pc:sldMk cId="2960930112" sldId="301"/>
            <ac:spMk id="3" creationId="{A6D56F27-D108-4225-1747-1844822BA3BF}"/>
          </ac:spMkLst>
        </pc:spChg>
      </pc:sldChg>
      <pc:sldChg chg="modSp add mod">
        <pc:chgData name="Salustiano Rodrigues" userId="b0c2298ca69cb755" providerId="LiveId" clId="{ECC717C9-FB5E-4179-84E2-2AEC4212B480}" dt="2022-08-27T14:17:09.829" v="2199" actId="21"/>
        <pc:sldMkLst>
          <pc:docMk/>
          <pc:sldMk cId="813271177" sldId="302"/>
        </pc:sldMkLst>
        <pc:spChg chg="mod">
          <ac:chgData name="Salustiano Rodrigues" userId="b0c2298ca69cb755" providerId="LiveId" clId="{ECC717C9-FB5E-4179-84E2-2AEC4212B480}" dt="2022-08-27T14:17:09.829" v="2199" actId="21"/>
          <ac:spMkLst>
            <pc:docMk/>
            <pc:sldMk cId="813271177" sldId="302"/>
            <ac:spMk id="3" creationId="{A6D56F27-D108-4225-1747-1844822BA3BF}"/>
          </ac:spMkLst>
        </pc:spChg>
      </pc:sldChg>
      <pc:sldChg chg="del">
        <pc:chgData name="Salustiano Rodrigues" userId="b0c2298ca69cb755" providerId="LiveId" clId="{ECC717C9-FB5E-4179-84E2-2AEC4212B480}" dt="2022-08-27T12:48:38.044" v="62" actId="47"/>
        <pc:sldMkLst>
          <pc:docMk/>
          <pc:sldMk cId="1394460481" sldId="302"/>
        </pc:sldMkLst>
      </pc:sldChg>
      <pc:sldChg chg="del">
        <pc:chgData name="Salustiano Rodrigues" userId="b0c2298ca69cb755" providerId="LiveId" clId="{ECC717C9-FB5E-4179-84E2-2AEC4212B480}" dt="2022-08-27T12:48:38.212" v="63" actId="47"/>
        <pc:sldMkLst>
          <pc:docMk/>
          <pc:sldMk cId="3067384789" sldId="303"/>
        </pc:sldMkLst>
      </pc:sldChg>
      <pc:sldChg chg="modSp add mod">
        <pc:chgData name="Salustiano Rodrigues" userId="b0c2298ca69cb755" providerId="LiveId" clId="{ECC717C9-FB5E-4179-84E2-2AEC4212B480}" dt="2022-08-27T14:18:59.508" v="2241" actId="27636"/>
        <pc:sldMkLst>
          <pc:docMk/>
          <pc:sldMk cId="3211133018" sldId="303"/>
        </pc:sldMkLst>
        <pc:spChg chg="mod">
          <ac:chgData name="Salustiano Rodrigues" userId="b0c2298ca69cb755" providerId="LiveId" clId="{ECC717C9-FB5E-4179-84E2-2AEC4212B480}" dt="2022-08-27T14:18:59.508" v="2241" actId="27636"/>
          <ac:spMkLst>
            <pc:docMk/>
            <pc:sldMk cId="3211133018" sldId="303"/>
            <ac:spMk id="3" creationId="{A6D56F27-D108-4225-1747-1844822BA3BF}"/>
          </ac:spMkLst>
        </pc:spChg>
      </pc:sldChg>
      <pc:sldChg chg="modSp add mod">
        <pc:chgData name="Salustiano Rodrigues" userId="b0c2298ca69cb755" providerId="LiveId" clId="{ECC717C9-FB5E-4179-84E2-2AEC4212B480}" dt="2022-08-27T14:18:56.895" v="2239" actId="6549"/>
        <pc:sldMkLst>
          <pc:docMk/>
          <pc:sldMk cId="439350643" sldId="304"/>
        </pc:sldMkLst>
        <pc:spChg chg="mod">
          <ac:chgData name="Salustiano Rodrigues" userId="b0c2298ca69cb755" providerId="LiveId" clId="{ECC717C9-FB5E-4179-84E2-2AEC4212B480}" dt="2022-08-27T14:18:56.895" v="2239" actId="6549"/>
          <ac:spMkLst>
            <pc:docMk/>
            <pc:sldMk cId="439350643" sldId="304"/>
            <ac:spMk id="3" creationId="{A6D56F27-D108-4225-1747-1844822BA3BF}"/>
          </ac:spMkLst>
        </pc:spChg>
      </pc:sldChg>
      <pc:sldChg chg="del">
        <pc:chgData name="Salustiano Rodrigues" userId="b0c2298ca69cb755" providerId="LiveId" clId="{ECC717C9-FB5E-4179-84E2-2AEC4212B480}" dt="2022-08-27T12:48:38.370" v="64" actId="47"/>
        <pc:sldMkLst>
          <pc:docMk/>
          <pc:sldMk cId="735185056" sldId="304"/>
        </pc:sldMkLst>
      </pc:sldChg>
      <pc:sldChg chg="modSp add mod">
        <pc:chgData name="Salustiano Rodrigues" userId="b0c2298ca69cb755" providerId="LiveId" clId="{ECC717C9-FB5E-4179-84E2-2AEC4212B480}" dt="2022-08-27T14:20:43.420" v="2262" actId="113"/>
        <pc:sldMkLst>
          <pc:docMk/>
          <pc:sldMk cId="2002738950" sldId="305"/>
        </pc:sldMkLst>
        <pc:spChg chg="mod">
          <ac:chgData name="Salustiano Rodrigues" userId="b0c2298ca69cb755" providerId="LiveId" clId="{ECC717C9-FB5E-4179-84E2-2AEC4212B480}" dt="2022-08-27T14:19:23.118" v="2246" actId="20577"/>
          <ac:spMkLst>
            <pc:docMk/>
            <pc:sldMk cId="2002738950" sldId="305"/>
            <ac:spMk id="2" creationId="{031EBD76-62D8-1247-734A-3B801C635CFD}"/>
          </ac:spMkLst>
        </pc:spChg>
        <pc:spChg chg="mod">
          <ac:chgData name="Salustiano Rodrigues" userId="b0c2298ca69cb755" providerId="LiveId" clId="{ECC717C9-FB5E-4179-84E2-2AEC4212B480}" dt="2022-08-27T14:20:43.420" v="2262" actId="113"/>
          <ac:spMkLst>
            <pc:docMk/>
            <pc:sldMk cId="2002738950" sldId="305"/>
            <ac:spMk id="3" creationId="{A6D56F27-D108-4225-1747-1844822BA3BF}"/>
          </ac:spMkLst>
        </pc:spChg>
      </pc:sldChg>
      <pc:sldChg chg="del">
        <pc:chgData name="Salustiano Rodrigues" userId="b0c2298ca69cb755" providerId="LiveId" clId="{ECC717C9-FB5E-4179-84E2-2AEC4212B480}" dt="2022-08-27T12:48:38.570" v="65" actId="47"/>
        <pc:sldMkLst>
          <pc:docMk/>
          <pc:sldMk cId="3714284471" sldId="305"/>
        </pc:sldMkLst>
      </pc:sldChg>
      <pc:sldChg chg="del">
        <pc:chgData name="Salustiano Rodrigues" userId="b0c2298ca69cb755" providerId="LiveId" clId="{ECC717C9-FB5E-4179-84E2-2AEC4212B480}" dt="2022-08-27T12:48:38.755" v="66" actId="47"/>
        <pc:sldMkLst>
          <pc:docMk/>
          <pc:sldMk cId="1035037142" sldId="306"/>
        </pc:sldMkLst>
      </pc:sldChg>
      <pc:sldChg chg="addSp delSp modSp add mod setBg">
        <pc:chgData name="Salustiano Rodrigues" userId="b0c2298ca69cb755" providerId="LiveId" clId="{ECC717C9-FB5E-4179-84E2-2AEC4212B480}" dt="2022-08-27T14:23:00.021" v="2295" actId="6549"/>
        <pc:sldMkLst>
          <pc:docMk/>
          <pc:sldMk cId="1035785202" sldId="306"/>
        </pc:sldMkLst>
        <pc:spChg chg="mod">
          <ac:chgData name="Salustiano Rodrigues" userId="b0c2298ca69cb755" providerId="LiveId" clId="{ECC717C9-FB5E-4179-84E2-2AEC4212B480}" dt="2022-08-27T14:22:05.975" v="2287" actId="26606"/>
          <ac:spMkLst>
            <pc:docMk/>
            <pc:sldMk cId="1035785202" sldId="306"/>
            <ac:spMk id="2" creationId="{031EBD76-62D8-1247-734A-3B801C635CFD}"/>
          </ac:spMkLst>
        </pc:spChg>
        <pc:spChg chg="mod">
          <ac:chgData name="Salustiano Rodrigues" userId="b0c2298ca69cb755" providerId="LiveId" clId="{ECC717C9-FB5E-4179-84E2-2AEC4212B480}" dt="2022-08-27T14:23:00.021" v="2295" actId="6549"/>
          <ac:spMkLst>
            <pc:docMk/>
            <pc:sldMk cId="1035785202" sldId="306"/>
            <ac:spMk id="3" creationId="{A6D56F27-D108-4225-1747-1844822BA3BF}"/>
          </ac:spMkLst>
        </pc:spChg>
        <pc:spChg chg="mod ord">
          <ac:chgData name="Salustiano Rodrigues" userId="b0c2298ca69cb755" providerId="LiveId" clId="{ECC717C9-FB5E-4179-84E2-2AEC4212B480}" dt="2022-08-27T14:22:05.975" v="2287" actId="26606"/>
          <ac:spMkLst>
            <pc:docMk/>
            <pc:sldMk cId="1035785202" sldId="306"/>
            <ac:spMk id="4" creationId="{C098F82B-43A0-349B-7113-23BDE44B3427}"/>
          </ac:spMkLst>
        </pc:spChg>
        <pc:spChg chg="add">
          <ac:chgData name="Salustiano Rodrigues" userId="b0c2298ca69cb755" providerId="LiveId" clId="{ECC717C9-FB5E-4179-84E2-2AEC4212B480}" dt="2022-08-27T14:22:05.975" v="2287" actId="26606"/>
          <ac:spMkLst>
            <pc:docMk/>
            <pc:sldMk cId="1035785202" sldId="306"/>
            <ac:spMk id="2057" creationId="{E491B121-12B5-4977-A064-636AB0B9B0BD}"/>
          </ac:spMkLst>
        </pc:spChg>
        <pc:spChg chg="add">
          <ac:chgData name="Salustiano Rodrigues" userId="b0c2298ca69cb755" providerId="LiveId" clId="{ECC717C9-FB5E-4179-84E2-2AEC4212B480}" dt="2022-08-27T14:22:05.975" v="2287" actId="26606"/>
          <ac:spMkLst>
            <pc:docMk/>
            <pc:sldMk cId="1035785202" sldId="306"/>
            <ac:spMk id="2059" creationId="{2ED05F70-AB3E-4472-B26B-EFE6A5A59BC8}"/>
          </ac:spMkLst>
        </pc:spChg>
        <pc:spChg chg="add">
          <ac:chgData name="Salustiano Rodrigues" userId="b0c2298ca69cb755" providerId="LiveId" clId="{ECC717C9-FB5E-4179-84E2-2AEC4212B480}" dt="2022-08-27T14:22:05.975" v="2287" actId="26606"/>
          <ac:spMkLst>
            <pc:docMk/>
            <pc:sldMk cId="1035785202" sldId="306"/>
            <ac:spMk id="2061" creationId="{21F6BE39-9E37-45F0-B10C-92305CFB7C77}"/>
          </ac:spMkLst>
        </pc:spChg>
        <pc:picChg chg="add del mod">
          <ac:chgData name="Salustiano Rodrigues" userId="b0c2298ca69cb755" providerId="LiveId" clId="{ECC717C9-FB5E-4179-84E2-2AEC4212B480}" dt="2022-08-27T14:22:02.941" v="2285" actId="478"/>
          <ac:picMkLst>
            <pc:docMk/>
            <pc:sldMk cId="1035785202" sldId="306"/>
            <ac:picMk id="2050" creationId="{37B9BD7B-25BD-7576-5042-1A697BE7E6A5}"/>
          </ac:picMkLst>
        </pc:picChg>
        <pc:picChg chg="add mod">
          <ac:chgData name="Salustiano Rodrigues" userId="b0c2298ca69cb755" providerId="LiveId" clId="{ECC717C9-FB5E-4179-84E2-2AEC4212B480}" dt="2022-08-27T14:22:12.059" v="2289" actId="1440"/>
          <ac:picMkLst>
            <pc:docMk/>
            <pc:sldMk cId="1035785202" sldId="306"/>
            <ac:picMk id="2052" creationId="{3FF8656D-1583-FDF2-2E69-3E981EC8FE65}"/>
          </ac:picMkLst>
        </pc:picChg>
      </pc:sldChg>
      <pc:sldChg chg="addSp delSp modSp add mod">
        <pc:chgData name="Salustiano Rodrigues" userId="b0c2298ca69cb755" providerId="LiveId" clId="{ECC717C9-FB5E-4179-84E2-2AEC4212B480}" dt="2022-08-27T14:40:15.098" v="2450" actId="6549"/>
        <pc:sldMkLst>
          <pc:docMk/>
          <pc:sldMk cId="2455242749" sldId="307"/>
        </pc:sldMkLst>
        <pc:spChg chg="mod">
          <ac:chgData name="Salustiano Rodrigues" userId="b0c2298ca69cb755" providerId="LiveId" clId="{ECC717C9-FB5E-4179-84E2-2AEC4212B480}" dt="2022-08-27T14:40:15.098" v="2450" actId="6549"/>
          <ac:spMkLst>
            <pc:docMk/>
            <pc:sldMk cId="2455242749" sldId="307"/>
            <ac:spMk id="3" creationId="{A6D56F27-D108-4225-1747-1844822BA3BF}"/>
          </ac:spMkLst>
        </pc:spChg>
        <pc:spChg chg="ord">
          <ac:chgData name="Salustiano Rodrigues" userId="b0c2298ca69cb755" providerId="LiveId" clId="{ECC717C9-FB5E-4179-84E2-2AEC4212B480}" dt="2022-08-27T14:35:32.747" v="2406" actId="26606"/>
          <ac:spMkLst>
            <pc:docMk/>
            <pc:sldMk cId="2455242749" sldId="307"/>
            <ac:spMk id="4" creationId="{C098F82B-43A0-349B-7113-23BDE44B3427}"/>
          </ac:spMkLst>
        </pc:spChg>
        <pc:spChg chg="del">
          <ac:chgData name="Salustiano Rodrigues" userId="b0c2298ca69cb755" providerId="LiveId" clId="{ECC717C9-FB5E-4179-84E2-2AEC4212B480}" dt="2022-08-27T14:31:31.093" v="2324" actId="26606"/>
          <ac:spMkLst>
            <pc:docMk/>
            <pc:sldMk cId="2455242749" sldId="307"/>
            <ac:spMk id="2057" creationId="{E491B121-12B5-4977-A064-636AB0B9B0BD}"/>
          </ac:spMkLst>
        </pc:spChg>
        <pc:spChg chg="del">
          <ac:chgData name="Salustiano Rodrigues" userId="b0c2298ca69cb755" providerId="LiveId" clId="{ECC717C9-FB5E-4179-84E2-2AEC4212B480}" dt="2022-08-27T14:31:31.093" v="2324" actId="26606"/>
          <ac:spMkLst>
            <pc:docMk/>
            <pc:sldMk cId="2455242749" sldId="307"/>
            <ac:spMk id="2059" creationId="{2ED05F70-AB3E-4472-B26B-EFE6A5A59BC8}"/>
          </ac:spMkLst>
        </pc:spChg>
        <pc:spChg chg="del">
          <ac:chgData name="Salustiano Rodrigues" userId="b0c2298ca69cb755" providerId="LiveId" clId="{ECC717C9-FB5E-4179-84E2-2AEC4212B480}" dt="2022-08-27T14:31:31.093" v="2324" actId="26606"/>
          <ac:spMkLst>
            <pc:docMk/>
            <pc:sldMk cId="2455242749" sldId="307"/>
            <ac:spMk id="2061" creationId="{21F6BE39-9E37-45F0-B10C-92305CFB7C77}"/>
          </ac:spMkLst>
        </pc:spChg>
        <pc:spChg chg="add del">
          <ac:chgData name="Salustiano Rodrigues" userId="b0c2298ca69cb755" providerId="LiveId" clId="{ECC717C9-FB5E-4179-84E2-2AEC4212B480}" dt="2022-08-27T14:32:09.240" v="2332" actId="26606"/>
          <ac:spMkLst>
            <pc:docMk/>
            <pc:sldMk cId="2455242749" sldId="307"/>
            <ac:spMk id="3079" creationId="{E491B121-12B5-4977-A064-636AB0B9B0BD}"/>
          </ac:spMkLst>
        </pc:spChg>
        <pc:spChg chg="add del">
          <ac:chgData name="Salustiano Rodrigues" userId="b0c2298ca69cb755" providerId="LiveId" clId="{ECC717C9-FB5E-4179-84E2-2AEC4212B480}" dt="2022-08-27T14:32:09.240" v="2332" actId="26606"/>
          <ac:spMkLst>
            <pc:docMk/>
            <pc:sldMk cId="2455242749" sldId="307"/>
            <ac:spMk id="3081" creationId="{2ED05F70-AB3E-4472-B26B-EFE6A5A59BC8}"/>
          </ac:spMkLst>
        </pc:spChg>
        <pc:spChg chg="add del">
          <ac:chgData name="Salustiano Rodrigues" userId="b0c2298ca69cb755" providerId="LiveId" clId="{ECC717C9-FB5E-4179-84E2-2AEC4212B480}" dt="2022-08-27T14:32:09.240" v="2332" actId="26606"/>
          <ac:spMkLst>
            <pc:docMk/>
            <pc:sldMk cId="2455242749" sldId="307"/>
            <ac:spMk id="3083" creationId="{21F6BE39-9E37-45F0-B10C-92305CFB7C77}"/>
          </ac:spMkLst>
        </pc:spChg>
        <pc:spChg chg="add del">
          <ac:chgData name="Salustiano Rodrigues" userId="b0c2298ca69cb755" providerId="LiveId" clId="{ECC717C9-FB5E-4179-84E2-2AEC4212B480}" dt="2022-08-27T14:33:19.311" v="2370" actId="26606"/>
          <ac:spMkLst>
            <pc:docMk/>
            <pc:sldMk cId="2455242749" sldId="307"/>
            <ac:spMk id="3088" creationId="{E491B121-12B5-4977-A064-636AB0B9B0BD}"/>
          </ac:spMkLst>
        </pc:spChg>
        <pc:spChg chg="add del">
          <ac:chgData name="Salustiano Rodrigues" userId="b0c2298ca69cb755" providerId="LiveId" clId="{ECC717C9-FB5E-4179-84E2-2AEC4212B480}" dt="2022-08-27T14:33:19.311" v="2370" actId="26606"/>
          <ac:spMkLst>
            <pc:docMk/>
            <pc:sldMk cId="2455242749" sldId="307"/>
            <ac:spMk id="3090" creationId="{2ED05F70-AB3E-4472-B26B-EFE6A5A59BC8}"/>
          </ac:spMkLst>
        </pc:spChg>
        <pc:spChg chg="add del">
          <ac:chgData name="Salustiano Rodrigues" userId="b0c2298ca69cb755" providerId="LiveId" clId="{ECC717C9-FB5E-4179-84E2-2AEC4212B480}" dt="2022-08-27T14:33:19.311" v="2370" actId="26606"/>
          <ac:spMkLst>
            <pc:docMk/>
            <pc:sldMk cId="2455242749" sldId="307"/>
            <ac:spMk id="3092" creationId="{21F6BE39-9E37-45F0-B10C-92305CFB7C77}"/>
          </ac:spMkLst>
        </pc:spChg>
        <pc:spChg chg="add del">
          <ac:chgData name="Salustiano Rodrigues" userId="b0c2298ca69cb755" providerId="LiveId" clId="{ECC717C9-FB5E-4179-84E2-2AEC4212B480}" dt="2022-08-27T14:35:32.747" v="2406" actId="26606"/>
          <ac:spMkLst>
            <pc:docMk/>
            <pc:sldMk cId="2455242749" sldId="307"/>
            <ac:spMk id="3097" creationId="{E491B121-12B5-4977-A064-636AB0B9B0BD}"/>
          </ac:spMkLst>
        </pc:spChg>
        <pc:spChg chg="add del">
          <ac:chgData name="Salustiano Rodrigues" userId="b0c2298ca69cb755" providerId="LiveId" clId="{ECC717C9-FB5E-4179-84E2-2AEC4212B480}" dt="2022-08-27T14:35:32.747" v="2406" actId="26606"/>
          <ac:spMkLst>
            <pc:docMk/>
            <pc:sldMk cId="2455242749" sldId="307"/>
            <ac:spMk id="3099" creationId="{2ED05F70-AB3E-4472-B26B-EFE6A5A59BC8}"/>
          </ac:spMkLst>
        </pc:spChg>
        <pc:spChg chg="add del">
          <ac:chgData name="Salustiano Rodrigues" userId="b0c2298ca69cb755" providerId="LiveId" clId="{ECC717C9-FB5E-4179-84E2-2AEC4212B480}" dt="2022-08-27T14:35:32.747" v="2406" actId="26606"/>
          <ac:spMkLst>
            <pc:docMk/>
            <pc:sldMk cId="2455242749" sldId="307"/>
            <ac:spMk id="3101" creationId="{21F6BE39-9E37-45F0-B10C-92305CFB7C77}"/>
          </ac:spMkLst>
        </pc:spChg>
        <pc:spChg chg="add">
          <ac:chgData name="Salustiano Rodrigues" userId="b0c2298ca69cb755" providerId="LiveId" clId="{ECC717C9-FB5E-4179-84E2-2AEC4212B480}" dt="2022-08-27T14:35:32.747" v="2406" actId="26606"/>
          <ac:spMkLst>
            <pc:docMk/>
            <pc:sldMk cId="2455242749" sldId="307"/>
            <ac:spMk id="3106" creationId="{E491B121-12B5-4977-A064-636AB0B9B0BD}"/>
          </ac:spMkLst>
        </pc:spChg>
        <pc:spChg chg="add">
          <ac:chgData name="Salustiano Rodrigues" userId="b0c2298ca69cb755" providerId="LiveId" clId="{ECC717C9-FB5E-4179-84E2-2AEC4212B480}" dt="2022-08-27T14:35:32.747" v="2406" actId="26606"/>
          <ac:spMkLst>
            <pc:docMk/>
            <pc:sldMk cId="2455242749" sldId="307"/>
            <ac:spMk id="3108" creationId="{2ED05F70-AB3E-4472-B26B-EFE6A5A59BC8}"/>
          </ac:spMkLst>
        </pc:spChg>
        <pc:spChg chg="add">
          <ac:chgData name="Salustiano Rodrigues" userId="b0c2298ca69cb755" providerId="LiveId" clId="{ECC717C9-FB5E-4179-84E2-2AEC4212B480}" dt="2022-08-27T14:35:32.747" v="2406" actId="26606"/>
          <ac:spMkLst>
            <pc:docMk/>
            <pc:sldMk cId="2455242749" sldId="307"/>
            <ac:spMk id="3110" creationId="{21F6BE39-9E37-45F0-B10C-92305CFB7C77}"/>
          </ac:spMkLst>
        </pc:spChg>
        <pc:picChg chg="del">
          <ac:chgData name="Salustiano Rodrigues" userId="b0c2298ca69cb755" providerId="LiveId" clId="{ECC717C9-FB5E-4179-84E2-2AEC4212B480}" dt="2022-08-27T14:30:47.645" v="2322" actId="478"/>
          <ac:picMkLst>
            <pc:docMk/>
            <pc:sldMk cId="2455242749" sldId="307"/>
            <ac:picMk id="2052" creationId="{3FF8656D-1583-FDF2-2E69-3E981EC8FE65}"/>
          </ac:picMkLst>
        </pc:picChg>
        <pc:picChg chg="add del mod">
          <ac:chgData name="Salustiano Rodrigues" userId="b0c2298ca69cb755" providerId="LiveId" clId="{ECC717C9-FB5E-4179-84E2-2AEC4212B480}" dt="2022-08-27T14:32:06.734" v="2330" actId="478"/>
          <ac:picMkLst>
            <pc:docMk/>
            <pc:sldMk cId="2455242749" sldId="307"/>
            <ac:picMk id="3074" creationId="{11110FF2-2D03-5D82-A08A-37C0FDA27052}"/>
          </ac:picMkLst>
        </pc:picChg>
        <pc:picChg chg="add del mod">
          <ac:chgData name="Salustiano Rodrigues" userId="b0c2298ca69cb755" providerId="LiveId" clId="{ECC717C9-FB5E-4179-84E2-2AEC4212B480}" dt="2022-08-27T14:35:30.696" v="2404" actId="478"/>
          <ac:picMkLst>
            <pc:docMk/>
            <pc:sldMk cId="2455242749" sldId="307"/>
            <ac:picMk id="3076" creationId="{DB8575A8-53AE-AB82-B109-2DD8D9059977}"/>
          </ac:picMkLst>
        </pc:picChg>
        <pc:picChg chg="add mod">
          <ac:chgData name="Salustiano Rodrigues" userId="b0c2298ca69cb755" providerId="LiveId" clId="{ECC717C9-FB5E-4179-84E2-2AEC4212B480}" dt="2022-08-27T14:35:37.481" v="2408" actId="1440"/>
          <ac:picMkLst>
            <pc:docMk/>
            <pc:sldMk cId="2455242749" sldId="307"/>
            <ac:picMk id="3078" creationId="{0E18D338-9FEA-54F5-5285-80633BD2D9CB}"/>
          </ac:picMkLst>
        </pc:picChg>
      </pc:sldChg>
      <pc:sldChg chg="del">
        <pc:chgData name="Salustiano Rodrigues" userId="b0c2298ca69cb755" providerId="LiveId" clId="{ECC717C9-FB5E-4179-84E2-2AEC4212B480}" dt="2022-08-27T12:48:38.960" v="67" actId="47"/>
        <pc:sldMkLst>
          <pc:docMk/>
          <pc:sldMk cId="2723426616" sldId="307"/>
        </pc:sldMkLst>
      </pc:sldChg>
      <pc:sldChg chg="del">
        <pc:chgData name="Salustiano Rodrigues" userId="b0c2298ca69cb755" providerId="LiveId" clId="{ECC717C9-FB5E-4179-84E2-2AEC4212B480}" dt="2022-08-27T12:48:39.152" v="68" actId="47"/>
        <pc:sldMkLst>
          <pc:docMk/>
          <pc:sldMk cId="1224102964" sldId="308"/>
        </pc:sldMkLst>
      </pc:sldChg>
      <pc:sldChg chg="addSp delSp modSp add mod">
        <pc:chgData name="Salustiano Rodrigues" userId="b0c2298ca69cb755" providerId="LiveId" clId="{ECC717C9-FB5E-4179-84E2-2AEC4212B480}" dt="2022-08-27T14:33:30.855" v="2373" actId="1440"/>
        <pc:sldMkLst>
          <pc:docMk/>
          <pc:sldMk cId="2163184171" sldId="308"/>
        </pc:sldMkLst>
        <pc:spChg chg="mod">
          <ac:chgData name="Salustiano Rodrigues" userId="b0c2298ca69cb755" providerId="LiveId" clId="{ECC717C9-FB5E-4179-84E2-2AEC4212B480}" dt="2022-08-27T14:33:12.657" v="2369" actId="123"/>
          <ac:spMkLst>
            <pc:docMk/>
            <pc:sldMk cId="2163184171" sldId="308"/>
            <ac:spMk id="3" creationId="{A6D56F27-D108-4225-1747-1844822BA3BF}"/>
          </ac:spMkLst>
        </pc:spChg>
        <pc:spChg chg="ord">
          <ac:chgData name="Salustiano Rodrigues" userId="b0c2298ca69cb755" providerId="LiveId" clId="{ECC717C9-FB5E-4179-84E2-2AEC4212B480}" dt="2022-08-27T14:33:10.644" v="2368" actId="26606"/>
          <ac:spMkLst>
            <pc:docMk/>
            <pc:sldMk cId="2163184171" sldId="308"/>
            <ac:spMk id="4" creationId="{C098F82B-43A0-349B-7113-23BDE44B3427}"/>
          </ac:spMkLst>
        </pc:spChg>
        <pc:spChg chg="del">
          <ac:chgData name="Salustiano Rodrigues" userId="b0c2298ca69cb755" providerId="LiveId" clId="{ECC717C9-FB5E-4179-84E2-2AEC4212B480}" dt="2022-08-27T14:33:10.644" v="2368" actId="26606"/>
          <ac:spMkLst>
            <pc:docMk/>
            <pc:sldMk cId="2163184171" sldId="308"/>
            <ac:spMk id="3088" creationId="{E491B121-12B5-4977-A064-636AB0B9B0BD}"/>
          </ac:spMkLst>
        </pc:spChg>
        <pc:spChg chg="del">
          <ac:chgData name="Salustiano Rodrigues" userId="b0c2298ca69cb755" providerId="LiveId" clId="{ECC717C9-FB5E-4179-84E2-2AEC4212B480}" dt="2022-08-27T14:33:10.644" v="2368" actId="26606"/>
          <ac:spMkLst>
            <pc:docMk/>
            <pc:sldMk cId="2163184171" sldId="308"/>
            <ac:spMk id="3090" creationId="{2ED05F70-AB3E-4472-B26B-EFE6A5A59BC8}"/>
          </ac:spMkLst>
        </pc:spChg>
        <pc:spChg chg="del">
          <ac:chgData name="Salustiano Rodrigues" userId="b0c2298ca69cb755" providerId="LiveId" clId="{ECC717C9-FB5E-4179-84E2-2AEC4212B480}" dt="2022-08-27T14:33:10.644" v="2368" actId="26606"/>
          <ac:spMkLst>
            <pc:docMk/>
            <pc:sldMk cId="2163184171" sldId="308"/>
            <ac:spMk id="3092" creationId="{21F6BE39-9E37-45F0-B10C-92305CFB7C77}"/>
          </ac:spMkLst>
        </pc:spChg>
        <pc:spChg chg="add">
          <ac:chgData name="Salustiano Rodrigues" userId="b0c2298ca69cb755" providerId="LiveId" clId="{ECC717C9-FB5E-4179-84E2-2AEC4212B480}" dt="2022-08-27T14:33:10.644" v="2368" actId="26606"/>
          <ac:spMkLst>
            <pc:docMk/>
            <pc:sldMk cId="2163184171" sldId="308"/>
            <ac:spMk id="4103" creationId="{E491B121-12B5-4977-A064-636AB0B9B0BD}"/>
          </ac:spMkLst>
        </pc:spChg>
        <pc:spChg chg="add">
          <ac:chgData name="Salustiano Rodrigues" userId="b0c2298ca69cb755" providerId="LiveId" clId="{ECC717C9-FB5E-4179-84E2-2AEC4212B480}" dt="2022-08-27T14:33:10.644" v="2368" actId="26606"/>
          <ac:spMkLst>
            <pc:docMk/>
            <pc:sldMk cId="2163184171" sldId="308"/>
            <ac:spMk id="4105" creationId="{2ED05F70-AB3E-4472-B26B-EFE6A5A59BC8}"/>
          </ac:spMkLst>
        </pc:spChg>
        <pc:spChg chg="add">
          <ac:chgData name="Salustiano Rodrigues" userId="b0c2298ca69cb755" providerId="LiveId" clId="{ECC717C9-FB5E-4179-84E2-2AEC4212B480}" dt="2022-08-27T14:33:10.644" v="2368" actId="26606"/>
          <ac:spMkLst>
            <pc:docMk/>
            <pc:sldMk cId="2163184171" sldId="308"/>
            <ac:spMk id="4107" creationId="{21F6BE39-9E37-45F0-B10C-92305CFB7C77}"/>
          </ac:spMkLst>
        </pc:spChg>
        <pc:picChg chg="del mod">
          <ac:chgData name="Salustiano Rodrigues" userId="b0c2298ca69cb755" providerId="LiveId" clId="{ECC717C9-FB5E-4179-84E2-2AEC4212B480}" dt="2022-08-27T14:33:09.057" v="2366" actId="478"/>
          <ac:picMkLst>
            <pc:docMk/>
            <pc:sldMk cId="2163184171" sldId="308"/>
            <ac:picMk id="3076" creationId="{DB8575A8-53AE-AB82-B109-2DD8D9059977}"/>
          </ac:picMkLst>
        </pc:picChg>
        <pc:picChg chg="add mod">
          <ac:chgData name="Salustiano Rodrigues" userId="b0c2298ca69cb755" providerId="LiveId" clId="{ECC717C9-FB5E-4179-84E2-2AEC4212B480}" dt="2022-08-27T14:33:30.855" v="2373" actId="1440"/>
          <ac:picMkLst>
            <pc:docMk/>
            <pc:sldMk cId="2163184171" sldId="308"/>
            <ac:picMk id="4098" creationId="{29D08DEC-C384-E65D-23EF-E0DF4EBB3123}"/>
          </ac:picMkLst>
        </pc:picChg>
      </pc:sldChg>
      <pc:sldChg chg="del">
        <pc:chgData name="Salustiano Rodrigues" userId="b0c2298ca69cb755" providerId="LiveId" clId="{ECC717C9-FB5E-4179-84E2-2AEC4212B480}" dt="2022-08-27T12:48:39.337" v="69" actId="47"/>
        <pc:sldMkLst>
          <pc:docMk/>
          <pc:sldMk cId="1018644174" sldId="309"/>
        </pc:sldMkLst>
      </pc:sldChg>
      <pc:sldChg chg="addSp delSp modSp add mod">
        <pc:chgData name="Salustiano Rodrigues" userId="b0c2298ca69cb755" providerId="LiveId" clId="{ECC717C9-FB5E-4179-84E2-2AEC4212B480}" dt="2022-08-27T14:40:12.203" v="2448" actId="6549"/>
        <pc:sldMkLst>
          <pc:docMk/>
          <pc:sldMk cId="2521148120" sldId="309"/>
        </pc:sldMkLst>
        <pc:spChg chg="mod">
          <ac:chgData name="Salustiano Rodrigues" userId="b0c2298ca69cb755" providerId="LiveId" clId="{ECC717C9-FB5E-4179-84E2-2AEC4212B480}" dt="2022-08-27T14:40:12.203" v="2448" actId="6549"/>
          <ac:spMkLst>
            <pc:docMk/>
            <pc:sldMk cId="2521148120" sldId="309"/>
            <ac:spMk id="3" creationId="{A6D56F27-D108-4225-1747-1844822BA3BF}"/>
          </ac:spMkLst>
        </pc:spChg>
        <pc:spChg chg="ord">
          <ac:chgData name="Salustiano Rodrigues" userId="b0c2298ca69cb755" providerId="LiveId" clId="{ECC717C9-FB5E-4179-84E2-2AEC4212B480}" dt="2022-08-27T14:35:14.872" v="2401" actId="26606"/>
          <ac:spMkLst>
            <pc:docMk/>
            <pc:sldMk cId="2521148120" sldId="309"/>
            <ac:spMk id="4" creationId="{C098F82B-43A0-349B-7113-23BDE44B3427}"/>
          </ac:spMkLst>
        </pc:spChg>
        <pc:spChg chg="del">
          <ac:chgData name="Salustiano Rodrigues" userId="b0c2298ca69cb755" providerId="LiveId" clId="{ECC717C9-FB5E-4179-84E2-2AEC4212B480}" dt="2022-08-27T14:35:14.872" v="2401" actId="26606"/>
          <ac:spMkLst>
            <pc:docMk/>
            <pc:sldMk cId="2521148120" sldId="309"/>
            <ac:spMk id="4103" creationId="{E491B121-12B5-4977-A064-636AB0B9B0BD}"/>
          </ac:spMkLst>
        </pc:spChg>
        <pc:spChg chg="del">
          <ac:chgData name="Salustiano Rodrigues" userId="b0c2298ca69cb755" providerId="LiveId" clId="{ECC717C9-FB5E-4179-84E2-2AEC4212B480}" dt="2022-08-27T14:35:14.872" v="2401" actId="26606"/>
          <ac:spMkLst>
            <pc:docMk/>
            <pc:sldMk cId="2521148120" sldId="309"/>
            <ac:spMk id="4105" creationId="{2ED05F70-AB3E-4472-B26B-EFE6A5A59BC8}"/>
          </ac:spMkLst>
        </pc:spChg>
        <pc:spChg chg="del">
          <ac:chgData name="Salustiano Rodrigues" userId="b0c2298ca69cb755" providerId="LiveId" clId="{ECC717C9-FB5E-4179-84E2-2AEC4212B480}" dt="2022-08-27T14:35:14.872" v="2401" actId="26606"/>
          <ac:spMkLst>
            <pc:docMk/>
            <pc:sldMk cId="2521148120" sldId="309"/>
            <ac:spMk id="4107" creationId="{21F6BE39-9E37-45F0-B10C-92305CFB7C77}"/>
          </ac:spMkLst>
        </pc:spChg>
        <pc:spChg chg="add">
          <ac:chgData name="Salustiano Rodrigues" userId="b0c2298ca69cb755" providerId="LiveId" clId="{ECC717C9-FB5E-4179-84E2-2AEC4212B480}" dt="2022-08-27T14:35:14.872" v="2401" actId="26606"/>
          <ac:spMkLst>
            <pc:docMk/>
            <pc:sldMk cId="2521148120" sldId="309"/>
            <ac:spMk id="5127" creationId="{E491B121-12B5-4977-A064-636AB0B9B0BD}"/>
          </ac:spMkLst>
        </pc:spChg>
        <pc:spChg chg="add">
          <ac:chgData name="Salustiano Rodrigues" userId="b0c2298ca69cb755" providerId="LiveId" clId="{ECC717C9-FB5E-4179-84E2-2AEC4212B480}" dt="2022-08-27T14:35:14.872" v="2401" actId="26606"/>
          <ac:spMkLst>
            <pc:docMk/>
            <pc:sldMk cId="2521148120" sldId="309"/>
            <ac:spMk id="5129" creationId="{2ED05F70-AB3E-4472-B26B-EFE6A5A59BC8}"/>
          </ac:spMkLst>
        </pc:spChg>
        <pc:spChg chg="add">
          <ac:chgData name="Salustiano Rodrigues" userId="b0c2298ca69cb755" providerId="LiveId" clId="{ECC717C9-FB5E-4179-84E2-2AEC4212B480}" dt="2022-08-27T14:35:14.872" v="2401" actId="26606"/>
          <ac:spMkLst>
            <pc:docMk/>
            <pc:sldMk cId="2521148120" sldId="309"/>
            <ac:spMk id="5131" creationId="{21F6BE39-9E37-45F0-B10C-92305CFB7C77}"/>
          </ac:spMkLst>
        </pc:spChg>
        <pc:picChg chg="del">
          <ac:chgData name="Salustiano Rodrigues" userId="b0c2298ca69cb755" providerId="LiveId" clId="{ECC717C9-FB5E-4179-84E2-2AEC4212B480}" dt="2022-08-27T14:34:07.409" v="2399" actId="478"/>
          <ac:picMkLst>
            <pc:docMk/>
            <pc:sldMk cId="2521148120" sldId="309"/>
            <ac:picMk id="4098" creationId="{29D08DEC-C384-E65D-23EF-E0DF4EBB3123}"/>
          </ac:picMkLst>
        </pc:picChg>
        <pc:picChg chg="add mod">
          <ac:chgData name="Salustiano Rodrigues" userId="b0c2298ca69cb755" providerId="LiveId" clId="{ECC717C9-FB5E-4179-84E2-2AEC4212B480}" dt="2022-08-27T14:35:19.160" v="2403" actId="1440"/>
          <ac:picMkLst>
            <pc:docMk/>
            <pc:sldMk cId="2521148120" sldId="309"/>
            <ac:picMk id="5122" creationId="{7724F5C4-B680-4B24-8EF2-F50279E0418A}"/>
          </ac:picMkLst>
        </pc:picChg>
      </pc:sldChg>
      <pc:sldChg chg="addSp delSp modSp add mod">
        <pc:chgData name="Salustiano Rodrigues" userId="b0c2298ca69cb755" providerId="LiveId" clId="{ECC717C9-FB5E-4179-84E2-2AEC4212B480}" dt="2022-08-27T14:41:10.474" v="2456" actId="478"/>
        <pc:sldMkLst>
          <pc:docMk/>
          <pc:sldMk cId="467777870" sldId="310"/>
        </pc:sldMkLst>
        <pc:spChg chg="mod">
          <ac:chgData name="Salustiano Rodrigues" userId="b0c2298ca69cb755" providerId="LiveId" clId="{ECC717C9-FB5E-4179-84E2-2AEC4212B480}" dt="2022-08-27T14:41:09.750" v="2454" actId="26606"/>
          <ac:spMkLst>
            <pc:docMk/>
            <pc:sldMk cId="467777870" sldId="310"/>
            <ac:spMk id="3" creationId="{A6D56F27-D108-4225-1747-1844822BA3BF}"/>
          </ac:spMkLst>
        </pc:spChg>
        <pc:spChg chg="ord">
          <ac:chgData name="Salustiano Rodrigues" userId="b0c2298ca69cb755" providerId="LiveId" clId="{ECC717C9-FB5E-4179-84E2-2AEC4212B480}" dt="2022-08-27T14:41:09.750" v="2454" actId="26606"/>
          <ac:spMkLst>
            <pc:docMk/>
            <pc:sldMk cId="467777870" sldId="310"/>
            <ac:spMk id="4" creationId="{C098F82B-43A0-349B-7113-23BDE44B3427}"/>
          </ac:spMkLst>
        </pc:spChg>
        <pc:spChg chg="add del mod ord">
          <ac:chgData name="Salustiano Rodrigues" userId="b0c2298ca69cb755" providerId="LiveId" clId="{ECC717C9-FB5E-4179-84E2-2AEC4212B480}" dt="2022-08-27T14:37:34.089" v="2437" actId="478"/>
          <ac:spMkLst>
            <pc:docMk/>
            <pc:sldMk cId="467777870" sldId="310"/>
            <ac:spMk id="5" creationId="{805EAE53-48A6-78A4-4629-ECC5D71D0182}"/>
          </ac:spMkLst>
        </pc:spChg>
        <pc:spChg chg="del">
          <ac:chgData name="Salustiano Rodrigues" userId="b0c2298ca69cb755" providerId="LiveId" clId="{ECC717C9-FB5E-4179-84E2-2AEC4212B480}" dt="2022-08-27T14:36:47.997" v="2429" actId="26606"/>
          <ac:spMkLst>
            <pc:docMk/>
            <pc:sldMk cId="467777870" sldId="310"/>
            <ac:spMk id="5127" creationId="{E491B121-12B5-4977-A064-636AB0B9B0BD}"/>
          </ac:spMkLst>
        </pc:spChg>
        <pc:spChg chg="del">
          <ac:chgData name="Salustiano Rodrigues" userId="b0c2298ca69cb755" providerId="LiveId" clId="{ECC717C9-FB5E-4179-84E2-2AEC4212B480}" dt="2022-08-27T14:36:47.997" v="2429" actId="26606"/>
          <ac:spMkLst>
            <pc:docMk/>
            <pc:sldMk cId="467777870" sldId="310"/>
            <ac:spMk id="5129" creationId="{2ED05F70-AB3E-4472-B26B-EFE6A5A59BC8}"/>
          </ac:spMkLst>
        </pc:spChg>
        <pc:spChg chg="del">
          <ac:chgData name="Salustiano Rodrigues" userId="b0c2298ca69cb755" providerId="LiveId" clId="{ECC717C9-FB5E-4179-84E2-2AEC4212B480}" dt="2022-08-27T14:36:47.997" v="2429" actId="26606"/>
          <ac:spMkLst>
            <pc:docMk/>
            <pc:sldMk cId="467777870" sldId="310"/>
            <ac:spMk id="5131" creationId="{21F6BE39-9E37-45F0-B10C-92305CFB7C77}"/>
          </ac:spMkLst>
        </pc:spChg>
        <pc:spChg chg="add del">
          <ac:chgData name="Salustiano Rodrigues" userId="b0c2298ca69cb755" providerId="LiveId" clId="{ECC717C9-FB5E-4179-84E2-2AEC4212B480}" dt="2022-08-27T14:41:09.750" v="2454" actId="26606"/>
          <ac:spMkLst>
            <pc:docMk/>
            <pc:sldMk cId="467777870" sldId="310"/>
            <ac:spMk id="6151" creationId="{E491B121-12B5-4977-A064-636AB0B9B0BD}"/>
          </ac:spMkLst>
        </pc:spChg>
        <pc:spChg chg="add del">
          <ac:chgData name="Salustiano Rodrigues" userId="b0c2298ca69cb755" providerId="LiveId" clId="{ECC717C9-FB5E-4179-84E2-2AEC4212B480}" dt="2022-08-27T14:41:09.750" v="2454" actId="26606"/>
          <ac:spMkLst>
            <pc:docMk/>
            <pc:sldMk cId="467777870" sldId="310"/>
            <ac:spMk id="6153" creationId="{2ED05F70-AB3E-4472-B26B-EFE6A5A59BC8}"/>
          </ac:spMkLst>
        </pc:spChg>
        <pc:spChg chg="add del">
          <ac:chgData name="Salustiano Rodrigues" userId="b0c2298ca69cb755" providerId="LiveId" clId="{ECC717C9-FB5E-4179-84E2-2AEC4212B480}" dt="2022-08-27T14:41:09.750" v="2454" actId="26606"/>
          <ac:spMkLst>
            <pc:docMk/>
            <pc:sldMk cId="467777870" sldId="310"/>
            <ac:spMk id="6155" creationId="{21F6BE39-9E37-45F0-B10C-92305CFB7C77}"/>
          </ac:spMkLst>
        </pc:spChg>
        <pc:spChg chg="add del">
          <ac:chgData name="Salustiano Rodrigues" userId="b0c2298ca69cb755" providerId="LiveId" clId="{ECC717C9-FB5E-4179-84E2-2AEC4212B480}" dt="2022-08-27T14:41:09.750" v="2454" actId="26606"/>
          <ac:spMkLst>
            <pc:docMk/>
            <pc:sldMk cId="467777870" sldId="310"/>
            <ac:spMk id="6160" creationId="{E491B121-12B5-4977-A064-636AB0B9B0BD}"/>
          </ac:spMkLst>
        </pc:spChg>
        <pc:spChg chg="add del">
          <ac:chgData name="Salustiano Rodrigues" userId="b0c2298ca69cb755" providerId="LiveId" clId="{ECC717C9-FB5E-4179-84E2-2AEC4212B480}" dt="2022-08-27T14:41:09.750" v="2454" actId="26606"/>
          <ac:spMkLst>
            <pc:docMk/>
            <pc:sldMk cId="467777870" sldId="310"/>
            <ac:spMk id="6162" creationId="{2ED05F70-AB3E-4472-B26B-EFE6A5A59BC8}"/>
          </ac:spMkLst>
        </pc:spChg>
        <pc:spChg chg="add del">
          <ac:chgData name="Salustiano Rodrigues" userId="b0c2298ca69cb755" providerId="LiveId" clId="{ECC717C9-FB5E-4179-84E2-2AEC4212B480}" dt="2022-08-27T14:41:09.750" v="2454" actId="26606"/>
          <ac:spMkLst>
            <pc:docMk/>
            <pc:sldMk cId="467777870" sldId="310"/>
            <ac:spMk id="6164" creationId="{21F6BE39-9E37-45F0-B10C-92305CFB7C77}"/>
          </ac:spMkLst>
        </pc:spChg>
        <pc:picChg chg="del">
          <ac:chgData name="Salustiano Rodrigues" userId="b0c2298ca69cb755" providerId="LiveId" clId="{ECC717C9-FB5E-4179-84E2-2AEC4212B480}" dt="2022-08-27T14:36:45.684" v="2427" actId="478"/>
          <ac:picMkLst>
            <pc:docMk/>
            <pc:sldMk cId="467777870" sldId="310"/>
            <ac:picMk id="5122" creationId="{7724F5C4-B680-4B24-8EF2-F50279E0418A}"/>
          </ac:picMkLst>
        </pc:picChg>
        <pc:picChg chg="add del mod">
          <ac:chgData name="Salustiano Rodrigues" userId="b0c2298ca69cb755" providerId="LiveId" clId="{ECC717C9-FB5E-4179-84E2-2AEC4212B480}" dt="2022-08-27T14:41:10.474" v="2456" actId="478"/>
          <ac:picMkLst>
            <pc:docMk/>
            <pc:sldMk cId="467777870" sldId="310"/>
            <ac:picMk id="6146" creationId="{50B6FD5A-F4E8-880A-955C-7EAF94D3445B}"/>
          </ac:picMkLst>
        </pc:picChg>
        <pc:picChg chg="add del mod">
          <ac:chgData name="Salustiano Rodrigues" userId="b0c2298ca69cb755" providerId="LiveId" clId="{ECC717C9-FB5E-4179-84E2-2AEC4212B480}" dt="2022-08-27T14:41:10.092" v="2455"/>
          <ac:picMkLst>
            <pc:docMk/>
            <pc:sldMk cId="467777870" sldId="310"/>
            <ac:picMk id="6148" creationId="{676D70ED-9344-5349-C69D-2ACF035C9C8A}"/>
          </ac:picMkLst>
        </pc:picChg>
      </pc:sldChg>
      <pc:sldChg chg="del">
        <pc:chgData name="Salustiano Rodrigues" userId="b0c2298ca69cb755" providerId="LiveId" clId="{ECC717C9-FB5E-4179-84E2-2AEC4212B480}" dt="2022-08-27T12:48:39.951" v="70" actId="47"/>
        <pc:sldMkLst>
          <pc:docMk/>
          <pc:sldMk cId="1535778994" sldId="310"/>
        </pc:sldMkLst>
      </pc:sldChg>
      <pc:sldChg chg="addSp delSp modSp new mod setBg modClrScheme chgLayout">
        <pc:chgData name="Salustiano Rodrigues" userId="b0c2298ca69cb755" providerId="LiveId" clId="{ECC717C9-FB5E-4179-84E2-2AEC4212B480}" dt="2022-08-27T14:47:05.019" v="2478" actId="26606"/>
        <pc:sldMkLst>
          <pc:docMk/>
          <pc:sldMk cId="442973404" sldId="311"/>
        </pc:sldMkLst>
        <pc:spChg chg="del mod ord">
          <ac:chgData name="Salustiano Rodrigues" userId="b0c2298ca69cb755" providerId="LiveId" clId="{ECC717C9-FB5E-4179-84E2-2AEC4212B480}" dt="2022-08-27T14:44:52.748" v="2458" actId="700"/>
          <ac:spMkLst>
            <pc:docMk/>
            <pc:sldMk cId="442973404" sldId="311"/>
            <ac:spMk id="2" creationId="{7870E28A-4F72-552A-9535-37B3E2EB0A9C}"/>
          </ac:spMkLst>
        </pc:spChg>
        <pc:spChg chg="del mod ord">
          <ac:chgData name="Salustiano Rodrigues" userId="b0c2298ca69cb755" providerId="LiveId" clId="{ECC717C9-FB5E-4179-84E2-2AEC4212B480}" dt="2022-08-27T14:44:52.748" v="2458" actId="700"/>
          <ac:spMkLst>
            <pc:docMk/>
            <pc:sldMk cId="442973404" sldId="311"/>
            <ac:spMk id="3" creationId="{34B15EA9-A03C-013F-B06C-0CCFB64B8D07}"/>
          </ac:spMkLst>
        </pc:spChg>
        <pc:spChg chg="mod ord">
          <ac:chgData name="Salustiano Rodrigues" userId="b0c2298ca69cb755" providerId="LiveId" clId="{ECC717C9-FB5E-4179-84E2-2AEC4212B480}" dt="2022-08-27T14:45:57.832" v="2468" actId="26606"/>
          <ac:spMkLst>
            <pc:docMk/>
            <pc:sldMk cId="442973404" sldId="311"/>
            <ac:spMk id="4" creationId="{EBAD8C54-4DA9-3EEA-1B89-5AFF4EB9774D}"/>
          </ac:spMkLst>
        </pc:spChg>
        <pc:spChg chg="add mod ord">
          <ac:chgData name="Salustiano Rodrigues" userId="b0c2298ca69cb755" providerId="LiveId" clId="{ECC717C9-FB5E-4179-84E2-2AEC4212B480}" dt="2022-08-27T14:45:57.832" v="2468" actId="26606"/>
          <ac:spMkLst>
            <pc:docMk/>
            <pc:sldMk cId="442973404" sldId="311"/>
            <ac:spMk id="5" creationId="{70D5EF76-55B0-422B-9639-D9553FF865BA}"/>
          </ac:spMkLst>
        </pc:spChg>
        <pc:spChg chg="add del mod ord">
          <ac:chgData name="Salustiano Rodrigues" userId="b0c2298ca69cb755" providerId="LiveId" clId="{ECC717C9-FB5E-4179-84E2-2AEC4212B480}" dt="2022-08-27T14:45:54.666" v="2466" actId="478"/>
          <ac:spMkLst>
            <pc:docMk/>
            <pc:sldMk cId="442973404" sldId="311"/>
            <ac:spMk id="6" creationId="{1D9CF66C-952B-19A1-1768-F78B3E88FD4F}"/>
          </ac:spMkLst>
        </pc:spChg>
        <pc:spChg chg="add del">
          <ac:chgData name="Salustiano Rodrigues" userId="b0c2298ca69cb755" providerId="LiveId" clId="{ECC717C9-FB5E-4179-84E2-2AEC4212B480}" dt="2022-08-27T14:47:05.019" v="2478" actId="26606"/>
          <ac:spMkLst>
            <pc:docMk/>
            <pc:sldMk cId="442973404" sldId="311"/>
            <ac:spMk id="7175" creationId="{A692209D-B607-46C3-8560-07AF72291659}"/>
          </ac:spMkLst>
        </pc:spChg>
        <pc:spChg chg="add del">
          <ac:chgData name="Salustiano Rodrigues" userId="b0c2298ca69cb755" providerId="LiveId" clId="{ECC717C9-FB5E-4179-84E2-2AEC4212B480}" dt="2022-08-27T14:47:05.019" v="2478" actId="26606"/>
          <ac:spMkLst>
            <pc:docMk/>
            <pc:sldMk cId="442973404" sldId="311"/>
            <ac:spMk id="7177" creationId="{94874638-CF15-4908-BC4B-4908744D0BAF}"/>
          </ac:spMkLst>
        </pc:spChg>
        <pc:spChg chg="add del">
          <ac:chgData name="Salustiano Rodrigues" userId="b0c2298ca69cb755" providerId="LiveId" clId="{ECC717C9-FB5E-4179-84E2-2AEC4212B480}" dt="2022-08-27T14:47:05.019" v="2478" actId="26606"/>
          <ac:spMkLst>
            <pc:docMk/>
            <pc:sldMk cId="442973404" sldId="311"/>
            <ac:spMk id="7179" creationId="{5F1B8348-CD6E-4561-A704-C232D9A2676D}"/>
          </ac:spMkLst>
        </pc:spChg>
        <pc:spChg chg="add">
          <ac:chgData name="Salustiano Rodrigues" userId="b0c2298ca69cb755" providerId="LiveId" clId="{ECC717C9-FB5E-4179-84E2-2AEC4212B480}" dt="2022-08-27T14:47:05.019" v="2478" actId="26606"/>
          <ac:spMkLst>
            <pc:docMk/>
            <pc:sldMk cId="442973404" sldId="311"/>
            <ac:spMk id="7184" creationId="{A692209D-B607-46C3-8560-07AF72291659}"/>
          </ac:spMkLst>
        </pc:spChg>
        <pc:spChg chg="add">
          <ac:chgData name="Salustiano Rodrigues" userId="b0c2298ca69cb755" providerId="LiveId" clId="{ECC717C9-FB5E-4179-84E2-2AEC4212B480}" dt="2022-08-27T14:47:05.019" v="2478" actId="26606"/>
          <ac:spMkLst>
            <pc:docMk/>
            <pc:sldMk cId="442973404" sldId="311"/>
            <ac:spMk id="7186" creationId="{94874638-CF15-4908-BC4B-4908744D0BAF}"/>
          </ac:spMkLst>
        </pc:spChg>
        <pc:spChg chg="add">
          <ac:chgData name="Salustiano Rodrigues" userId="b0c2298ca69cb755" providerId="LiveId" clId="{ECC717C9-FB5E-4179-84E2-2AEC4212B480}" dt="2022-08-27T14:47:05.019" v="2478" actId="26606"/>
          <ac:spMkLst>
            <pc:docMk/>
            <pc:sldMk cId="442973404" sldId="311"/>
            <ac:spMk id="7188" creationId="{5F1B8348-CD6E-4561-A704-C232D9A2676D}"/>
          </ac:spMkLst>
        </pc:spChg>
        <pc:picChg chg="add del mod">
          <ac:chgData name="Salustiano Rodrigues" userId="b0c2298ca69cb755" providerId="LiveId" clId="{ECC717C9-FB5E-4179-84E2-2AEC4212B480}" dt="2022-08-27T14:47:02.667" v="2476" actId="478"/>
          <ac:picMkLst>
            <pc:docMk/>
            <pc:sldMk cId="442973404" sldId="311"/>
            <ac:picMk id="7170" creationId="{C9150DB7-19D2-092E-5C0C-61645AE0AE48}"/>
          </ac:picMkLst>
        </pc:picChg>
        <pc:picChg chg="add mod">
          <ac:chgData name="Salustiano Rodrigues" userId="b0c2298ca69cb755" providerId="LiveId" clId="{ECC717C9-FB5E-4179-84E2-2AEC4212B480}" dt="2022-08-27T14:47:05.019" v="2478" actId="26606"/>
          <ac:picMkLst>
            <pc:docMk/>
            <pc:sldMk cId="442973404" sldId="311"/>
            <ac:picMk id="7172" creationId="{939D71DC-CEAD-3BE1-11FF-21862C5B034C}"/>
          </ac:picMkLst>
        </pc:picChg>
      </pc:sldChg>
      <pc:sldChg chg="del">
        <pc:chgData name="Salustiano Rodrigues" userId="b0c2298ca69cb755" providerId="LiveId" clId="{ECC717C9-FB5E-4179-84E2-2AEC4212B480}" dt="2022-08-27T12:48:40.562" v="71" actId="47"/>
        <pc:sldMkLst>
          <pc:docMk/>
          <pc:sldMk cId="1743193400" sldId="311"/>
        </pc:sldMkLst>
      </pc:sldChg>
      <pc:sldChg chg="addSp delSp modSp new mod setBg modClrScheme chgLayout">
        <pc:chgData name="Salustiano Rodrigues" userId="b0c2298ca69cb755" providerId="LiveId" clId="{ECC717C9-FB5E-4179-84E2-2AEC4212B480}" dt="2022-08-27T14:46:37.816" v="2473" actId="26606"/>
        <pc:sldMkLst>
          <pc:docMk/>
          <pc:sldMk cId="603779948" sldId="312"/>
        </pc:sldMkLst>
        <pc:spChg chg="del mod ord">
          <ac:chgData name="Salustiano Rodrigues" userId="b0c2298ca69cb755" providerId="LiveId" clId="{ECC717C9-FB5E-4179-84E2-2AEC4212B480}" dt="2022-08-27T14:45:12.161" v="2460" actId="700"/>
          <ac:spMkLst>
            <pc:docMk/>
            <pc:sldMk cId="603779948" sldId="312"/>
            <ac:spMk id="2" creationId="{EF02D6EB-D4ED-6060-A4B2-76EF1DB6E859}"/>
          </ac:spMkLst>
        </pc:spChg>
        <pc:spChg chg="del mod ord">
          <ac:chgData name="Salustiano Rodrigues" userId="b0c2298ca69cb755" providerId="LiveId" clId="{ECC717C9-FB5E-4179-84E2-2AEC4212B480}" dt="2022-08-27T14:45:12.161" v="2460" actId="700"/>
          <ac:spMkLst>
            <pc:docMk/>
            <pc:sldMk cId="603779948" sldId="312"/>
            <ac:spMk id="3" creationId="{A3799D58-C9DC-4E18-718A-EF85DE475BBF}"/>
          </ac:spMkLst>
        </pc:spChg>
        <pc:spChg chg="mod ord">
          <ac:chgData name="Salustiano Rodrigues" userId="b0c2298ca69cb755" providerId="LiveId" clId="{ECC717C9-FB5E-4179-84E2-2AEC4212B480}" dt="2022-08-27T14:46:37.816" v="2473" actId="26606"/>
          <ac:spMkLst>
            <pc:docMk/>
            <pc:sldMk cId="603779948" sldId="312"/>
            <ac:spMk id="4" creationId="{BBB724BA-1F8A-CB65-4AFC-772213F9999A}"/>
          </ac:spMkLst>
        </pc:spChg>
        <pc:spChg chg="add mod ord">
          <ac:chgData name="Salustiano Rodrigues" userId="b0c2298ca69cb755" providerId="LiveId" clId="{ECC717C9-FB5E-4179-84E2-2AEC4212B480}" dt="2022-08-27T14:46:37.816" v="2473" actId="26606"/>
          <ac:spMkLst>
            <pc:docMk/>
            <pc:sldMk cId="603779948" sldId="312"/>
            <ac:spMk id="5" creationId="{1536809A-DE1A-725C-8CF6-B7CF2CB27161}"/>
          </ac:spMkLst>
        </pc:spChg>
        <pc:spChg chg="add del mod ord">
          <ac:chgData name="Salustiano Rodrigues" userId="b0c2298ca69cb755" providerId="LiveId" clId="{ECC717C9-FB5E-4179-84E2-2AEC4212B480}" dt="2022-08-27T14:45:16.382" v="2463" actId="478"/>
          <ac:spMkLst>
            <pc:docMk/>
            <pc:sldMk cId="603779948" sldId="312"/>
            <ac:spMk id="6" creationId="{BCED5376-75C5-FD0D-2683-83025BBF683E}"/>
          </ac:spMkLst>
        </pc:spChg>
        <pc:spChg chg="add">
          <ac:chgData name="Salustiano Rodrigues" userId="b0c2298ca69cb755" providerId="LiveId" clId="{ECC717C9-FB5E-4179-84E2-2AEC4212B480}" dt="2022-08-27T14:46:37.816" v="2473" actId="26606"/>
          <ac:spMkLst>
            <pc:docMk/>
            <pc:sldMk cId="603779948" sldId="312"/>
            <ac:spMk id="8199" creationId="{A692209D-B607-46C3-8560-07AF72291659}"/>
          </ac:spMkLst>
        </pc:spChg>
        <pc:spChg chg="add">
          <ac:chgData name="Salustiano Rodrigues" userId="b0c2298ca69cb755" providerId="LiveId" clId="{ECC717C9-FB5E-4179-84E2-2AEC4212B480}" dt="2022-08-27T14:46:37.816" v="2473" actId="26606"/>
          <ac:spMkLst>
            <pc:docMk/>
            <pc:sldMk cId="603779948" sldId="312"/>
            <ac:spMk id="8201" creationId="{94874638-CF15-4908-BC4B-4908744D0BAF}"/>
          </ac:spMkLst>
        </pc:spChg>
        <pc:spChg chg="add">
          <ac:chgData name="Salustiano Rodrigues" userId="b0c2298ca69cb755" providerId="LiveId" clId="{ECC717C9-FB5E-4179-84E2-2AEC4212B480}" dt="2022-08-27T14:46:37.816" v="2473" actId="26606"/>
          <ac:spMkLst>
            <pc:docMk/>
            <pc:sldMk cId="603779948" sldId="312"/>
            <ac:spMk id="8203" creationId="{5F1B8348-CD6E-4561-A704-C232D9A2676D}"/>
          </ac:spMkLst>
        </pc:spChg>
        <pc:picChg chg="add mod">
          <ac:chgData name="Salustiano Rodrigues" userId="b0c2298ca69cb755" providerId="LiveId" clId="{ECC717C9-FB5E-4179-84E2-2AEC4212B480}" dt="2022-08-27T14:46:37.816" v="2473" actId="26606"/>
          <ac:picMkLst>
            <pc:docMk/>
            <pc:sldMk cId="603779948" sldId="312"/>
            <ac:picMk id="8194" creationId="{45D8A13F-C0FE-16A8-ABE3-4255B3D90883}"/>
          </ac:picMkLst>
        </pc:picChg>
      </pc:sldChg>
      <pc:sldChg chg="addSp delSp modSp new mod">
        <pc:chgData name="Salustiano Rodrigues" userId="b0c2298ca69cb755" providerId="LiveId" clId="{ECC717C9-FB5E-4179-84E2-2AEC4212B480}" dt="2022-08-27T14:51:15.572" v="2521" actId="27636"/>
        <pc:sldMkLst>
          <pc:docMk/>
          <pc:sldMk cId="3358641380" sldId="313"/>
        </pc:sldMkLst>
        <pc:spChg chg="mod">
          <ac:chgData name="Salustiano Rodrigues" userId="b0c2298ca69cb755" providerId="LiveId" clId="{ECC717C9-FB5E-4179-84E2-2AEC4212B480}" dt="2022-08-27T14:47:22.627" v="2489" actId="20577"/>
          <ac:spMkLst>
            <pc:docMk/>
            <pc:sldMk cId="3358641380" sldId="313"/>
            <ac:spMk id="2" creationId="{0E1644BD-8E6F-746C-63EA-ADA395C6F15D}"/>
          </ac:spMkLst>
        </pc:spChg>
        <pc:spChg chg="mod">
          <ac:chgData name="Salustiano Rodrigues" userId="b0c2298ca69cb755" providerId="LiveId" clId="{ECC717C9-FB5E-4179-84E2-2AEC4212B480}" dt="2022-08-27T14:51:15.572" v="2521" actId="27636"/>
          <ac:spMkLst>
            <pc:docMk/>
            <pc:sldMk cId="3358641380" sldId="313"/>
            <ac:spMk id="3" creationId="{D4A3F945-69BA-1E42-A38C-C8BF6DFB0021}"/>
          </ac:spMkLst>
        </pc:spChg>
        <pc:spChg chg="add">
          <ac:chgData name="Salustiano Rodrigues" userId="b0c2298ca69cb755" providerId="LiveId" clId="{ECC717C9-FB5E-4179-84E2-2AEC4212B480}" dt="2022-08-27T14:49:31.629" v="2499"/>
          <ac:spMkLst>
            <pc:docMk/>
            <pc:sldMk cId="3358641380" sldId="313"/>
            <ac:spMk id="5" creationId="{9C8F51F0-957C-FFEE-8F14-D32847AD5903}"/>
          </ac:spMkLst>
        </pc:spChg>
        <pc:spChg chg="add del mod">
          <ac:chgData name="Salustiano Rodrigues" userId="b0c2298ca69cb755" providerId="LiveId" clId="{ECC717C9-FB5E-4179-84E2-2AEC4212B480}" dt="2022-08-27T14:49:34.509" v="2501"/>
          <ac:spMkLst>
            <pc:docMk/>
            <pc:sldMk cId="3358641380" sldId="313"/>
            <ac:spMk id="6" creationId="{FE5AFB08-FB93-A859-E955-A0224D0A5B1E}"/>
          </ac:spMkLst>
        </pc:spChg>
        <pc:spChg chg="add del mod">
          <ac:chgData name="Salustiano Rodrigues" userId="b0c2298ca69cb755" providerId="LiveId" clId="{ECC717C9-FB5E-4179-84E2-2AEC4212B480}" dt="2022-08-27T14:49:38.535" v="2503"/>
          <ac:spMkLst>
            <pc:docMk/>
            <pc:sldMk cId="3358641380" sldId="313"/>
            <ac:spMk id="7" creationId="{49D99E76-243E-B4CA-2603-01FEC916502B}"/>
          </ac:spMkLst>
        </pc:spChg>
        <pc:picChg chg="add del">
          <ac:chgData name="Salustiano Rodrigues" userId="b0c2298ca69cb755" providerId="LiveId" clId="{ECC717C9-FB5E-4179-84E2-2AEC4212B480}" dt="2022-08-27T14:48:56.957" v="2498"/>
          <ac:picMkLst>
            <pc:docMk/>
            <pc:sldMk cId="3358641380" sldId="313"/>
            <ac:picMk id="9218" creationId="{FC45DB09-62CD-3900-9F38-C9168A6444A1}"/>
          </ac:picMkLst>
        </pc:picChg>
        <pc:picChg chg="add mod">
          <ac:chgData name="Salustiano Rodrigues" userId="b0c2298ca69cb755" providerId="LiveId" clId="{ECC717C9-FB5E-4179-84E2-2AEC4212B480}" dt="2022-08-27T14:49:54.164" v="2505" actId="1076"/>
          <ac:picMkLst>
            <pc:docMk/>
            <pc:sldMk cId="3358641380" sldId="313"/>
            <ac:picMk id="9226" creationId="{A8E44213-CBDA-8363-363C-3A099014D23B}"/>
          </ac:picMkLst>
        </pc:picChg>
      </pc:sldChg>
      <pc:sldChg chg="delSp modSp add mod">
        <pc:chgData name="Salustiano Rodrigues" userId="b0c2298ca69cb755" providerId="LiveId" clId="{ECC717C9-FB5E-4179-84E2-2AEC4212B480}" dt="2022-08-27T14:50:58.715" v="2518" actId="404"/>
        <pc:sldMkLst>
          <pc:docMk/>
          <pc:sldMk cId="2155827712" sldId="314"/>
        </pc:sldMkLst>
        <pc:spChg chg="mod">
          <ac:chgData name="Salustiano Rodrigues" userId="b0c2298ca69cb755" providerId="LiveId" clId="{ECC717C9-FB5E-4179-84E2-2AEC4212B480}" dt="2022-08-27T14:50:58.715" v="2518" actId="404"/>
          <ac:spMkLst>
            <pc:docMk/>
            <pc:sldMk cId="2155827712" sldId="314"/>
            <ac:spMk id="3" creationId="{D4A3F945-69BA-1E42-A38C-C8BF6DFB0021}"/>
          </ac:spMkLst>
        </pc:spChg>
        <pc:picChg chg="del">
          <ac:chgData name="Salustiano Rodrigues" userId="b0c2298ca69cb755" providerId="LiveId" clId="{ECC717C9-FB5E-4179-84E2-2AEC4212B480}" dt="2022-08-27T14:50:07.549" v="2507" actId="478"/>
          <ac:picMkLst>
            <pc:docMk/>
            <pc:sldMk cId="2155827712" sldId="314"/>
            <ac:picMk id="9226" creationId="{A8E44213-CBDA-8363-363C-3A099014D23B}"/>
          </ac:picMkLst>
        </pc:picChg>
      </pc:sldChg>
      <pc:sldChg chg="modSp add mod">
        <pc:chgData name="Salustiano Rodrigues" userId="b0c2298ca69cb755" providerId="LiveId" clId="{ECC717C9-FB5E-4179-84E2-2AEC4212B480}" dt="2022-08-27T14:52:02.347" v="2530" actId="27636"/>
        <pc:sldMkLst>
          <pc:docMk/>
          <pc:sldMk cId="769710361" sldId="315"/>
        </pc:sldMkLst>
        <pc:spChg chg="mod">
          <ac:chgData name="Salustiano Rodrigues" userId="b0c2298ca69cb755" providerId="LiveId" clId="{ECC717C9-FB5E-4179-84E2-2AEC4212B480}" dt="2022-08-27T14:52:02.347" v="2530" actId="27636"/>
          <ac:spMkLst>
            <pc:docMk/>
            <pc:sldMk cId="769710361" sldId="315"/>
            <ac:spMk id="3" creationId="{D4A3F945-69BA-1E42-A38C-C8BF6DFB0021}"/>
          </ac:spMkLst>
        </pc:spChg>
      </pc:sldChg>
      <pc:sldChg chg="modSp add mod">
        <pc:chgData name="Salustiano Rodrigues" userId="b0c2298ca69cb755" providerId="LiveId" clId="{ECC717C9-FB5E-4179-84E2-2AEC4212B480}" dt="2022-08-27T14:52:46.386" v="2538" actId="20577"/>
        <pc:sldMkLst>
          <pc:docMk/>
          <pc:sldMk cId="3589492397" sldId="316"/>
        </pc:sldMkLst>
        <pc:spChg chg="mod">
          <ac:chgData name="Salustiano Rodrigues" userId="b0c2298ca69cb755" providerId="LiveId" clId="{ECC717C9-FB5E-4179-84E2-2AEC4212B480}" dt="2022-08-27T14:52:31.930" v="2533" actId="6549"/>
          <ac:spMkLst>
            <pc:docMk/>
            <pc:sldMk cId="3589492397" sldId="316"/>
            <ac:spMk id="2" creationId="{0E1644BD-8E6F-746C-63EA-ADA395C6F15D}"/>
          </ac:spMkLst>
        </pc:spChg>
        <pc:spChg chg="mod">
          <ac:chgData name="Salustiano Rodrigues" userId="b0c2298ca69cb755" providerId="LiveId" clId="{ECC717C9-FB5E-4179-84E2-2AEC4212B480}" dt="2022-08-27T14:52:46.386" v="2538" actId="20577"/>
          <ac:spMkLst>
            <pc:docMk/>
            <pc:sldMk cId="3589492397" sldId="316"/>
            <ac:spMk id="3" creationId="{D4A3F945-69BA-1E42-A38C-C8BF6DFB0021}"/>
          </ac:spMkLst>
        </pc:spChg>
      </pc:sldChg>
      <pc:sldChg chg="modSp add mod">
        <pc:chgData name="Salustiano Rodrigues" userId="b0c2298ca69cb755" providerId="LiveId" clId="{ECC717C9-FB5E-4179-84E2-2AEC4212B480}" dt="2022-08-27T14:55:37.608" v="2640" actId="113"/>
        <pc:sldMkLst>
          <pc:docMk/>
          <pc:sldMk cId="4159168496" sldId="317"/>
        </pc:sldMkLst>
        <pc:spChg chg="mod">
          <ac:chgData name="Salustiano Rodrigues" userId="b0c2298ca69cb755" providerId="LiveId" clId="{ECC717C9-FB5E-4179-84E2-2AEC4212B480}" dt="2022-08-27T14:53:23.276" v="2540"/>
          <ac:spMkLst>
            <pc:docMk/>
            <pc:sldMk cId="4159168496" sldId="317"/>
            <ac:spMk id="2" creationId="{0E1644BD-8E6F-746C-63EA-ADA395C6F15D}"/>
          </ac:spMkLst>
        </pc:spChg>
        <pc:spChg chg="mod">
          <ac:chgData name="Salustiano Rodrigues" userId="b0c2298ca69cb755" providerId="LiveId" clId="{ECC717C9-FB5E-4179-84E2-2AEC4212B480}" dt="2022-08-27T14:55:37.608" v="2640" actId="113"/>
          <ac:spMkLst>
            <pc:docMk/>
            <pc:sldMk cId="4159168496" sldId="317"/>
            <ac:spMk id="3" creationId="{D4A3F945-69BA-1E42-A38C-C8BF6DFB0021}"/>
          </ac:spMkLst>
        </pc:spChg>
      </pc:sldChg>
      <pc:sldChg chg="modSp add mod">
        <pc:chgData name="Salustiano Rodrigues" userId="b0c2298ca69cb755" providerId="LiveId" clId="{ECC717C9-FB5E-4179-84E2-2AEC4212B480}" dt="2022-08-27T14:56:15.839" v="2652" actId="20577"/>
        <pc:sldMkLst>
          <pc:docMk/>
          <pc:sldMk cId="183217072" sldId="318"/>
        </pc:sldMkLst>
        <pc:spChg chg="mod">
          <ac:chgData name="Salustiano Rodrigues" userId="b0c2298ca69cb755" providerId="LiveId" clId="{ECC717C9-FB5E-4179-84E2-2AEC4212B480}" dt="2022-08-27T14:56:15.839" v="2652" actId="20577"/>
          <ac:spMkLst>
            <pc:docMk/>
            <pc:sldMk cId="183217072" sldId="318"/>
            <ac:spMk id="3" creationId="{D4A3F945-69BA-1E42-A38C-C8BF6DFB0021}"/>
          </ac:spMkLst>
        </pc:spChg>
      </pc:sldChg>
      <pc:sldChg chg="modSp add mod">
        <pc:chgData name="Salustiano Rodrigues" userId="b0c2298ca69cb755" providerId="LiveId" clId="{ECC717C9-FB5E-4179-84E2-2AEC4212B480}" dt="2022-08-27T14:56:39.167" v="2668" actId="20577"/>
        <pc:sldMkLst>
          <pc:docMk/>
          <pc:sldMk cId="451144694" sldId="319"/>
        </pc:sldMkLst>
        <pc:spChg chg="mod">
          <ac:chgData name="Salustiano Rodrigues" userId="b0c2298ca69cb755" providerId="LiveId" clId="{ECC717C9-FB5E-4179-84E2-2AEC4212B480}" dt="2022-08-27T14:56:39.167" v="2668" actId="20577"/>
          <ac:spMkLst>
            <pc:docMk/>
            <pc:sldMk cId="451144694" sldId="319"/>
            <ac:spMk id="3" creationId="{D4A3F945-69BA-1E42-A38C-C8BF6DFB0021}"/>
          </ac:spMkLst>
        </pc:spChg>
      </pc:sldChg>
      <pc:sldChg chg="modSp add mod">
        <pc:chgData name="Salustiano Rodrigues" userId="b0c2298ca69cb755" providerId="LiveId" clId="{ECC717C9-FB5E-4179-84E2-2AEC4212B480}" dt="2022-08-27T14:58:13.186" v="2695" actId="20577"/>
        <pc:sldMkLst>
          <pc:docMk/>
          <pc:sldMk cId="2350798410" sldId="320"/>
        </pc:sldMkLst>
        <pc:spChg chg="mod">
          <ac:chgData name="Salustiano Rodrigues" userId="b0c2298ca69cb755" providerId="LiveId" clId="{ECC717C9-FB5E-4179-84E2-2AEC4212B480}" dt="2022-08-27T14:58:13.186" v="2695" actId="20577"/>
          <ac:spMkLst>
            <pc:docMk/>
            <pc:sldMk cId="2350798410" sldId="320"/>
            <ac:spMk id="3" creationId="{D4A3F945-69BA-1E42-A38C-C8BF6DFB0021}"/>
          </ac:spMkLst>
        </pc:spChg>
      </pc:sldChg>
      <pc:sldChg chg="modSp add mod">
        <pc:chgData name="Salustiano Rodrigues" userId="b0c2298ca69cb755" providerId="LiveId" clId="{ECC717C9-FB5E-4179-84E2-2AEC4212B480}" dt="2022-08-27T14:58:39.930" v="2711" actId="20577"/>
        <pc:sldMkLst>
          <pc:docMk/>
          <pc:sldMk cId="1349690207" sldId="321"/>
        </pc:sldMkLst>
        <pc:spChg chg="mod">
          <ac:chgData name="Salustiano Rodrigues" userId="b0c2298ca69cb755" providerId="LiveId" clId="{ECC717C9-FB5E-4179-84E2-2AEC4212B480}" dt="2022-08-27T14:58:39.930" v="2711" actId="20577"/>
          <ac:spMkLst>
            <pc:docMk/>
            <pc:sldMk cId="1349690207" sldId="321"/>
            <ac:spMk id="3" creationId="{D4A3F945-69BA-1E42-A38C-C8BF6DFB0021}"/>
          </ac:spMkLst>
        </pc:spChg>
      </pc:sldChg>
      <pc:sldChg chg="modSp add mod">
        <pc:chgData name="Salustiano Rodrigues" userId="b0c2298ca69cb755" providerId="LiveId" clId="{ECC717C9-FB5E-4179-84E2-2AEC4212B480}" dt="2022-08-27T14:59:14.085" v="2726" actId="20577"/>
        <pc:sldMkLst>
          <pc:docMk/>
          <pc:sldMk cId="1788668474" sldId="322"/>
        </pc:sldMkLst>
        <pc:spChg chg="mod">
          <ac:chgData name="Salustiano Rodrigues" userId="b0c2298ca69cb755" providerId="LiveId" clId="{ECC717C9-FB5E-4179-84E2-2AEC4212B480}" dt="2022-08-27T14:59:14.085" v="2726" actId="20577"/>
          <ac:spMkLst>
            <pc:docMk/>
            <pc:sldMk cId="1788668474" sldId="322"/>
            <ac:spMk id="3" creationId="{D4A3F945-69BA-1E42-A38C-C8BF6DFB0021}"/>
          </ac:spMkLst>
        </pc:spChg>
      </pc:sldChg>
      <pc:sldChg chg="modSp add mod">
        <pc:chgData name="Salustiano Rodrigues" userId="b0c2298ca69cb755" providerId="LiveId" clId="{ECC717C9-FB5E-4179-84E2-2AEC4212B480}" dt="2022-08-27T15:00:24.879" v="2829" actId="20577"/>
        <pc:sldMkLst>
          <pc:docMk/>
          <pc:sldMk cId="1300273721" sldId="323"/>
        </pc:sldMkLst>
        <pc:spChg chg="mod">
          <ac:chgData name="Salustiano Rodrigues" userId="b0c2298ca69cb755" providerId="LiveId" clId="{ECC717C9-FB5E-4179-84E2-2AEC4212B480}" dt="2022-08-27T14:59:43.190" v="2728"/>
          <ac:spMkLst>
            <pc:docMk/>
            <pc:sldMk cId="1300273721" sldId="323"/>
            <ac:spMk id="2" creationId="{0E1644BD-8E6F-746C-63EA-ADA395C6F15D}"/>
          </ac:spMkLst>
        </pc:spChg>
        <pc:spChg chg="mod">
          <ac:chgData name="Salustiano Rodrigues" userId="b0c2298ca69cb755" providerId="LiveId" clId="{ECC717C9-FB5E-4179-84E2-2AEC4212B480}" dt="2022-08-27T15:00:24.879" v="2829" actId="20577"/>
          <ac:spMkLst>
            <pc:docMk/>
            <pc:sldMk cId="1300273721" sldId="323"/>
            <ac:spMk id="3" creationId="{D4A3F945-69BA-1E42-A38C-C8BF6DFB0021}"/>
          </ac:spMkLst>
        </pc:spChg>
      </pc:sldChg>
      <pc:sldChg chg="modSp add mod">
        <pc:chgData name="Salustiano Rodrigues" userId="b0c2298ca69cb755" providerId="LiveId" clId="{ECC717C9-FB5E-4179-84E2-2AEC4212B480}" dt="2022-08-27T16:51:16.399" v="2838" actId="20577"/>
        <pc:sldMkLst>
          <pc:docMk/>
          <pc:sldMk cId="280453927" sldId="324"/>
        </pc:sldMkLst>
        <pc:spChg chg="mod">
          <ac:chgData name="Salustiano Rodrigues" userId="b0c2298ca69cb755" providerId="LiveId" clId="{ECC717C9-FB5E-4179-84E2-2AEC4212B480}" dt="2022-08-27T16:51:16.399" v="2838" actId="20577"/>
          <ac:spMkLst>
            <pc:docMk/>
            <pc:sldMk cId="280453927" sldId="324"/>
            <ac:spMk id="3" creationId="{D4A3F945-69BA-1E42-A38C-C8BF6DFB0021}"/>
          </ac:spMkLst>
        </pc:spChg>
      </pc:sldChg>
      <pc:sldChg chg="modSp add mod">
        <pc:chgData name="Salustiano Rodrigues" userId="b0c2298ca69cb755" providerId="LiveId" clId="{ECC717C9-FB5E-4179-84E2-2AEC4212B480}" dt="2022-08-27T16:59:55.337" v="2852" actId="20577"/>
        <pc:sldMkLst>
          <pc:docMk/>
          <pc:sldMk cId="1483419003" sldId="325"/>
        </pc:sldMkLst>
        <pc:spChg chg="mod">
          <ac:chgData name="Salustiano Rodrigues" userId="b0c2298ca69cb755" providerId="LiveId" clId="{ECC717C9-FB5E-4179-84E2-2AEC4212B480}" dt="2022-08-27T16:59:55.337" v="2852" actId="20577"/>
          <ac:spMkLst>
            <pc:docMk/>
            <pc:sldMk cId="1483419003" sldId="325"/>
            <ac:spMk id="3" creationId="{D4A3F945-69BA-1E42-A38C-C8BF6DFB0021}"/>
          </ac:spMkLst>
        </pc:spChg>
      </pc:sldChg>
      <pc:sldChg chg="modSp add mod">
        <pc:chgData name="Salustiano Rodrigues" userId="b0c2298ca69cb755" providerId="LiveId" clId="{ECC717C9-FB5E-4179-84E2-2AEC4212B480}" dt="2022-08-27T17:00:40.600" v="2901" actId="20577"/>
        <pc:sldMkLst>
          <pc:docMk/>
          <pc:sldMk cId="2872520344" sldId="326"/>
        </pc:sldMkLst>
        <pc:spChg chg="mod">
          <ac:chgData name="Salustiano Rodrigues" userId="b0c2298ca69cb755" providerId="LiveId" clId="{ECC717C9-FB5E-4179-84E2-2AEC4212B480}" dt="2022-08-27T17:00:40.600" v="2901" actId="20577"/>
          <ac:spMkLst>
            <pc:docMk/>
            <pc:sldMk cId="2872520344" sldId="326"/>
            <ac:spMk id="3" creationId="{D4A3F945-69BA-1E42-A38C-C8BF6DFB0021}"/>
          </ac:spMkLst>
        </pc:spChg>
      </pc:sldChg>
      <pc:sldChg chg="modSp add mod">
        <pc:chgData name="Salustiano Rodrigues" userId="b0c2298ca69cb755" providerId="LiveId" clId="{ECC717C9-FB5E-4179-84E2-2AEC4212B480}" dt="2022-08-27T17:02:40.067" v="2948" actId="113"/>
        <pc:sldMkLst>
          <pc:docMk/>
          <pc:sldMk cId="1926318043" sldId="327"/>
        </pc:sldMkLst>
        <pc:spChg chg="mod">
          <ac:chgData name="Salustiano Rodrigues" userId="b0c2298ca69cb755" providerId="LiveId" clId="{ECC717C9-FB5E-4179-84E2-2AEC4212B480}" dt="2022-08-27T17:02:40.067" v="2948" actId="113"/>
          <ac:spMkLst>
            <pc:docMk/>
            <pc:sldMk cId="1926318043" sldId="327"/>
            <ac:spMk id="3" creationId="{D4A3F945-69BA-1E42-A38C-C8BF6DFB0021}"/>
          </ac:spMkLst>
        </pc:spChg>
      </pc:sldChg>
      <pc:sldChg chg="addSp delSp modSp add mod setBg">
        <pc:chgData name="Salustiano Rodrigues" userId="b0c2298ca69cb755" providerId="LiveId" clId="{ECC717C9-FB5E-4179-84E2-2AEC4212B480}" dt="2022-08-27T17:04:57.960" v="2972" actId="1440"/>
        <pc:sldMkLst>
          <pc:docMk/>
          <pc:sldMk cId="890690885" sldId="328"/>
        </pc:sldMkLst>
        <pc:spChg chg="mod">
          <ac:chgData name="Salustiano Rodrigues" userId="b0c2298ca69cb755" providerId="LiveId" clId="{ECC717C9-FB5E-4179-84E2-2AEC4212B480}" dt="2022-08-27T17:04:52.369" v="2970" actId="26606"/>
          <ac:spMkLst>
            <pc:docMk/>
            <pc:sldMk cId="890690885" sldId="328"/>
            <ac:spMk id="2" creationId="{0E1644BD-8E6F-746C-63EA-ADA395C6F15D}"/>
          </ac:spMkLst>
        </pc:spChg>
        <pc:spChg chg="add del mod">
          <ac:chgData name="Salustiano Rodrigues" userId="b0c2298ca69cb755" providerId="LiveId" clId="{ECC717C9-FB5E-4179-84E2-2AEC4212B480}" dt="2022-08-27T17:04:54.996" v="2971" actId="123"/>
          <ac:spMkLst>
            <pc:docMk/>
            <pc:sldMk cId="890690885" sldId="328"/>
            <ac:spMk id="3" creationId="{D4A3F945-69BA-1E42-A38C-C8BF6DFB0021}"/>
          </ac:spMkLst>
        </pc:spChg>
        <pc:spChg chg="mod">
          <ac:chgData name="Salustiano Rodrigues" userId="b0c2298ca69cb755" providerId="LiveId" clId="{ECC717C9-FB5E-4179-84E2-2AEC4212B480}" dt="2022-08-27T17:04:52.369" v="2970" actId="26606"/>
          <ac:spMkLst>
            <pc:docMk/>
            <pc:sldMk cId="890690885" sldId="328"/>
            <ac:spMk id="4" creationId="{00D2D7F0-0C98-ECE5-3341-BED9941F6B14}"/>
          </ac:spMkLst>
        </pc:spChg>
        <pc:spChg chg="add del mod">
          <ac:chgData name="Salustiano Rodrigues" userId="b0c2298ca69cb755" providerId="LiveId" clId="{ECC717C9-FB5E-4179-84E2-2AEC4212B480}" dt="2022-08-27T17:04:47.806" v="2967" actId="478"/>
          <ac:spMkLst>
            <pc:docMk/>
            <pc:sldMk cId="890690885" sldId="328"/>
            <ac:spMk id="6" creationId="{A1975CDE-2615-33B6-7A06-EFF19F133C33}"/>
          </ac:spMkLst>
        </pc:spChg>
        <pc:spChg chg="add">
          <ac:chgData name="Salustiano Rodrigues" userId="b0c2298ca69cb755" providerId="LiveId" clId="{ECC717C9-FB5E-4179-84E2-2AEC4212B480}" dt="2022-08-27T17:04:52.369" v="2970" actId="26606"/>
          <ac:spMkLst>
            <pc:docMk/>
            <pc:sldMk cId="890690885" sldId="328"/>
            <ac:spMk id="1035" creationId="{E491B121-12B5-4977-A064-636AB0B9B0BD}"/>
          </ac:spMkLst>
        </pc:spChg>
        <pc:spChg chg="add">
          <ac:chgData name="Salustiano Rodrigues" userId="b0c2298ca69cb755" providerId="LiveId" clId="{ECC717C9-FB5E-4179-84E2-2AEC4212B480}" dt="2022-08-27T17:04:52.369" v="2970" actId="26606"/>
          <ac:spMkLst>
            <pc:docMk/>
            <pc:sldMk cId="890690885" sldId="328"/>
            <ac:spMk id="1037" creationId="{2ED05F70-AB3E-4472-B26B-EFE6A5A59BC8}"/>
          </ac:spMkLst>
        </pc:spChg>
        <pc:spChg chg="add">
          <ac:chgData name="Salustiano Rodrigues" userId="b0c2298ca69cb755" providerId="LiveId" clId="{ECC717C9-FB5E-4179-84E2-2AEC4212B480}" dt="2022-08-27T17:04:52.369" v="2970" actId="26606"/>
          <ac:spMkLst>
            <pc:docMk/>
            <pc:sldMk cId="890690885" sldId="328"/>
            <ac:spMk id="1039" creationId="{21F6BE39-9E37-45F0-B10C-92305CFB7C77}"/>
          </ac:spMkLst>
        </pc:spChg>
        <pc:picChg chg="add del">
          <ac:chgData name="Salustiano Rodrigues" userId="b0c2298ca69cb755" providerId="LiveId" clId="{ECC717C9-FB5E-4179-84E2-2AEC4212B480}" dt="2022-08-27T17:04:50.252" v="2968" actId="478"/>
          <ac:picMkLst>
            <pc:docMk/>
            <pc:sldMk cId="890690885" sldId="328"/>
            <ac:picMk id="1026" creationId="{319DF261-EE98-16FF-4E2C-3FAA6582F7A7}"/>
          </ac:picMkLst>
        </pc:picChg>
        <pc:picChg chg="add del">
          <ac:chgData name="Salustiano Rodrigues" userId="b0c2298ca69cb755" providerId="LiveId" clId="{ECC717C9-FB5E-4179-84E2-2AEC4212B480}" dt="2022-08-27T17:04:47.477" v="2966"/>
          <ac:picMkLst>
            <pc:docMk/>
            <pc:sldMk cId="890690885" sldId="328"/>
            <ac:picMk id="1028" creationId="{FD7F7FC1-2E5C-9EB9-F40D-7FD1A245021D}"/>
          </ac:picMkLst>
        </pc:picChg>
        <pc:picChg chg="add mod ord">
          <ac:chgData name="Salustiano Rodrigues" userId="b0c2298ca69cb755" providerId="LiveId" clId="{ECC717C9-FB5E-4179-84E2-2AEC4212B480}" dt="2022-08-27T17:04:57.960" v="2972" actId="1440"/>
          <ac:picMkLst>
            <pc:docMk/>
            <pc:sldMk cId="890690885" sldId="328"/>
            <ac:picMk id="1030" creationId="{83891037-9F1E-F94B-8E18-C50B1049E08A}"/>
          </ac:picMkLst>
        </pc:picChg>
      </pc:sldChg>
      <pc:sldChg chg="delSp modSp add mod delDesignElem chgLayout">
        <pc:chgData name="Salustiano Rodrigues" userId="b0c2298ca69cb755" providerId="LiveId" clId="{ECC717C9-FB5E-4179-84E2-2AEC4212B480}" dt="2022-08-27T17:07:32.531" v="3011" actId="27636"/>
        <pc:sldMkLst>
          <pc:docMk/>
          <pc:sldMk cId="2930656137" sldId="329"/>
        </pc:sldMkLst>
        <pc:spChg chg="mod ord">
          <ac:chgData name="Salustiano Rodrigues" userId="b0c2298ca69cb755" providerId="LiveId" clId="{ECC717C9-FB5E-4179-84E2-2AEC4212B480}" dt="2022-08-27T17:05:31.557" v="2975" actId="700"/>
          <ac:spMkLst>
            <pc:docMk/>
            <pc:sldMk cId="2930656137" sldId="329"/>
            <ac:spMk id="2" creationId="{0E1644BD-8E6F-746C-63EA-ADA395C6F15D}"/>
          </ac:spMkLst>
        </pc:spChg>
        <pc:spChg chg="mod ord">
          <ac:chgData name="Salustiano Rodrigues" userId="b0c2298ca69cb755" providerId="LiveId" clId="{ECC717C9-FB5E-4179-84E2-2AEC4212B480}" dt="2022-08-27T17:07:32.531" v="3011" actId="27636"/>
          <ac:spMkLst>
            <pc:docMk/>
            <pc:sldMk cId="2930656137" sldId="329"/>
            <ac:spMk id="3" creationId="{D4A3F945-69BA-1E42-A38C-C8BF6DFB0021}"/>
          </ac:spMkLst>
        </pc:spChg>
        <pc:spChg chg="mod ord">
          <ac:chgData name="Salustiano Rodrigues" userId="b0c2298ca69cb755" providerId="LiveId" clId="{ECC717C9-FB5E-4179-84E2-2AEC4212B480}" dt="2022-08-27T17:05:31.557" v="2975" actId="700"/>
          <ac:spMkLst>
            <pc:docMk/>
            <pc:sldMk cId="2930656137" sldId="329"/>
            <ac:spMk id="4" creationId="{00D2D7F0-0C98-ECE5-3341-BED9941F6B14}"/>
          </ac:spMkLst>
        </pc:spChg>
        <pc:spChg chg="del">
          <ac:chgData name="Salustiano Rodrigues" userId="b0c2298ca69cb755" providerId="LiveId" clId="{ECC717C9-FB5E-4179-84E2-2AEC4212B480}" dt="2022-08-27T17:05:31.557" v="2975" actId="700"/>
          <ac:spMkLst>
            <pc:docMk/>
            <pc:sldMk cId="2930656137" sldId="329"/>
            <ac:spMk id="1035" creationId="{E491B121-12B5-4977-A064-636AB0B9B0BD}"/>
          </ac:spMkLst>
        </pc:spChg>
        <pc:spChg chg="del">
          <ac:chgData name="Salustiano Rodrigues" userId="b0c2298ca69cb755" providerId="LiveId" clId="{ECC717C9-FB5E-4179-84E2-2AEC4212B480}" dt="2022-08-27T17:05:31.557" v="2975" actId="700"/>
          <ac:spMkLst>
            <pc:docMk/>
            <pc:sldMk cId="2930656137" sldId="329"/>
            <ac:spMk id="1037" creationId="{2ED05F70-AB3E-4472-B26B-EFE6A5A59BC8}"/>
          </ac:spMkLst>
        </pc:spChg>
        <pc:spChg chg="del">
          <ac:chgData name="Salustiano Rodrigues" userId="b0c2298ca69cb755" providerId="LiveId" clId="{ECC717C9-FB5E-4179-84E2-2AEC4212B480}" dt="2022-08-27T17:05:31.557" v="2975" actId="700"/>
          <ac:spMkLst>
            <pc:docMk/>
            <pc:sldMk cId="2930656137" sldId="329"/>
            <ac:spMk id="1039" creationId="{21F6BE39-9E37-45F0-B10C-92305CFB7C77}"/>
          </ac:spMkLst>
        </pc:spChg>
        <pc:picChg chg="del">
          <ac:chgData name="Salustiano Rodrigues" userId="b0c2298ca69cb755" providerId="LiveId" clId="{ECC717C9-FB5E-4179-84E2-2AEC4212B480}" dt="2022-08-27T17:05:28.404" v="2974" actId="478"/>
          <ac:picMkLst>
            <pc:docMk/>
            <pc:sldMk cId="2930656137" sldId="329"/>
            <ac:picMk id="1030" creationId="{83891037-9F1E-F94B-8E18-C50B1049E08A}"/>
          </ac:picMkLst>
        </pc:picChg>
      </pc:sldChg>
      <pc:sldChg chg="addSp delSp modSp add mod">
        <pc:chgData name="Salustiano Rodrigues" userId="b0c2298ca69cb755" providerId="LiveId" clId="{ECC717C9-FB5E-4179-84E2-2AEC4212B480}" dt="2022-08-27T17:09:38.038" v="3029" actId="1076"/>
        <pc:sldMkLst>
          <pc:docMk/>
          <pc:sldMk cId="639374893" sldId="330"/>
        </pc:sldMkLst>
        <pc:spChg chg="mod">
          <ac:chgData name="Salustiano Rodrigues" userId="b0c2298ca69cb755" providerId="LiveId" clId="{ECC717C9-FB5E-4179-84E2-2AEC4212B480}" dt="2022-08-27T17:09:37.566" v="3028" actId="26606"/>
          <ac:spMkLst>
            <pc:docMk/>
            <pc:sldMk cId="639374893" sldId="330"/>
            <ac:spMk id="2" creationId="{0E1644BD-8E6F-746C-63EA-ADA395C6F15D}"/>
          </ac:spMkLst>
        </pc:spChg>
        <pc:spChg chg="mod ord">
          <ac:chgData name="Salustiano Rodrigues" userId="b0c2298ca69cb755" providerId="LiveId" clId="{ECC717C9-FB5E-4179-84E2-2AEC4212B480}" dt="2022-08-27T17:09:37.566" v="3028" actId="26606"/>
          <ac:spMkLst>
            <pc:docMk/>
            <pc:sldMk cId="639374893" sldId="330"/>
            <ac:spMk id="3" creationId="{D4A3F945-69BA-1E42-A38C-C8BF6DFB0021}"/>
          </ac:spMkLst>
        </pc:spChg>
        <pc:spChg chg="mod">
          <ac:chgData name="Salustiano Rodrigues" userId="b0c2298ca69cb755" providerId="LiveId" clId="{ECC717C9-FB5E-4179-84E2-2AEC4212B480}" dt="2022-08-27T17:09:37.566" v="3028" actId="26606"/>
          <ac:spMkLst>
            <pc:docMk/>
            <pc:sldMk cId="639374893" sldId="330"/>
            <ac:spMk id="4" creationId="{00D2D7F0-0C98-ECE5-3341-BED9941F6B14}"/>
          </ac:spMkLst>
        </pc:spChg>
        <pc:spChg chg="ord">
          <ac:chgData name="Salustiano Rodrigues" userId="b0c2298ca69cb755" providerId="LiveId" clId="{ECC717C9-FB5E-4179-84E2-2AEC4212B480}" dt="2022-08-27T17:09:36.884" v="3026" actId="26606"/>
          <ac:spMkLst>
            <pc:docMk/>
            <pc:sldMk cId="639374893" sldId="330"/>
            <ac:spMk id="5" creationId="{9C8F51F0-957C-FFEE-8F14-D32847AD5903}"/>
          </ac:spMkLst>
        </pc:spChg>
        <pc:spChg chg="add del">
          <ac:chgData name="Salustiano Rodrigues" userId="b0c2298ca69cb755" providerId="LiveId" clId="{ECC717C9-FB5E-4179-84E2-2AEC4212B480}" dt="2022-08-27T17:09:37.566" v="3028" actId="26606"/>
          <ac:spMkLst>
            <pc:docMk/>
            <pc:sldMk cId="639374893" sldId="330"/>
            <ac:spMk id="12" creationId="{1EDD21E1-BAF0-4314-AB31-82ECB8AC9EA9}"/>
          </ac:spMkLst>
        </pc:spChg>
        <pc:spChg chg="add del">
          <ac:chgData name="Salustiano Rodrigues" userId="b0c2298ca69cb755" providerId="LiveId" clId="{ECC717C9-FB5E-4179-84E2-2AEC4212B480}" dt="2022-08-27T17:09:37.566" v="3028" actId="26606"/>
          <ac:spMkLst>
            <pc:docMk/>
            <pc:sldMk cId="639374893" sldId="330"/>
            <ac:spMk id="14" creationId="{FDC8619C-F25D-468E-95FA-2A2151D7DDD2}"/>
          </ac:spMkLst>
        </pc:spChg>
        <pc:spChg chg="add del">
          <ac:chgData name="Salustiano Rodrigues" userId="b0c2298ca69cb755" providerId="LiveId" clId="{ECC717C9-FB5E-4179-84E2-2AEC4212B480}" dt="2022-08-27T17:09:37.566" v="3028" actId="26606"/>
          <ac:spMkLst>
            <pc:docMk/>
            <pc:sldMk cId="639374893" sldId="330"/>
            <ac:spMk id="16" creationId="{7D9439D6-DEAD-4CEB-A61B-BE3D64D1B598}"/>
          </ac:spMkLst>
        </pc:spChg>
        <pc:picChg chg="add mod ord">
          <ac:chgData name="Salustiano Rodrigues" userId="b0c2298ca69cb755" providerId="LiveId" clId="{ECC717C9-FB5E-4179-84E2-2AEC4212B480}" dt="2022-08-27T17:09:38.038" v="3029" actId="1076"/>
          <ac:picMkLst>
            <pc:docMk/>
            <pc:sldMk cId="639374893" sldId="330"/>
            <ac:picMk id="7" creationId="{CFDBE01A-8247-2519-B479-B72C7E563581}"/>
          </ac:picMkLst>
        </pc:picChg>
      </pc:sldChg>
      <pc:sldChg chg="delSp modSp add mod">
        <pc:chgData name="Salustiano Rodrigues" userId="b0c2298ca69cb755" providerId="LiveId" clId="{ECC717C9-FB5E-4179-84E2-2AEC4212B480}" dt="2022-08-27T17:10:37.979" v="3048" actId="113"/>
        <pc:sldMkLst>
          <pc:docMk/>
          <pc:sldMk cId="4003058513" sldId="331"/>
        </pc:sldMkLst>
        <pc:spChg chg="mod">
          <ac:chgData name="Salustiano Rodrigues" userId="b0c2298ca69cb755" providerId="LiveId" clId="{ECC717C9-FB5E-4179-84E2-2AEC4212B480}" dt="2022-08-27T17:10:37.979" v="3048" actId="113"/>
          <ac:spMkLst>
            <pc:docMk/>
            <pc:sldMk cId="4003058513" sldId="331"/>
            <ac:spMk id="3" creationId="{D4A3F945-69BA-1E42-A38C-C8BF6DFB0021}"/>
          </ac:spMkLst>
        </pc:spChg>
        <pc:picChg chg="del">
          <ac:chgData name="Salustiano Rodrigues" userId="b0c2298ca69cb755" providerId="LiveId" clId="{ECC717C9-FB5E-4179-84E2-2AEC4212B480}" dt="2022-08-27T17:09:48.424" v="3031" actId="478"/>
          <ac:picMkLst>
            <pc:docMk/>
            <pc:sldMk cId="4003058513" sldId="331"/>
            <ac:picMk id="7" creationId="{CFDBE01A-8247-2519-B479-B72C7E563581}"/>
          </ac:picMkLst>
        </pc:picChg>
      </pc:sldChg>
      <pc:sldChg chg="modSp new del mod">
        <pc:chgData name="Salustiano Rodrigues" userId="b0c2298ca69cb755" providerId="LiveId" clId="{ECC717C9-FB5E-4179-84E2-2AEC4212B480}" dt="2022-08-27T17:11:59.709" v="3066" actId="47"/>
        <pc:sldMkLst>
          <pc:docMk/>
          <pc:sldMk cId="882677590" sldId="332"/>
        </pc:sldMkLst>
        <pc:spChg chg="mod">
          <ac:chgData name="Salustiano Rodrigues" userId="b0c2298ca69cb755" providerId="LiveId" clId="{ECC717C9-FB5E-4179-84E2-2AEC4212B480}" dt="2022-08-27T17:11:21.780" v="3062" actId="20577"/>
          <ac:spMkLst>
            <pc:docMk/>
            <pc:sldMk cId="882677590" sldId="332"/>
            <ac:spMk id="2" creationId="{6302142E-BBC5-B2BE-EE0F-CEAE33BE08D5}"/>
          </ac:spMkLst>
        </pc:spChg>
        <pc:spChg chg="mod">
          <ac:chgData name="Salustiano Rodrigues" userId="b0c2298ca69cb755" providerId="LiveId" clId="{ECC717C9-FB5E-4179-84E2-2AEC4212B480}" dt="2022-08-27T17:11:37.950" v="3065" actId="15"/>
          <ac:spMkLst>
            <pc:docMk/>
            <pc:sldMk cId="882677590" sldId="332"/>
            <ac:spMk id="3" creationId="{3DBF8A13-469D-24D6-67E7-F94C1E8887EA}"/>
          </ac:spMkLst>
        </pc:spChg>
      </pc:sldChg>
      <pc:sldChg chg="modSp new del mod">
        <pc:chgData name="Salustiano Rodrigues" userId="b0c2298ca69cb755" providerId="LiveId" clId="{ECC717C9-FB5E-4179-84E2-2AEC4212B480}" dt="2022-08-27T17:14:19.027" v="3078" actId="47"/>
        <pc:sldMkLst>
          <pc:docMk/>
          <pc:sldMk cId="2288095340" sldId="332"/>
        </pc:sldMkLst>
        <pc:spChg chg="mod">
          <ac:chgData name="Salustiano Rodrigues" userId="b0c2298ca69cb755" providerId="LiveId" clId="{ECC717C9-FB5E-4179-84E2-2AEC4212B480}" dt="2022-08-27T17:13:29.780" v="3077" actId="20577"/>
          <ac:spMkLst>
            <pc:docMk/>
            <pc:sldMk cId="2288095340" sldId="332"/>
            <ac:spMk id="2" creationId="{83FD21A7-A03E-EDCF-9C64-7A564CBA8C5F}"/>
          </ac:spMkLst>
        </pc:spChg>
      </pc:sldChg>
    </pc:docChg>
  </pc:docChgLst>
  <pc:docChgLst>
    <pc:chgData name="Salustiano Rodrigues" userId="b0c2298ca69cb755" providerId="LiveId" clId="{472725AA-8A44-46D6-9F06-080744B1ADFA}"/>
    <pc:docChg chg="undo redo custSel addSld delSld modSld sldOrd">
      <pc:chgData name="Salustiano Rodrigues" userId="b0c2298ca69cb755" providerId="LiveId" clId="{472725AA-8A44-46D6-9F06-080744B1ADFA}" dt="2022-09-21T18:05:38.560" v="972" actId="20577"/>
      <pc:docMkLst>
        <pc:docMk/>
      </pc:docMkLst>
      <pc:sldChg chg="delSp modSp mod">
        <pc:chgData name="Salustiano Rodrigues" userId="b0c2298ca69cb755" providerId="LiveId" clId="{472725AA-8A44-46D6-9F06-080744B1ADFA}" dt="2022-09-21T17:18:54.029" v="76" actId="14"/>
        <pc:sldMkLst>
          <pc:docMk/>
          <pc:sldMk cId="2709367394" sldId="289"/>
        </pc:sldMkLst>
        <pc:spChg chg="mod">
          <ac:chgData name="Salustiano Rodrigues" userId="b0c2298ca69cb755" providerId="LiveId" clId="{472725AA-8A44-46D6-9F06-080744B1ADFA}" dt="2022-09-21T17:18:54.029" v="76" actId="14"/>
          <ac:spMkLst>
            <pc:docMk/>
            <pc:sldMk cId="2709367394" sldId="289"/>
            <ac:spMk id="3" creationId="{2DB97DCF-A9FB-4CEA-B6C7-D7C69F3F89A7}"/>
          </ac:spMkLst>
        </pc:spChg>
        <pc:picChg chg="del">
          <ac:chgData name="Salustiano Rodrigues" userId="b0c2298ca69cb755" providerId="LiveId" clId="{472725AA-8A44-46D6-9F06-080744B1ADFA}" dt="2022-09-21T17:17:53.897" v="1" actId="478"/>
          <ac:picMkLst>
            <pc:docMk/>
            <pc:sldMk cId="2709367394" sldId="289"/>
            <ac:picMk id="1026" creationId="{46ECC9E0-3301-3AA4-C5AE-EB85F89416E7}"/>
          </ac:picMkLst>
        </pc:picChg>
      </pc:sldChg>
      <pc:sldChg chg="del">
        <pc:chgData name="Salustiano Rodrigues" userId="b0c2298ca69cb755" providerId="LiveId" clId="{472725AA-8A44-46D6-9F06-080744B1ADFA}" dt="2022-09-21T17:18:12.950" v="12" actId="47"/>
        <pc:sldMkLst>
          <pc:docMk/>
          <pc:sldMk cId="1944101907" sldId="290"/>
        </pc:sldMkLst>
      </pc:sldChg>
      <pc:sldChg chg="del">
        <pc:chgData name="Salustiano Rodrigues" userId="b0c2298ca69cb755" providerId="LiveId" clId="{472725AA-8A44-46D6-9F06-080744B1ADFA}" dt="2022-09-21T17:18:13.058" v="13" actId="47"/>
        <pc:sldMkLst>
          <pc:docMk/>
          <pc:sldMk cId="560579758" sldId="291"/>
        </pc:sldMkLst>
      </pc:sldChg>
      <pc:sldChg chg="del">
        <pc:chgData name="Salustiano Rodrigues" userId="b0c2298ca69cb755" providerId="LiveId" clId="{472725AA-8A44-46D6-9F06-080744B1ADFA}" dt="2022-09-21T17:18:13.213" v="14" actId="47"/>
        <pc:sldMkLst>
          <pc:docMk/>
          <pc:sldMk cId="406354175" sldId="292"/>
        </pc:sldMkLst>
      </pc:sldChg>
      <pc:sldChg chg="del">
        <pc:chgData name="Salustiano Rodrigues" userId="b0c2298ca69cb755" providerId="LiveId" clId="{472725AA-8A44-46D6-9F06-080744B1ADFA}" dt="2022-09-21T17:18:13.396" v="15" actId="47"/>
        <pc:sldMkLst>
          <pc:docMk/>
          <pc:sldMk cId="4135212744" sldId="293"/>
        </pc:sldMkLst>
      </pc:sldChg>
      <pc:sldChg chg="del">
        <pc:chgData name="Salustiano Rodrigues" userId="b0c2298ca69cb755" providerId="LiveId" clId="{472725AA-8A44-46D6-9F06-080744B1ADFA}" dt="2022-09-21T17:18:13.551" v="16" actId="47"/>
        <pc:sldMkLst>
          <pc:docMk/>
          <pc:sldMk cId="3019867394" sldId="294"/>
        </pc:sldMkLst>
      </pc:sldChg>
      <pc:sldChg chg="del">
        <pc:chgData name="Salustiano Rodrigues" userId="b0c2298ca69cb755" providerId="LiveId" clId="{472725AA-8A44-46D6-9F06-080744B1ADFA}" dt="2022-09-21T17:18:13.713" v="17" actId="47"/>
        <pc:sldMkLst>
          <pc:docMk/>
          <pc:sldMk cId="2409594843" sldId="295"/>
        </pc:sldMkLst>
      </pc:sldChg>
      <pc:sldChg chg="del">
        <pc:chgData name="Salustiano Rodrigues" userId="b0c2298ca69cb755" providerId="LiveId" clId="{472725AA-8A44-46D6-9F06-080744B1ADFA}" dt="2022-09-21T17:18:13.865" v="18" actId="47"/>
        <pc:sldMkLst>
          <pc:docMk/>
          <pc:sldMk cId="1066829169" sldId="296"/>
        </pc:sldMkLst>
      </pc:sldChg>
      <pc:sldChg chg="del">
        <pc:chgData name="Salustiano Rodrigues" userId="b0c2298ca69cb755" providerId="LiveId" clId="{472725AA-8A44-46D6-9F06-080744B1ADFA}" dt="2022-09-21T17:18:14.026" v="19" actId="47"/>
        <pc:sldMkLst>
          <pc:docMk/>
          <pc:sldMk cId="1672189571" sldId="297"/>
        </pc:sldMkLst>
      </pc:sldChg>
      <pc:sldChg chg="del">
        <pc:chgData name="Salustiano Rodrigues" userId="b0c2298ca69cb755" providerId="LiveId" clId="{472725AA-8A44-46D6-9F06-080744B1ADFA}" dt="2022-09-21T17:18:14.520" v="20" actId="47"/>
        <pc:sldMkLst>
          <pc:docMk/>
          <pc:sldMk cId="3580629145" sldId="298"/>
        </pc:sldMkLst>
      </pc:sldChg>
      <pc:sldChg chg="del">
        <pc:chgData name="Salustiano Rodrigues" userId="b0c2298ca69cb755" providerId="LiveId" clId="{472725AA-8A44-46D6-9F06-080744B1ADFA}" dt="2022-09-21T17:18:14.571" v="21" actId="47"/>
        <pc:sldMkLst>
          <pc:docMk/>
          <pc:sldMk cId="2322110154" sldId="299"/>
        </pc:sldMkLst>
      </pc:sldChg>
      <pc:sldChg chg="del">
        <pc:chgData name="Salustiano Rodrigues" userId="b0c2298ca69cb755" providerId="LiveId" clId="{472725AA-8A44-46D6-9F06-080744B1ADFA}" dt="2022-09-21T17:18:14.612" v="22" actId="47"/>
        <pc:sldMkLst>
          <pc:docMk/>
          <pc:sldMk cId="1212313709" sldId="300"/>
        </pc:sldMkLst>
      </pc:sldChg>
      <pc:sldChg chg="del">
        <pc:chgData name="Salustiano Rodrigues" userId="b0c2298ca69cb755" providerId="LiveId" clId="{472725AA-8A44-46D6-9F06-080744B1ADFA}" dt="2022-09-21T17:18:14.652" v="23" actId="47"/>
        <pc:sldMkLst>
          <pc:docMk/>
          <pc:sldMk cId="2960930112" sldId="301"/>
        </pc:sldMkLst>
      </pc:sldChg>
      <pc:sldChg chg="del">
        <pc:chgData name="Salustiano Rodrigues" userId="b0c2298ca69cb755" providerId="LiveId" clId="{472725AA-8A44-46D6-9F06-080744B1ADFA}" dt="2022-09-21T17:18:14.683" v="24" actId="47"/>
        <pc:sldMkLst>
          <pc:docMk/>
          <pc:sldMk cId="813271177" sldId="302"/>
        </pc:sldMkLst>
      </pc:sldChg>
      <pc:sldChg chg="del">
        <pc:chgData name="Salustiano Rodrigues" userId="b0c2298ca69cb755" providerId="LiveId" clId="{472725AA-8A44-46D6-9F06-080744B1ADFA}" dt="2022-09-21T17:18:14.716" v="25" actId="47"/>
        <pc:sldMkLst>
          <pc:docMk/>
          <pc:sldMk cId="3211133018" sldId="303"/>
        </pc:sldMkLst>
      </pc:sldChg>
      <pc:sldChg chg="del">
        <pc:chgData name="Salustiano Rodrigues" userId="b0c2298ca69cb755" providerId="LiveId" clId="{472725AA-8A44-46D6-9F06-080744B1ADFA}" dt="2022-09-21T17:18:14.784" v="26" actId="47"/>
        <pc:sldMkLst>
          <pc:docMk/>
          <pc:sldMk cId="439350643" sldId="304"/>
        </pc:sldMkLst>
      </pc:sldChg>
      <pc:sldChg chg="del">
        <pc:chgData name="Salustiano Rodrigues" userId="b0c2298ca69cb755" providerId="LiveId" clId="{472725AA-8A44-46D6-9F06-080744B1ADFA}" dt="2022-09-21T17:18:14.828" v="27" actId="47"/>
        <pc:sldMkLst>
          <pc:docMk/>
          <pc:sldMk cId="2002738950" sldId="305"/>
        </pc:sldMkLst>
      </pc:sldChg>
      <pc:sldChg chg="del">
        <pc:chgData name="Salustiano Rodrigues" userId="b0c2298ca69cb755" providerId="LiveId" clId="{472725AA-8A44-46D6-9F06-080744B1ADFA}" dt="2022-09-21T17:18:14.866" v="28" actId="47"/>
        <pc:sldMkLst>
          <pc:docMk/>
          <pc:sldMk cId="1035785202" sldId="306"/>
        </pc:sldMkLst>
      </pc:sldChg>
      <pc:sldChg chg="del">
        <pc:chgData name="Salustiano Rodrigues" userId="b0c2298ca69cb755" providerId="LiveId" clId="{472725AA-8A44-46D6-9F06-080744B1ADFA}" dt="2022-09-21T17:18:14.898" v="29" actId="47"/>
        <pc:sldMkLst>
          <pc:docMk/>
          <pc:sldMk cId="2455242749" sldId="307"/>
        </pc:sldMkLst>
      </pc:sldChg>
      <pc:sldChg chg="del">
        <pc:chgData name="Salustiano Rodrigues" userId="b0c2298ca69cb755" providerId="LiveId" clId="{472725AA-8A44-46D6-9F06-080744B1ADFA}" dt="2022-09-21T17:18:14.934" v="30" actId="47"/>
        <pc:sldMkLst>
          <pc:docMk/>
          <pc:sldMk cId="2163184171" sldId="308"/>
        </pc:sldMkLst>
      </pc:sldChg>
      <pc:sldChg chg="del">
        <pc:chgData name="Salustiano Rodrigues" userId="b0c2298ca69cb755" providerId="LiveId" clId="{472725AA-8A44-46D6-9F06-080744B1ADFA}" dt="2022-09-21T17:18:14.980" v="31" actId="47"/>
        <pc:sldMkLst>
          <pc:docMk/>
          <pc:sldMk cId="2521148120" sldId="309"/>
        </pc:sldMkLst>
      </pc:sldChg>
      <pc:sldChg chg="del">
        <pc:chgData name="Salustiano Rodrigues" userId="b0c2298ca69cb755" providerId="LiveId" clId="{472725AA-8A44-46D6-9F06-080744B1ADFA}" dt="2022-09-21T17:18:14.994" v="32" actId="47"/>
        <pc:sldMkLst>
          <pc:docMk/>
          <pc:sldMk cId="467777870" sldId="310"/>
        </pc:sldMkLst>
      </pc:sldChg>
      <pc:sldChg chg="ord">
        <pc:chgData name="Salustiano Rodrigues" userId="b0c2298ca69cb755" providerId="LiveId" clId="{472725AA-8A44-46D6-9F06-080744B1ADFA}" dt="2022-09-21T17:31:10.877" v="231"/>
        <pc:sldMkLst>
          <pc:docMk/>
          <pc:sldMk cId="442973404" sldId="311"/>
        </pc:sldMkLst>
      </pc:sldChg>
      <pc:sldChg chg="del">
        <pc:chgData name="Salustiano Rodrigues" userId="b0c2298ca69cb755" providerId="LiveId" clId="{472725AA-8A44-46D6-9F06-080744B1ADFA}" dt="2022-09-21T17:18:15.040" v="33" actId="47"/>
        <pc:sldMkLst>
          <pc:docMk/>
          <pc:sldMk cId="603779948" sldId="312"/>
        </pc:sldMkLst>
      </pc:sldChg>
      <pc:sldChg chg="modSp add mod">
        <pc:chgData name="Salustiano Rodrigues" userId="b0c2298ca69cb755" providerId="LiveId" clId="{472725AA-8A44-46D6-9F06-080744B1ADFA}" dt="2022-09-21T17:20:11.172" v="114" actId="5793"/>
        <pc:sldMkLst>
          <pc:docMk/>
          <pc:sldMk cId="3978500945" sldId="312"/>
        </pc:sldMkLst>
        <pc:spChg chg="mod">
          <ac:chgData name="Salustiano Rodrigues" userId="b0c2298ca69cb755" providerId="LiveId" clId="{472725AA-8A44-46D6-9F06-080744B1ADFA}" dt="2022-09-21T17:20:11.172" v="114" actId="5793"/>
          <ac:spMkLst>
            <pc:docMk/>
            <pc:sldMk cId="3978500945" sldId="312"/>
            <ac:spMk id="3" creationId="{2DB97DCF-A9FB-4CEA-B6C7-D7C69F3F89A7}"/>
          </ac:spMkLst>
        </pc:spChg>
      </pc:sldChg>
      <pc:sldChg chg="del">
        <pc:chgData name="Salustiano Rodrigues" userId="b0c2298ca69cb755" providerId="LiveId" clId="{472725AA-8A44-46D6-9F06-080744B1ADFA}" dt="2022-09-21T17:18:15.096" v="34" actId="47"/>
        <pc:sldMkLst>
          <pc:docMk/>
          <pc:sldMk cId="3358641380" sldId="313"/>
        </pc:sldMkLst>
      </pc:sldChg>
      <pc:sldChg chg="modSp add mod">
        <pc:chgData name="Salustiano Rodrigues" userId="b0c2298ca69cb755" providerId="LiveId" clId="{472725AA-8A44-46D6-9F06-080744B1ADFA}" dt="2022-09-21T17:31:16.369" v="232"/>
        <pc:sldMkLst>
          <pc:docMk/>
          <pc:sldMk cId="3591700473" sldId="313"/>
        </pc:sldMkLst>
        <pc:spChg chg="mod">
          <ac:chgData name="Salustiano Rodrigues" userId="b0c2298ca69cb755" providerId="LiveId" clId="{472725AA-8A44-46D6-9F06-080744B1ADFA}" dt="2022-09-21T17:31:16.369" v="232"/>
          <ac:spMkLst>
            <pc:docMk/>
            <pc:sldMk cId="3591700473" sldId="313"/>
            <ac:spMk id="2" creationId="{ECC94FDA-C825-43A2-A0A2-0C5CA0FA9BB2}"/>
          </ac:spMkLst>
        </pc:spChg>
        <pc:spChg chg="mod">
          <ac:chgData name="Salustiano Rodrigues" userId="b0c2298ca69cb755" providerId="LiveId" clId="{472725AA-8A44-46D6-9F06-080744B1ADFA}" dt="2022-09-21T17:28:02.389" v="148" actId="313"/>
          <ac:spMkLst>
            <pc:docMk/>
            <pc:sldMk cId="3591700473" sldId="313"/>
            <ac:spMk id="3" creationId="{2DB97DCF-A9FB-4CEA-B6C7-D7C69F3F89A7}"/>
          </ac:spMkLst>
        </pc:spChg>
      </pc:sldChg>
      <pc:sldChg chg="modSp add mod">
        <pc:chgData name="Salustiano Rodrigues" userId="b0c2298ca69cb755" providerId="LiveId" clId="{472725AA-8A44-46D6-9F06-080744B1ADFA}" dt="2022-09-21T17:31:18.292" v="233"/>
        <pc:sldMkLst>
          <pc:docMk/>
          <pc:sldMk cId="1039717634" sldId="314"/>
        </pc:sldMkLst>
        <pc:spChg chg="mod">
          <ac:chgData name="Salustiano Rodrigues" userId="b0c2298ca69cb755" providerId="LiveId" clId="{472725AA-8A44-46D6-9F06-080744B1ADFA}" dt="2022-09-21T17:31:18.292" v="233"/>
          <ac:spMkLst>
            <pc:docMk/>
            <pc:sldMk cId="1039717634" sldId="314"/>
            <ac:spMk id="2" creationId="{ECC94FDA-C825-43A2-A0A2-0C5CA0FA9BB2}"/>
          </ac:spMkLst>
        </pc:spChg>
        <pc:spChg chg="mod">
          <ac:chgData name="Salustiano Rodrigues" userId="b0c2298ca69cb755" providerId="LiveId" clId="{472725AA-8A44-46D6-9F06-080744B1ADFA}" dt="2022-09-21T17:29:20.080" v="182" actId="113"/>
          <ac:spMkLst>
            <pc:docMk/>
            <pc:sldMk cId="1039717634" sldId="314"/>
            <ac:spMk id="3" creationId="{2DB97DCF-A9FB-4CEA-B6C7-D7C69F3F89A7}"/>
          </ac:spMkLst>
        </pc:spChg>
      </pc:sldChg>
      <pc:sldChg chg="del">
        <pc:chgData name="Salustiano Rodrigues" userId="b0c2298ca69cb755" providerId="LiveId" clId="{472725AA-8A44-46D6-9F06-080744B1ADFA}" dt="2022-09-21T17:18:15.149" v="35" actId="47"/>
        <pc:sldMkLst>
          <pc:docMk/>
          <pc:sldMk cId="2155827712" sldId="314"/>
        </pc:sldMkLst>
      </pc:sldChg>
      <pc:sldChg chg="del">
        <pc:chgData name="Salustiano Rodrigues" userId="b0c2298ca69cb755" providerId="LiveId" clId="{472725AA-8A44-46D6-9F06-080744B1ADFA}" dt="2022-09-21T17:18:15.520" v="36" actId="47"/>
        <pc:sldMkLst>
          <pc:docMk/>
          <pc:sldMk cId="769710361" sldId="315"/>
        </pc:sldMkLst>
      </pc:sldChg>
      <pc:sldChg chg="modSp add mod">
        <pc:chgData name="Salustiano Rodrigues" userId="b0c2298ca69cb755" providerId="LiveId" clId="{472725AA-8A44-46D6-9F06-080744B1ADFA}" dt="2022-09-21T17:31:21.692" v="234"/>
        <pc:sldMkLst>
          <pc:docMk/>
          <pc:sldMk cId="2145515533" sldId="315"/>
        </pc:sldMkLst>
        <pc:spChg chg="mod">
          <ac:chgData name="Salustiano Rodrigues" userId="b0c2298ca69cb755" providerId="LiveId" clId="{472725AA-8A44-46D6-9F06-080744B1ADFA}" dt="2022-09-21T17:31:21.692" v="234"/>
          <ac:spMkLst>
            <pc:docMk/>
            <pc:sldMk cId="2145515533" sldId="315"/>
            <ac:spMk id="2" creationId="{ECC94FDA-C825-43A2-A0A2-0C5CA0FA9BB2}"/>
          </ac:spMkLst>
        </pc:spChg>
        <pc:spChg chg="mod">
          <ac:chgData name="Salustiano Rodrigues" userId="b0c2298ca69cb755" providerId="LiveId" clId="{472725AA-8A44-46D6-9F06-080744B1ADFA}" dt="2022-09-21T17:30:03.470" v="201" actId="113"/>
          <ac:spMkLst>
            <pc:docMk/>
            <pc:sldMk cId="2145515533" sldId="315"/>
            <ac:spMk id="3" creationId="{2DB97DCF-A9FB-4CEA-B6C7-D7C69F3F89A7}"/>
          </ac:spMkLst>
        </pc:spChg>
      </pc:sldChg>
      <pc:sldChg chg="modSp add mod">
        <pc:chgData name="Salustiano Rodrigues" userId="b0c2298ca69cb755" providerId="LiveId" clId="{472725AA-8A44-46D6-9F06-080744B1ADFA}" dt="2022-09-21T17:31:23.706" v="235"/>
        <pc:sldMkLst>
          <pc:docMk/>
          <pc:sldMk cId="2441609600" sldId="316"/>
        </pc:sldMkLst>
        <pc:spChg chg="mod">
          <ac:chgData name="Salustiano Rodrigues" userId="b0c2298ca69cb755" providerId="LiveId" clId="{472725AA-8A44-46D6-9F06-080744B1ADFA}" dt="2022-09-21T17:31:23.706" v="235"/>
          <ac:spMkLst>
            <pc:docMk/>
            <pc:sldMk cId="2441609600" sldId="316"/>
            <ac:spMk id="2" creationId="{ECC94FDA-C825-43A2-A0A2-0C5CA0FA9BB2}"/>
          </ac:spMkLst>
        </pc:spChg>
        <pc:spChg chg="mod">
          <ac:chgData name="Salustiano Rodrigues" userId="b0c2298ca69cb755" providerId="LiveId" clId="{472725AA-8A44-46D6-9F06-080744B1ADFA}" dt="2022-09-21T17:31:00.362" v="229" actId="6549"/>
          <ac:spMkLst>
            <pc:docMk/>
            <pc:sldMk cId="2441609600" sldId="316"/>
            <ac:spMk id="3" creationId="{2DB97DCF-A9FB-4CEA-B6C7-D7C69F3F89A7}"/>
          </ac:spMkLst>
        </pc:spChg>
      </pc:sldChg>
      <pc:sldChg chg="del">
        <pc:chgData name="Salustiano Rodrigues" userId="b0c2298ca69cb755" providerId="LiveId" clId="{472725AA-8A44-46D6-9F06-080744B1ADFA}" dt="2022-09-21T17:18:16.002" v="37" actId="47"/>
        <pc:sldMkLst>
          <pc:docMk/>
          <pc:sldMk cId="3589492397" sldId="316"/>
        </pc:sldMkLst>
      </pc:sldChg>
      <pc:sldChg chg="modSp add mod ord">
        <pc:chgData name="Salustiano Rodrigues" userId="b0c2298ca69cb755" providerId="LiveId" clId="{472725AA-8A44-46D6-9F06-080744B1ADFA}" dt="2022-09-21T17:36:01.952" v="252" actId="114"/>
        <pc:sldMkLst>
          <pc:docMk/>
          <pc:sldMk cId="4054689194" sldId="317"/>
        </pc:sldMkLst>
        <pc:spChg chg="mod">
          <ac:chgData name="Salustiano Rodrigues" userId="b0c2298ca69cb755" providerId="LiveId" clId="{472725AA-8A44-46D6-9F06-080744B1ADFA}" dt="2022-09-21T17:35:22.086" v="239"/>
          <ac:spMkLst>
            <pc:docMk/>
            <pc:sldMk cId="4054689194" sldId="317"/>
            <ac:spMk id="2" creationId="{ECC94FDA-C825-43A2-A0A2-0C5CA0FA9BB2}"/>
          </ac:spMkLst>
        </pc:spChg>
        <pc:spChg chg="mod">
          <ac:chgData name="Salustiano Rodrigues" userId="b0c2298ca69cb755" providerId="LiveId" clId="{472725AA-8A44-46D6-9F06-080744B1ADFA}" dt="2022-09-21T17:36:01.952" v="252" actId="114"/>
          <ac:spMkLst>
            <pc:docMk/>
            <pc:sldMk cId="4054689194" sldId="317"/>
            <ac:spMk id="3" creationId="{2DB97DCF-A9FB-4CEA-B6C7-D7C69F3F89A7}"/>
          </ac:spMkLst>
        </pc:spChg>
      </pc:sldChg>
      <pc:sldChg chg="del">
        <pc:chgData name="Salustiano Rodrigues" userId="b0c2298ca69cb755" providerId="LiveId" clId="{472725AA-8A44-46D6-9F06-080744B1ADFA}" dt="2022-09-21T17:18:16.045" v="38" actId="47"/>
        <pc:sldMkLst>
          <pc:docMk/>
          <pc:sldMk cId="4159168496" sldId="317"/>
        </pc:sldMkLst>
      </pc:sldChg>
      <pc:sldChg chg="del">
        <pc:chgData name="Salustiano Rodrigues" userId="b0c2298ca69cb755" providerId="LiveId" clId="{472725AA-8A44-46D6-9F06-080744B1ADFA}" dt="2022-09-21T17:18:16.074" v="39" actId="47"/>
        <pc:sldMkLst>
          <pc:docMk/>
          <pc:sldMk cId="183217072" sldId="318"/>
        </pc:sldMkLst>
      </pc:sldChg>
      <pc:sldChg chg="modSp add mod">
        <pc:chgData name="Salustiano Rodrigues" userId="b0c2298ca69cb755" providerId="LiveId" clId="{472725AA-8A44-46D6-9F06-080744B1ADFA}" dt="2022-09-21T17:47:14.016" v="308" actId="6549"/>
        <pc:sldMkLst>
          <pc:docMk/>
          <pc:sldMk cId="461486992" sldId="318"/>
        </pc:sldMkLst>
        <pc:spChg chg="mod">
          <ac:chgData name="Salustiano Rodrigues" userId="b0c2298ca69cb755" providerId="LiveId" clId="{472725AA-8A44-46D6-9F06-080744B1ADFA}" dt="2022-09-21T17:47:14.016" v="308" actId="6549"/>
          <ac:spMkLst>
            <pc:docMk/>
            <pc:sldMk cId="461486992" sldId="318"/>
            <ac:spMk id="3" creationId="{2DB97DCF-A9FB-4CEA-B6C7-D7C69F3F89A7}"/>
          </ac:spMkLst>
        </pc:spChg>
      </pc:sldChg>
      <pc:sldChg chg="modSp add mod">
        <pc:chgData name="Salustiano Rodrigues" userId="b0c2298ca69cb755" providerId="LiveId" clId="{472725AA-8A44-46D6-9F06-080744B1ADFA}" dt="2022-09-21T17:48:05.804" v="331" actId="113"/>
        <pc:sldMkLst>
          <pc:docMk/>
          <pc:sldMk cId="316312585" sldId="319"/>
        </pc:sldMkLst>
        <pc:spChg chg="mod">
          <ac:chgData name="Salustiano Rodrigues" userId="b0c2298ca69cb755" providerId="LiveId" clId="{472725AA-8A44-46D6-9F06-080744B1ADFA}" dt="2022-09-21T17:48:05.804" v="331" actId="113"/>
          <ac:spMkLst>
            <pc:docMk/>
            <pc:sldMk cId="316312585" sldId="319"/>
            <ac:spMk id="3" creationId="{2DB97DCF-A9FB-4CEA-B6C7-D7C69F3F89A7}"/>
          </ac:spMkLst>
        </pc:spChg>
      </pc:sldChg>
      <pc:sldChg chg="del">
        <pc:chgData name="Salustiano Rodrigues" userId="b0c2298ca69cb755" providerId="LiveId" clId="{472725AA-8A44-46D6-9F06-080744B1ADFA}" dt="2022-09-21T17:18:16.101" v="40" actId="47"/>
        <pc:sldMkLst>
          <pc:docMk/>
          <pc:sldMk cId="451144694" sldId="319"/>
        </pc:sldMkLst>
      </pc:sldChg>
      <pc:sldChg chg="modSp add mod">
        <pc:chgData name="Salustiano Rodrigues" userId="b0c2298ca69cb755" providerId="LiveId" clId="{472725AA-8A44-46D6-9F06-080744B1ADFA}" dt="2022-09-21T17:49:29.635" v="373" actId="20577"/>
        <pc:sldMkLst>
          <pc:docMk/>
          <pc:sldMk cId="664339027" sldId="320"/>
        </pc:sldMkLst>
        <pc:spChg chg="mod">
          <ac:chgData name="Salustiano Rodrigues" userId="b0c2298ca69cb755" providerId="LiveId" clId="{472725AA-8A44-46D6-9F06-080744B1ADFA}" dt="2022-09-21T17:49:29.635" v="373" actId="20577"/>
          <ac:spMkLst>
            <pc:docMk/>
            <pc:sldMk cId="664339027" sldId="320"/>
            <ac:spMk id="3" creationId="{2DB97DCF-A9FB-4CEA-B6C7-D7C69F3F89A7}"/>
          </ac:spMkLst>
        </pc:spChg>
      </pc:sldChg>
      <pc:sldChg chg="del">
        <pc:chgData name="Salustiano Rodrigues" userId="b0c2298ca69cb755" providerId="LiveId" clId="{472725AA-8A44-46D6-9F06-080744B1ADFA}" dt="2022-09-21T17:18:16.143" v="41" actId="47"/>
        <pc:sldMkLst>
          <pc:docMk/>
          <pc:sldMk cId="2350798410" sldId="320"/>
        </pc:sldMkLst>
      </pc:sldChg>
      <pc:sldChg chg="addSp delSp modSp add mod">
        <pc:chgData name="Salustiano Rodrigues" userId="b0c2298ca69cb755" providerId="LiveId" clId="{472725AA-8A44-46D6-9F06-080744B1ADFA}" dt="2022-09-21T17:50:22.448" v="380" actId="1440"/>
        <pc:sldMkLst>
          <pc:docMk/>
          <pc:sldMk cId="1158665850" sldId="321"/>
        </pc:sldMkLst>
        <pc:spChg chg="del">
          <ac:chgData name="Salustiano Rodrigues" userId="b0c2298ca69cb755" providerId="LiveId" clId="{472725AA-8A44-46D6-9F06-080744B1ADFA}" dt="2022-09-21T17:50:10.723" v="375" actId="478"/>
          <ac:spMkLst>
            <pc:docMk/>
            <pc:sldMk cId="1158665850" sldId="321"/>
            <ac:spMk id="3" creationId="{2DB97DCF-A9FB-4CEA-B6C7-D7C69F3F89A7}"/>
          </ac:spMkLst>
        </pc:spChg>
        <pc:spChg chg="add del mod">
          <ac:chgData name="Salustiano Rodrigues" userId="b0c2298ca69cb755" providerId="LiveId" clId="{472725AA-8A44-46D6-9F06-080744B1ADFA}" dt="2022-09-21T17:50:12.433" v="376" actId="22"/>
          <ac:spMkLst>
            <pc:docMk/>
            <pc:sldMk cId="1158665850" sldId="321"/>
            <ac:spMk id="6" creationId="{E9C8466C-50AC-BE69-564C-A13F3B6B4A2A}"/>
          </ac:spMkLst>
        </pc:spChg>
        <pc:picChg chg="add mod ord">
          <ac:chgData name="Salustiano Rodrigues" userId="b0c2298ca69cb755" providerId="LiveId" clId="{472725AA-8A44-46D6-9F06-080744B1ADFA}" dt="2022-09-21T17:50:22.448" v="380" actId="1440"/>
          <ac:picMkLst>
            <pc:docMk/>
            <pc:sldMk cId="1158665850" sldId="321"/>
            <ac:picMk id="8" creationId="{1170DA5C-F8E1-2BA7-776F-6C9313EAB08B}"/>
          </ac:picMkLst>
        </pc:picChg>
      </pc:sldChg>
      <pc:sldChg chg="del">
        <pc:chgData name="Salustiano Rodrigues" userId="b0c2298ca69cb755" providerId="LiveId" clId="{472725AA-8A44-46D6-9F06-080744B1ADFA}" dt="2022-09-21T17:18:16.183" v="42" actId="47"/>
        <pc:sldMkLst>
          <pc:docMk/>
          <pc:sldMk cId="1349690207" sldId="321"/>
        </pc:sldMkLst>
      </pc:sldChg>
      <pc:sldChg chg="del">
        <pc:chgData name="Salustiano Rodrigues" userId="b0c2298ca69cb755" providerId="LiveId" clId="{472725AA-8A44-46D6-9F06-080744B1ADFA}" dt="2022-09-21T17:18:16.212" v="43" actId="47"/>
        <pc:sldMkLst>
          <pc:docMk/>
          <pc:sldMk cId="1788668474" sldId="322"/>
        </pc:sldMkLst>
      </pc:sldChg>
      <pc:sldChg chg="modSp add mod ord">
        <pc:chgData name="Salustiano Rodrigues" userId="b0c2298ca69cb755" providerId="LiveId" clId="{472725AA-8A44-46D6-9F06-080744B1ADFA}" dt="2022-09-21T17:51:37.108" v="395" actId="6549"/>
        <pc:sldMkLst>
          <pc:docMk/>
          <pc:sldMk cId="3563648564" sldId="322"/>
        </pc:sldMkLst>
        <pc:spChg chg="mod">
          <ac:chgData name="Salustiano Rodrigues" userId="b0c2298ca69cb755" providerId="LiveId" clId="{472725AA-8A44-46D6-9F06-080744B1ADFA}" dt="2022-09-21T17:51:37.108" v="395" actId="6549"/>
          <ac:spMkLst>
            <pc:docMk/>
            <pc:sldMk cId="3563648564" sldId="322"/>
            <ac:spMk id="3" creationId="{2DB97DCF-A9FB-4CEA-B6C7-D7C69F3F89A7}"/>
          </ac:spMkLst>
        </pc:spChg>
      </pc:sldChg>
      <pc:sldChg chg="modSp add mod">
        <pc:chgData name="Salustiano Rodrigues" userId="b0c2298ca69cb755" providerId="LiveId" clId="{472725AA-8A44-46D6-9F06-080744B1ADFA}" dt="2022-09-21T17:53:51.940" v="436" actId="20577"/>
        <pc:sldMkLst>
          <pc:docMk/>
          <pc:sldMk cId="733683970" sldId="323"/>
        </pc:sldMkLst>
        <pc:spChg chg="mod">
          <ac:chgData name="Salustiano Rodrigues" userId="b0c2298ca69cb755" providerId="LiveId" clId="{472725AA-8A44-46D6-9F06-080744B1ADFA}" dt="2022-09-21T17:52:59.165" v="422" actId="404"/>
          <ac:spMkLst>
            <pc:docMk/>
            <pc:sldMk cId="733683970" sldId="323"/>
            <ac:spMk id="2" creationId="{ECC94FDA-C825-43A2-A0A2-0C5CA0FA9BB2}"/>
          </ac:spMkLst>
        </pc:spChg>
        <pc:spChg chg="mod">
          <ac:chgData name="Salustiano Rodrigues" userId="b0c2298ca69cb755" providerId="LiveId" clId="{472725AA-8A44-46D6-9F06-080744B1ADFA}" dt="2022-09-21T17:53:51.940" v="436" actId="20577"/>
          <ac:spMkLst>
            <pc:docMk/>
            <pc:sldMk cId="733683970" sldId="323"/>
            <ac:spMk id="3" creationId="{2DB97DCF-A9FB-4CEA-B6C7-D7C69F3F89A7}"/>
          </ac:spMkLst>
        </pc:spChg>
      </pc:sldChg>
      <pc:sldChg chg="del">
        <pc:chgData name="Salustiano Rodrigues" userId="b0c2298ca69cb755" providerId="LiveId" clId="{472725AA-8A44-46D6-9F06-080744B1ADFA}" dt="2022-09-21T17:18:16.283" v="44" actId="47"/>
        <pc:sldMkLst>
          <pc:docMk/>
          <pc:sldMk cId="1300273721" sldId="323"/>
        </pc:sldMkLst>
      </pc:sldChg>
      <pc:sldChg chg="del">
        <pc:chgData name="Salustiano Rodrigues" userId="b0c2298ca69cb755" providerId="LiveId" clId="{472725AA-8A44-46D6-9F06-080744B1ADFA}" dt="2022-09-21T17:18:16.328" v="45" actId="47"/>
        <pc:sldMkLst>
          <pc:docMk/>
          <pc:sldMk cId="280453927" sldId="324"/>
        </pc:sldMkLst>
      </pc:sldChg>
      <pc:sldChg chg="modSp add mod">
        <pc:chgData name="Salustiano Rodrigues" userId="b0c2298ca69cb755" providerId="LiveId" clId="{472725AA-8A44-46D6-9F06-080744B1ADFA}" dt="2022-09-21T17:56:13.875" v="527" actId="20577"/>
        <pc:sldMkLst>
          <pc:docMk/>
          <pc:sldMk cId="3766900172" sldId="324"/>
        </pc:sldMkLst>
        <pc:spChg chg="mod">
          <ac:chgData name="Salustiano Rodrigues" userId="b0c2298ca69cb755" providerId="LiveId" clId="{472725AA-8A44-46D6-9F06-080744B1ADFA}" dt="2022-09-21T17:56:13.875" v="527" actId="20577"/>
          <ac:spMkLst>
            <pc:docMk/>
            <pc:sldMk cId="3766900172" sldId="324"/>
            <ac:spMk id="3" creationId="{2DB97DCF-A9FB-4CEA-B6C7-D7C69F3F89A7}"/>
          </ac:spMkLst>
        </pc:spChg>
      </pc:sldChg>
      <pc:sldChg chg="modSp add mod">
        <pc:chgData name="Salustiano Rodrigues" userId="b0c2298ca69cb755" providerId="LiveId" clId="{472725AA-8A44-46D6-9F06-080744B1ADFA}" dt="2022-09-21T17:58:55.659" v="635" actId="113"/>
        <pc:sldMkLst>
          <pc:docMk/>
          <pc:sldMk cId="788395785" sldId="325"/>
        </pc:sldMkLst>
        <pc:spChg chg="mod">
          <ac:chgData name="Salustiano Rodrigues" userId="b0c2298ca69cb755" providerId="LiveId" clId="{472725AA-8A44-46D6-9F06-080744B1ADFA}" dt="2022-09-21T17:58:55.659" v="635" actId="113"/>
          <ac:spMkLst>
            <pc:docMk/>
            <pc:sldMk cId="788395785" sldId="325"/>
            <ac:spMk id="3" creationId="{2DB97DCF-A9FB-4CEA-B6C7-D7C69F3F89A7}"/>
          </ac:spMkLst>
        </pc:spChg>
      </pc:sldChg>
      <pc:sldChg chg="del">
        <pc:chgData name="Salustiano Rodrigues" userId="b0c2298ca69cb755" providerId="LiveId" clId="{472725AA-8A44-46D6-9F06-080744B1ADFA}" dt="2022-09-21T17:18:16.376" v="46" actId="47"/>
        <pc:sldMkLst>
          <pc:docMk/>
          <pc:sldMk cId="1483419003" sldId="325"/>
        </pc:sldMkLst>
      </pc:sldChg>
      <pc:sldChg chg="modSp add mod">
        <pc:chgData name="Salustiano Rodrigues" userId="b0c2298ca69cb755" providerId="LiveId" clId="{472725AA-8A44-46D6-9F06-080744B1ADFA}" dt="2022-09-21T18:00:57.310" v="658"/>
        <pc:sldMkLst>
          <pc:docMk/>
          <pc:sldMk cId="1130029736" sldId="326"/>
        </pc:sldMkLst>
        <pc:spChg chg="mod">
          <ac:chgData name="Salustiano Rodrigues" userId="b0c2298ca69cb755" providerId="LiveId" clId="{472725AA-8A44-46D6-9F06-080744B1ADFA}" dt="2022-09-21T18:00:00.635" v="642" actId="27636"/>
          <ac:spMkLst>
            <pc:docMk/>
            <pc:sldMk cId="1130029736" sldId="326"/>
            <ac:spMk id="2" creationId="{ECC94FDA-C825-43A2-A0A2-0C5CA0FA9BB2}"/>
          </ac:spMkLst>
        </pc:spChg>
        <pc:spChg chg="mod">
          <ac:chgData name="Salustiano Rodrigues" userId="b0c2298ca69cb755" providerId="LiveId" clId="{472725AA-8A44-46D6-9F06-080744B1ADFA}" dt="2022-09-21T18:00:57.310" v="658"/>
          <ac:spMkLst>
            <pc:docMk/>
            <pc:sldMk cId="1130029736" sldId="326"/>
            <ac:spMk id="3" creationId="{2DB97DCF-A9FB-4CEA-B6C7-D7C69F3F89A7}"/>
          </ac:spMkLst>
        </pc:spChg>
      </pc:sldChg>
      <pc:sldChg chg="del">
        <pc:chgData name="Salustiano Rodrigues" userId="b0c2298ca69cb755" providerId="LiveId" clId="{472725AA-8A44-46D6-9F06-080744B1ADFA}" dt="2022-09-21T17:18:16.413" v="47" actId="47"/>
        <pc:sldMkLst>
          <pc:docMk/>
          <pc:sldMk cId="2872520344" sldId="326"/>
        </pc:sldMkLst>
      </pc:sldChg>
      <pc:sldChg chg="del">
        <pc:chgData name="Salustiano Rodrigues" userId="b0c2298ca69cb755" providerId="LiveId" clId="{472725AA-8A44-46D6-9F06-080744B1ADFA}" dt="2022-09-21T17:18:16.462" v="48" actId="47"/>
        <pc:sldMkLst>
          <pc:docMk/>
          <pc:sldMk cId="1926318043" sldId="327"/>
        </pc:sldMkLst>
      </pc:sldChg>
      <pc:sldChg chg="modSp add mod">
        <pc:chgData name="Salustiano Rodrigues" userId="b0c2298ca69cb755" providerId="LiveId" clId="{472725AA-8A44-46D6-9F06-080744B1ADFA}" dt="2022-09-21T18:05:38.560" v="972" actId="20577"/>
        <pc:sldMkLst>
          <pc:docMk/>
          <pc:sldMk cId="4167226180" sldId="327"/>
        </pc:sldMkLst>
        <pc:spChg chg="mod">
          <ac:chgData name="Salustiano Rodrigues" userId="b0c2298ca69cb755" providerId="LiveId" clId="{472725AA-8A44-46D6-9F06-080744B1ADFA}" dt="2022-09-21T18:05:38.560" v="972" actId="20577"/>
          <ac:spMkLst>
            <pc:docMk/>
            <pc:sldMk cId="4167226180" sldId="327"/>
            <ac:spMk id="3" creationId="{2DB97DCF-A9FB-4CEA-B6C7-D7C69F3F89A7}"/>
          </ac:spMkLst>
        </pc:spChg>
      </pc:sldChg>
      <pc:sldChg chg="del">
        <pc:chgData name="Salustiano Rodrigues" userId="b0c2298ca69cb755" providerId="LiveId" clId="{472725AA-8A44-46D6-9F06-080744B1ADFA}" dt="2022-09-21T17:18:16.850" v="49" actId="47"/>
        <pc:sldMkLst>
          <pc:docMk/>
          <pc:sldMk cId="890690885" sldId="328"/>
        </pc:sldMkLst>
      </pc:sldChg>
      <pc:sldChg chg="del">
        <pc:chgData name="Salustiano Rodrigues" userId="b0c2298ca69cb755" providerId="LiveId" clId="{472725AA-8A44-46D6-9F06-080744B1ADFA}" dt="2022-09-21T17:18:17.102" v="50" actId="47"/>
        <pc:sldMkLst>
          <pc:docMk/>
          <pc:sldMk cId="2930656137" sldId="329"/>
        </pc:sldMkLst>
      </pc:sldChg>
      <pc:sldChg chg="del">
        <pc:chgData name="Salustiano Rodrigues" userId="b0c2298ca69cb755" providerId="LiveId" clId="{472725AA-8A44-46D6-9F06-080744B1ADFA}" dt="2022-09-21T17:18:18.328" v="51" actId="47"/>
        <pc:sldMkLst>
          <pc:docMk/>
          <pc:sldMk cId="639374893" sldId="330"/>
        </pc:sldMkLst>
      </pc:sldChg>
      <pc:sldChg chg="del">
        <pc:chgData name="Salustiano Rodrigues" userId="b0c2298ca69cb755" providerId="LiveId" clId="{472725AA-8A44-46D6-9F06-080744B1ADFA}" dt="2022-09-21T17:18:19.144" v="52" actId="47"/>
        <pc:sldMkLst>
          <pc:docMk/>
          <pc:sldMk cId="4003058513" sldId="331"/>
        </pc:sldMkLst>
      </pc:sldChg>
    </pc:docChg>
  </pc:docChgLst>
  <pc:docChgLst>
    <pc:chgData name="Salustiano Rodrigues" userId="b0c2298ca69cb755" providerId="LiveId" clId="{A7081BF1-45C9-4015-A472-78DE62DA0290}"/>
    <pc:docChg chg="undo custSel addSld delSld modSld sldOrd">
      <pc:chgData name="Salustiano Rodrigues" userId="b0c2298ca69cb755" providerId="LiveId" clId="{A7081BF1-45C9-4015-A472-78DE62DA0290}" dt="2021-03-14T22:09:37.763" v="806" actId="1035"/>
      <pc:docMkLst>
        <pc:docMk/>
      </pc:docMkLst>
      <pc:sldChg chg="modSp mod">
        <pc:chgData name="Salustiano Rodrigues" userId="b0c2298ca69cb755" providerId="LiveId" clId="{A7081BF1-45C9-4015-A472-78DE62DA0290}" dt="2021-03-14T16:49:38.222" v="80" actId="113"/>
        <pc:sldMkLst>
          <pc:docMk/>
          <pc:sldMk cId="989944255" sldId="257"/>
        </pc:sldMkLst>
        <pc:spChg chg="mod">
          <ac:chgData name="Salustiano Rodrigues" userId="b0c2298ca69cb755" providerId="LiveId" clId="{A7081BF1-45C9-4015-A472-78DE62DA0290}" dt="2021-03-14T16:49:38.222" v="80" actId="113"/>
          <ac:spMkLst>
            <pc:docMk/>
            <pc:sldMk cId="989944255" sldId="257"/>
            <ac:spMk id="3" creationId="{34F3DFFE-9DB4-4D2B-97AE-69F59319A975}"/>
          </ac:spMkLst>
        </pc:spChg>
      </pc:sldChg>
      <pc:sldChg chg="addSp modSp mod">
        <pc:chgData name="Salustiano Rodrigues" userId="b0c2298ca69cb755" providerId="LiveId" clId="{A7081BF1-45C9-4015-A472-78DE62DA0290}" dt="2021-03-14T22:01:05.719" v="657" actId="1076"/>
        <pc:sldMkLst>
          <pc:docMk/>
          <pc:sldMk cId="69188762" sldId="258"/>
        </pc:sldMkLst>
        <pc:spChg chg="mod">
          <ac:chgData name="Salustiano Rodrigues" userId="b0c2298ca69cb755" providerId="LiveId" clId="{A7081BF1-45C9-4015-A472-78DE62DA0290}" dt="2021-03-14T17:07:44.145" v="299" actId="114"/>
          <ac:spMkLst>
            <pc:docMk/>
            <pc:sldMk cId="69188762" sldId="258"/>
            <ac:spMk id="2" creationId="{9778B74E-E832-48CB-81F3-DC12BADB09A5}"/>
          </ac:spMkLst>
        </pc:spChg>
        <pc:spChg chg="mod">
          <ac:chgData name="Salustiano Rodrigues" userId="b0c2298ca69cb755" providerId="LiveId" clId="{A7081BF1-45C9-4015-A472-78DE62DA0290}" dt="2021-03-14T17:07:54.354" v="303" actId="20577"/>
          <ac:spMkLst>
            <pc:docMk/>
            <pc:sldMk cId="69188762" sldId="258"/>
            <ac:spMk id="3" creationId="{58E57F2A-7B75-4A9B-A041-3F9744039CB4}"/>
          </ac:spMkLst>
        </pc:spChg>
        <pc:picChg chg="add mod">
          <ac:chgData name="Salustiano Rodrigues" userId="b0c2298ca69cb755" providerId="LiveId" clId="{A7081BF1-45C9-4015-A472-78DE62DA0290}" dt="2021-03-14T22:01:05.719" v="657" actId="1076"/>
          <ac:picMkLst>
            <pc:docMk/>
            <pc:sldMk cId="69188762" sldId="258"/>
            <ac:picMk id="3074" creationId="{5117FCFF-6BD0-4AD0-B23F-722BC3EA8EA3}"/>
          </ac:picMkLst>
        </pc:picChg>
      </pc:sldChg>
      <pc:sldChg chg="del">
        <pc:chgData name="Salustiano Rodrigues" userId="b0c2298ca69cb755" providerId="LiveId" clId="{A7081BF1-45C9-4015-A472-78DE62DA0290}" dt="2021-03-14T17:07:05.836" v="284" actId="47"/>
        <pc:sldMkLst>
          <pc:docMk/>
          <pc:sldMk cId="3260969713" sldId="259"/>
        </pc:sldMkLst>
      </pc:sldChg>
      <pc:sldChg chg="addSp delSp modSp mod setBg">
        <pc:chgData name="Salustiano Rodrigues" userId="b0c2298ca69cb755" providerId="LiveId" clId="{A7081BF1-45C9-4015-A472-78DE62DA0290}" dt="2021-03-14T22:02:37.014" v="674" actId="26606"/>
        <pc:sldMkLst>
          <pc:docMk/>
          <pc:sldMk cId="1098866879" sldId="260"/>
        </pc:sldMkLst>
        <pc:spChg chg="mod">
          <ac:chgData name="Salustiano Rodrigues" userId="b0c2298ca69cb755" providerId="LiveId" clId="{A7081BF1-45C9-4015-A472-78DE62DA0290}" dt="2021-03-14T22:02:37.014" v="674" actId="26606"/>
          <ac:spMkLst>
            <pc:docMk/>
            <pc:sldMk cId="1098866879" sldId="260"/>
            <ac:spMk id="2" creationId="{F032704B-9391-4D39-B03F-9A723C398C9E}"/>
          </ac:spMkLst>
        </pc:spChg>
        <pc:spChg chg="mod">
          <ac:chgData name="Salustiano Rodrigues" userId="b0c2298ca69cb755" providerId="LiveId" clId="{A7081BF1-45C9-4015-A472-78DE62DA0290}" dt="2021-03-14T22:02:37.014" v="674" actId="26606"/>
          <ac:spMkLst>
            <pc:docMk/>
            <pc:sldMk cId="1098866879" sldId="260"/>
            <ac:spMk id="3" creationId="{7605605D-A7D9-4F2F-9E08-78CCF128533B}"/>
          </ac:spMkLst>
        </pc:spChg>
        <pc:spChg chg="add del">
          <ac:chgData name="Salustiano Rodrigues" userId="b0c2298ca69cb755" providerId="LiveId" clId="{A7081BF1-45C9-4015-A472-78DE62DA0290}" dt="2021-03-14T22:02:37.012" v="673" actId="26606"/>
          <ac:spMkLst>
            <pc:docMk/>
            <pc:sldMk cId="1098866879" sldId="260"/>
            <ac:spMk id="12" creationId="{3F4C104D-5F30-4811-9376-566B26E4719A}"/>
          </ac:spMkLst>
        </pc:spChg>
        <pc:spChg chg="add del">
          <ac:chgData name="Salustiano Rodrigues" userId="b0c2298ca69cb755" providerId="LiveId" clId="{A7081BF1-45C9-4015-A472-78DE62DA0290}" dt="2021-03-14T22:02:37.012" v="673" actId="26606"/>
          <ac:spMkLst>
            <pc:docMk/>
            <pc:sldMk cId="1098866879" sldId="260"/>
            <ac:spMk id="14" creationId="{0815E34B-5D02-4E01-A936-E8E1C0AB6F12}"/>
          </ac:spMkLst>
        </pc:spChg>
        <pc:spChg chg="add del">
          <ac:chgData name="Salustiano Rodrigues" userId="b0c2298ca69cb755" providerId="LiveId" clId="{A7081BF1-45C9-4015-A472-78DE62DA0290}" dt="2021-03-14T22:02:37.012" v="673" actId="26606"/>
          <ac:spMkLst>
            <pc:docMk/>
            <pc:sldMk cId="1098866879" sldId="260"/>
            <ac:spMk id="16" creationId="{7DE3414B-B032-4710-A468-D3285E38C5FF}"/>
          </ac:spMkLst>
        </pc:spChg>
        <pc:picChg chg="add del mod">
          <ac:chgData name="Salustiano Rodrigues" userId="b0c2298ca69cb755" providerId="LiveId" clId="{A7081BF1-45C9-4015-A472-78DE62DA0290}" dt="2021-03-14T22:02:13.400" v="664" actId="21"/>
          <ac:picMkLst>
            <pc:docMk/>
            <pc:sldMk cId="1098866879" sldId="260"/>
            <ac:picMk id="5" creationId="{A14756DB-69AD-4DB0-8EEF-7A20FF306AEB}"/>
          </ac:picMkLst>
        </pc:picChg>
        <pc:picChg chg="add mod">
          <ac:chgData name="Salustiano Rodrigues" userId="b0c2298ca69cb755" providerId="LiveId" clId="{A7081BF1-45C9-4015-A472-78DE62DA0290}" dt="2021-03-14T22:02:37.014" v="674" actId="26606"/>
          <ac:picMkLst>
            <pc:docMk/>
            <pc:sldMk cId="1098866879" sldId="260"/>
            <ac:picMk id="7" creationId="{33136821-B349-4EB8-B733-B0FFB9424252}"/>
          </ac:picMkLst>
        </pc:picChg>
      </pc:sldChg>
      <pc:sldChg chg="addSp modSp mod setBg">
        <pc:chgData name="Salustiano Rodrigues" userId="b0c2298ca69cb755" providerId="LiveId" clId="{A7081BF1-45C9-4015-A472-78DE62DA0290}" dt="2021-03-14T22:04:03.667" v="690" actId="1076"/>
        <pc:sldMkLst>
          <pc:docMk/>
          <pc:sldMk cId="2784134373" sldId="261"/>
        </pc:sldMkLst>
        <pc:spChg chg="mod">
          <ac:chgData name="Salustiano Rodrigues" userId="b0c2298ca69cb755" providerId="LiveId" clId="{A7081BF1-45C9-4015-A472-78DE62DA0290}" dt="2021-03-14T22:03:45.448" v="686" actId="26606"/>
          <ac:spMkLst>
            <pc:docMk/>
            <pc:sldMk cId="2784134373" sldId="261"/>
            <ac:spMk id="2" creationId="{63485435-3F01-4B1F-A26C-8E745E9312F2}"/>
          </ac:spMkLst>
        </pc:spChg>
        <pc:spChg chg="mod">
          <ac:chgData name="Salustiano Rodrigues" userId="b0c2298ca69cb755" providerId="LiveId" clId="{A7081BF1-45C9-4015-A472-78DE62DA0290}" dt="2021-03-14T22:03:45.448" v="686" actId="26606"/>
          <ac:spMkLst>
            <pc:docMk/>
            <pc:sldMk cId="2784134373" sldId="261"/>
            <ac:spMk id="3" creationId="{AF7E2E54-043B-46B7-8AFF-F0AD564BAFCB}"/>
          </ac:spMkLst>
        </pc:spChg>
        <pc:picChg chg="add mod">
          <ac:chgData name="Salustiano Rodrigues" userId="b0c2298ca69cb755" providerId="LiveId" clId="{A7081BF1-45C9-4015-A472-78DE62DA0290}" dt="2021-03-14T22:04:03.667" v="690" actId="1076"/>
          <ac:picMkLst>
            <pc:docMk/>
            <pc:sldMk cId="2784134373" sldId="261"/>
            <ac:picMk id="4" creationId="{49639BBD-DFEB-4D98-99A7-EEF1A5D26D6C}"/>
          </ac:picMkLst>
        </pc:picChg>
      </pc:sldChg>
      <pc:sldChg chg="addSp delSp modSp mod delAnim modAnim">
        <pc:chgData name="Salustiano Rodrigues" userId="b0c2298ca69cb755" providerId="LiveId" clId="{A7081BF1-45C9-4015-A472-78DE62DA0290}" dt="2021-03-14T16:52:59.605" v="151" actId="1076"/>
        <pc:sldMkLst>
          <pc:docMk/>
          <pc:sldMk cId="885593534" sldId="262"/>
        </pc:sldMkLst>
        <pc:spChg chg="del">
          <ac:chgData name="Salustiano Rodrigues" userId="b0c2298ca69cb755" providerId="LiveId" clId="{A7081BF1-45C9-4015-A472-78DE62DA0290}" dt="2021-03-14T16:35:13.775" v="0"/>
          <ac:spMkLst>
            <pc:docMk/>
            <pc:sldMk cId="885593534" sldId="262"/>
            <ac:spMk id="3" creationId="{F2EDEAC0-2A06-43C1-96C9-42BACDD6073F}"/>
          </ac:spMkLst>
        </pc:spChg>
        <pc:spChg chg="add mod">
          <ac:chgData name="Salustiano Rodrigues" userId="b0c2298ca69cb755" providerId="LiveId" clId="{A7081BF1-45C9-4015-A472-78DE62DA0290}" dt="2021-03-14T16:44:45.773" v="67" actId="6549"/>
          <ac:spMkLst>
            <pc:docMk/>
            <pc:sldMk cId="885593534" sldId="262"/>
            <ac:spMk id="6" creationId="{162F9F73-21B8-4A5D-BD8D-BC73646478EB}"/>
          </ac:spMkLst>
        </pc:spChg>
        <pc:picChg chg="add del mod">
          <ac:chgData name="Salustiano Rodrigues" userId="b0c2298ca69cb755" providerId="LiveId" clId="{A7081BF1-45C9-4015-A472-78DE62DA0290}" dt="2021-03-14T16:35:20.845" v="2" actId="478"/>
          <ac:picMkLst>
            <pc:docMk/>
            <pc:sldMk cId="885593534" sldId="262"/>
            <ac:picMk id="4" creationId="{5A082F8D-3EBA-4CD3-90FE-56CAEE763491}"/>
          </ac:picMkLst>
        </pc:picChg>
        <pc:picChg chg="add mod">
          <ac:chgData name="Salustiano Rodrigues" userId="b0c2298ca69cb755" providerId="LiveId" clId="{A7081BF1-45C9-4015-A472-78DE62DA0290}" dt="2021-03-14T16:52:59.605" v="151" actId="1076"/>
          <ac:picMkLst>
            <pc:docMk/>
            <pc:sldMk cId="885593534" sldId="262"/>
            <ac:picMk id="8" creationId="{521240A6-E5A9-44A2-8598-57B99E377417}"/>
          </ac:picMkLst>
        </pc:picChg>
        <pc:picChg chg="add mod">
          <ac:chgData name="Salustiano Rodrigues" userId="b0c2298ca69cb755" providerId="LiveId" clId="{A7081BF1-45C9-4015-A472-78DE62DA0290}" dt="2021-03-14T16:52:58.741" v="150" actId="1076"/>
          <ac:picMkLst>
            <pc:docMk/>
            <pc:sldMk cId="885593534" sldId="262"/>
            <ac:picMk id="10" creationId="{FCE444FA-9413-4040-A8D0-7CB9BE57E7BE}"/>
          </ac:picMkLst>
        </pc:picChg>
        <pc:picChg chg="add del mod">
          <ac:chgData name="Salustiano Rodrigues" userId="b0c2298ca69cb755" providerId="LiveId" clId="{A7081BF1-45C9-4015-A472-78DE62DA0290}" dt="2021-03-14T16:52:57.846" v="149" actId="478"/>
          <ac:picMkLst>
            <pc:docMk/>
            <pc:sldMk cId="885593534" sldId="262"/>
            <ac:picMk id="12" creationId="{2FFCB31B-AB6F-4356-98BE-4D4B5158083D}"/>
          </ac:picMkLst>
        </pc:picChg>
      </pc:sldChg>
      <pc:sldChg chg="addSp modSp mod setBg">
        <pc:chgData name="Salustiano Rodrigues" userId="b0c2298ca69cb755" providerId="LiveId" clId="{A7081BF1-45C9-4015-A472-78DE62DA0290}" dt="2021-03-14T22:05:34.497" v="697" actId="26606"/>
        <pc:sldMkLst>
          <pc:docMk/>
          <pc:sldMk cId="833883616" sldId="263"/>
        </pc:sldMkLst>
        <pc:spChg chg="mod">
          <ac:chgData name="Salustiano Rodrigues" userId="b0c2298ca69cb755" providerId="LiveId" clId="{A7081BF1-45C9-4015-A472-78DE62DA0290}" dt="2021-03-14T22:05:34.497" v="697" actId="26606"/>
          <ac:spMkLst>
            <pc:docMk/>
            <pc:sldMk cId="833883616" sldId="263"/>
            <ac:spMk id="2" creationId="{A02C8953-4870-4929-9F4E-4105525348E8}"/>
          </ac:spMkLst>
        </pc:spChg>
        <pc:spChg chg="mod">
          <ac:chgData name="Salustiano Rodrigues" userId="b0c2298ca69cb755" providerId="LiveId" clId="{A7081BF1-45C9-4015-A472-78DE62DA0290}" dt="2021-03-14T22:05:34.497" v="697" actId="26606"/>
          <ac:spMkLst>
            <pc:docMk/>
            <pc:sldMk cId="833883616" sldId="263"/>
            <ac:spMk id="3" creationId="{EFA1310F-85C0-422F-9541-BE21ABC7606B}"/>
          </ac:spMkLst>
        </pc:spChg>
        <pc:picChg chg="add mod">
          <ac:chgData name="Salustiano Rodrigues" userId="b0c2298ca69cb755" providerId="LiveId" clId="{A7081BF1-45C9-4015-A472-78DE62DA0290}" dt="2021-03-14T22:05:34.497" v="697" actId="26606"/>
          <ac:picMkLst>
            <pc:docMk/>
            <pc:sldMk cId="833883616" sldId="263"/>
            <ac:picMk id="7170" creationId="{1B9AEF10-5D00-490B-8C2B-B37E5EF5B750}"/>
          </ac:picMkLst>
        </pc:picChg>
      </pc:sldChg>
      <pc:sldChg chg="addSp delSp modSp mod setBg chgLayout">
        <pc:chgData name="Salustiano Rodrigues" userId="b0c2298ca69cb755" providerId="LiveId" clId="{A7081BF1-45C9-4015-A472-78DE62DA0290}" dt="2021-03-14T22:08:10.123" v="778" actId="27636"/>
        <pc:sldMkLst>
          <pc:docMk/>
          <pc:sldMk cId="3720403962" sldId="264"/>
        </pc:sldMkLst>
        <pc:spChg chg="mod ord">
          <ac:chgData name="Salustiano Rodrigues" userId="b0c2298ca69cb755" providerId="LiveId" clId="{A7081BF1-45C9-4015-A472-78DE62DA0290}" dt="2021-03-14T22:08:04.712" v="771" actId="700"/>
          <ac:spMkLst>
            <pc:docMk/>
            <pc:sldMk cId="3720403962" sldId="264"/>
            <ac:spMk id="2" creationId="{A02C8953-4870-4929-9F4E-4105525348E8}"/>
          </ac:spMkLst>
        </pc:spChg>
        <pc:spChg chg="mod ord">
          <ac:chgData name="Salustiano Rodrigues" userId="b0c2298ca69cb755" providerId="LiveId" clId="{A7081BF1-45C9-4015-A472-78DE62DA0290}" dt="2021-03-14T22:08:10.123" v="778" actId="27636"/>
          <ac:spMkLst>
            <pc:docMk/>
            <pc:sldMk cId="3720403962" sldId="264"/>
            <ac:spMk id="3" creationId="{EFA1310F-85C0-422F-9541-BE21ABC7606B}"/>
          </ac:spMkLst>
        </pc:spChg>
        <pc:spChg chg="add del">
          <ac:chgData name="Salustiano Rodrigues" userId="b0c2298ca69cb755" providerId="LiveId" clId="{A7081BF1-45C9-4015-A472-78DE62DA0290}" dt="2021-03-14T22:06:38.449" v="709" actId="26606"/>
          <ac:spMkLst>
            <pc:docMk/>
            <pc:sldMk cId="3720403962" sldId="264"/>
            <ac:spMk id="73" creationId="{23C7736A-5A08-4021-9AB6-390DFF506AA8}"/>
          </ac:spMkLst>
        </pc:spChg>
        <pc:spChg chg="add del">
          <ac:chgData name="Salustiano Rodrigues" userId="b0c2298ca69cb755" providerId="LiveId" clId="{A7081BF1-45C9-4015-A472-78DE62DA0290}" dt="2021-03-14T22:06:38.449" v="709" actId="26606"/>
          <ac:spMkLst>
            <pc:docMk/>
            <pc:sldMk cId="3720403962" sldId="264"/>
            <ac:spMk id="75" creationId="{433DF4D3-8A35-461A-ABE0-F56B78A1371F}"/>
          </ac:spMkLst>
        </pc:spChg>
        <pc:picChg chg="add del mod">
          <ac:chgData name="Salustiano Rodrigues" userId="b0c2298ca69cb755" providerId="LiveId" clId="{A7081BF1-45C9-4015-A472-78DE62DA0290}" dt="2021-03-14T22:06:19.265" v="701"/>
          <ac:picMkLst>
            <pc:docMk/>
            <pc:sldMk cId="3720403962" sldId="264"/>
            <ac:picMk id="8194" creationId="{A5EA5C72-10F3-4034-8499-2B159CB4B1C6}"/>
          </ac:picMkLst>
        </pc:picChg>
        <pc:picChg chg="add del mod ord">
          <ac:chgData name="Salustiano Rodrigues" userId="b0c2298ca69cb755" providerId="LiveId" clId="{A7081BF1-45C9-4015-A472-78DE62DA0290}" dt="2021-03-14T22:08:01.263" v="770" actId="478"/>
          <ac:picMkLst>
            <pc:docMk/>
            <pc:sldMk cId="3720403962" sldId="264"/>
            <ac:picMk id="8196" creationId="{EB30EB21-75B7-4BDD-9388-582F9B33DD82}"/>
          </ac:picMkLst>
        </pc:picChg>
      </pc:sldChg>
      <pc:sldChg chg="modSp mod">
        <pc:chgData name="Salustiano Rodrigues" userId="b0c2298ca69cb755" providerId="LiveId" clId="{A7081BF1-45C9-4015-A472-78DE62DA0290}" dt="2021-03-14T21:17:19.976" v="434" actId="120"/>
        <pc:sldMkLst>
          <pc:docMk/>
          <pc:sldMk cId="619747503" sldId="265"/>
        </pc:sldMkLst>
        <pc:spChg chg="mod">
          <ac:chgData name="Salustiano Rodrigues" userId="b0c2298ca69cb755" providerId="LiveId" clId="{A7081BF1-45C9-4015-A472-78DE62DA0290}" dt="2021-03-14T21:17:19.976" v="434" actId="120"/>
          <ac:spMkLst>
            <pc:docMk/>
            <pc:sldMk cId="619747503" sldId="265"/>
            <ac:spMk id="2" creationId="{00000000-0000-0000-0000-000000000000}"/>
          </ac:spMkLst>
        </pc:spChg>
      </pc:sldChg>
      <pc:sldChg chg="modSp add mod ord modNotesTx">
        <pc:chgData name="Salustiano Rodrigues" userId="b0c2298ca69cb755" providerId="LiveId" clId="{A7081BF1-45C9-4015-A472-78DE62DA0290}" dt="2021-03-14T22:04:56.695" v="693" actId="12788"/>
        <pc:sldMkLst>
          <pc:docMk/>
          <pc:sldMk cId="4067434626" sldId="266"/>
        </pc:sldMkLst>
        <pc:picChg chg="mod">
          <ac:chgData name="Salustiano Rodrigues" userId="b0c2298ca69cb755" providerId="LiveId" clId="{A7081BF1-45C9-4015-A472-78DE62DA0290}" dt="2021-03-14T22:04:56.695" v="693" actId="12788"/>
          <ac:picMkLst>
            <pc:docMk/>
            <pc:sldMk cId="4067434626" sldId="266"/>
            <ac:picMk id="4" creationId="{5A082F8D-3EBA-4CD3-90FE-56CAEE763491}"/>
          </ac:picMkLst>
        </pc:picChg>
      </pc:sldChg>
      <pc:sldChg chg="addSp modSp add mod ord setBg">
        <pc:chgData name="Salustiano Rodrigues" userId="b0c2298ca69cb755" providerId="LiveId" clId="{A7081BF1-45C9-4015-A472-78DE62DA0290}" dt="2021-03-14T22:02:19.093" v="667" actId="26606"/>
        <pc:sldMkLst>
          <pc:docMk/>
          <pc:sldMk cId="151862601" sldId="267"/>
        </pc:sldMkLst>
        <pc:spChg chg="mod">
          <ac:chgData name="Salustiano Rodrigues" userId="b0c2298ca69cb755" providerId="LiveId" clId="{A7081BF1-45C9-4015-A472-78DE62DA0290}" dt="2021-03-14T22:02:19.093" v="667" actId="26606"/>
          <ac:spMkLst>
            <pc:docMk/>
            <pc:sldMk cId="151862601" sldId="267"/>
            <ac:spMk id="2" creationId="{F032704B-9391-4D39-B03F-9A723C398C9E}"/>
          </ac:spMkLst>
        </pc:spChg>
        <pc:spChg chg="mod">
          <ac:chgData name="Salustiano Rodrigues" userId="b0c2298ca69cb755" providerId="LiveId" clId="{A7081BF1-45C9-4015-A472-78DE62DA0290}" dt="2021-03-14T22:02:19.093" v="667" actId="26606"/>
          <ac:spMkLst>
            <pc:docMk/>
            <pc:sldMk cId="151862601" sldId="267"/>
            <ac:spMk id="3" creationId="{7605605D-A7D9-4F2F-9E08-78CCF128533B}"/>
          </ac:spMkLst>
        </pc:spChg>
        <pc:picChg chg="add mod">
          <ac:chgData name="Salustiano Rodrigues" userId="b0c2298ca69cb755" providerId="LiveId" clId="{A7081BF1-45C9-4015-A472-78DE62DA0290}" dt="2021-03-14T22:02:19.093" v="667" actId="26606"/>
          <ac:picMkLst>
            <pc:docMk/>
            <pc:sldMk cId="151862601" sldId="267"/>
            <ac:picMk id="4" creationId="{56EA3AB8-DF0F-43BA-B5CD-645A65E56AFC}"/>
          </ac:picMkLst>
        </pc:picChg>
      </pc:sldChg>
      <pc:sldChg chg="addSp delSp modSp add mod setBg">
        <pc:chgData name="Salustiano Rodrigues" userId="b0c2298ca69cb755" providerId="LiveId" clId="{A7081BF1-45C9-4015-A472-78DE62DA0290}" dt="2021-03-14T22:03:55.831" v="688" actId="26606"/>
        <pc:sldMkLst>
          <pc:docMk/>
          <pc:sldMk cId="2826404912" sldId="268"/>
        </pc:sldMkLst>
        <pc:spChg chg="mod">
          <ac:chgData name="Salustiano Rodrigues" userId="b0c2298ca69cb755" providerId="LiveId" clId="{A7081BF1-45C9-4015-A472-78DE62DA0290}" dt="2021-03-14T22:03:55.831" v="688" actId="26606"/>
          <ac:spMkLst>
            <pc:docMk/>
            <pc:sldMk cId="2826404912" sldId="268"/>
            <ac:spMk id="2" creationId="{63485435-3F01-4B1F-A26C-8E745E9312F2}"/>
          </ac:spMkLst>
        </pc:spChg>
        <pc:spChg chg="mod">
          <ac:chgData name="Salustiano Rodrigues" userId="b0c2298ca69cb755" providerId="LiveId" clId="{A7081BF1-45C9-4015-A472-78DE62DA0290}" dt="2021-03-14T22:03:55.831" v="688" actId="26606"/>
          <ac:spMkLst>
            <pc:docMk/>
            <pc:sldMk cId="2826404912" sldId="268"/>
            <ac:spMk id="3" creationId="{AF7E2E54-043B-46B7-8AFF-F0AD564BAFCB}"/>
          </ac:spMkLst>
        </pc:spChg>
        <pc:graphicFrameChg chg="add del mod">
          <ac:chgData name="Salustiano Rodrigues" userId="b0c2298ca69cb755" providerId="LiveId" clId="{A7081BF1-45C9-4015-A472-78DE62DA0290}" dt="2021-03-14T16:39:10.101" v="35"/>
          <ac:graphicFrameMkLst>
            <pc:docMk/>
            <pc:sldMk cId="2826404912" sldId="268"/>
            <ac:graphicFrameMk id="4" creationId="{B66F1B96-4D59-46D2-8521-63D597D58F3A}"/>
          </ac:graphicFrameMkLst>
        </pc:graphicFrameChg>
        <pc:picChg chg="add mod">
          <ac:chgData name="Salustiano Rodrigues" userId="b0c2298ca69cb755" providerId="LiveId" clId="{A7081BF1-45C9-4015-A472-78DE62DA0290}" dt="2021-03-14T22:03:55.831" v="688" actId="26606"/>
          <ac:picMkLst>
            <pc:docMk/>
            <pc:sldMk cId="2826404912" sldId="268"/>
            <ac:picMk id="5" creationId="{EEC03CA2-06EA-4734-9A08-0B7479A0BCED}"/>
          </ac:picMkLst>
        </pc:picChg>
        <pc:picChg chg="add del mod">
          <ac:chgData name="Salustiano Rodrigues" userId="b0c2298ca69cb755" providerId="LiveId" clId="{A7081BF1-45C9-4015-A472-78DE62DA0290}" dt="2021-03-14T22:03:51.598" v="687" actId="478"/>
          <ac:picMkLst>
            <pc:docMk/>
            <pc:sldMk cId="2826404912" sldId="268"/>
            <ac:picMk id="7" creationId="{88803560-B40A-406D-BF6D-B8A98D8884AC}"/>
          </ac:picMkLst>
        </pc:picChg>
      </pc:sldChg>
      <pc:sldChg chg="addSp modSp add mod setBg">
        <pc:chgData name="Salustiano Rodrigues" userId="b0c2298ca69cb755" providerId="LiveId" clId="{A7081BF1-45C9-4015-A472-78DE62DA0290}" dt="2021-03-14T22:00:33.492" v="654" actId="26606"/>
        <pc:sldMkLst>
          <pc:docMk/>
          <pc:sldMk cId="4222781518" sldId="269"/>
        </pc:sldMkLst>
        <pc:spChg chg="mod">
          <ac:chgData name="Salustiano Rodrigues" userId="b0c2298ca69cb755" providerId="LiveId" clId="{A7081BF1-45C9-4015-A472-78DE62DA0290}" dt="2021-03-14T22:00:33.492" v="654" actId="26606"/>
          <ac:spMkLst>
            <pc:docMk/>
            <pc:sldMk cId="4222781518" sldId="269"/>
            <ac:spMk id="2" creationId="{3A4F7BD7-1986-46AD-A5F0-5543AEB366D0}"/>
          </ac:spMkLst>
        </pc:spChg>
        <pc:spChg chg="mod">
          <ac:chgData name="Salustiano Rodrigues" userId="b0c2298ca69cb755" providerId="LiveId" clId="{A7081BF1-45C9-4015-A472-78DE62DA0290}" dt="2021-03-14T22:00:33.492" v="654" actId="26606"/>
          <ac:spMkLst>
            <pc:docMk/>
            <pc:sldMk cId="4222781518" sldId="269"/>
            <ac:spMk id="3" creationId="{34F3DFFE-9DB4-4D2B-97AE-69F59319A975}"/>
          </ac:spMkLst>
        </pc:spChg>
        <pc:picChg chg="add mod">
          <ac:chgData name="Salustiano Rodrigues" userId="b0c2298ca69cb755" providerId="LiveId" clId="{A7081BF1-45C9-4015-A472-78DE62DA0290}" dt="2021-03-14T22:00:33.492" v="654" actId="26606"/>
          <ac:picMkLst>
            <pc:docMk/>
            <pc:sldMk cId="4222781518" sldId="269"/>
            <ac:picMk id="2050" creationId="{B33641E9-00B6-418C-997C-6FF5A9418680}"/>
          </ac:picMkLst>
        </pc:picChg>
      </pc:sldChg>
      <pc:sldChg chg="addSp delSp modSp add mod modAnim modNotesTx">
        <pc:chgData name="Salustiano Rodrigues" userId="b0c2298ca69cb755" providerId="LiveId" clId="{A7081BF1-45C9-4015-A472-78DE62DA0290}" dt="2021-03-14T17:06:37.793" v="283" actId="12788"/>
        <pc:sldMkLst>
          <pc:docMk/>
          <pc:sldMk cId="3918630077" sldId="270"/>
        </pc:sldMkLst>
        <pc:spChg chg="del mod">
          <ac:chgData name="Salustiano Rodrigues" userId="b0c2298ca69cb755" providerId="LiveId" clId="{A7081BF1-45C9-4015-A472-78DE62DA0290}" dt="2021-03-14T16:51:56.625" v="114"/>
          <ac:spMkLst>
            <pc:docMk/>
            <pc:sldMk cId="3918630077" sldId="270"/>
            <ac:spMk id="3" creationId="{34F3DFFE-9DB4-4D2B-97AE-69F59319A975}"/>
          </ac:spMkLst>
        </pc:spChg>
        <pc:picChg chg="add mod">
          <ac:chgData name="Salustiano Rodrigues" userId="b0c2298ca69cb755" providerId="LiveId" clId="{A7081BF1-45C9-4015-A472-78DE62DA0290}" dt="2021-03-14T17:06:37.793" v="283" actId="12788"/>
          <ac:picMkLst>
            <pc:docMk/>
            <pc:sldMk cId="3918630077" sldId="270"/>
            <ac:picMk id="4" creationId="{C97D1497-2580-45FF-9D81-57AFB549D468}"/>
          </ac:picMkLst>
        </pc:picChg>
      </pc:sldChg>
      <pc:sldChg chg="addSp delSp modSp add mod delAnim modAnim modNotesTx">
        <pc:chgData name="Salustiano Rodrigues" userId="b0c2298ca69cb755" providerId="LiveId" clId="{A7081BF1-45C9-4015-A472-78DE62DA0290}" dt="2021-03-14T16:59:36.385" v="263"/>
        <pc:sldMkLst>
          <pc:docMk/>
          <pc:sldMk cId="2231789704" sldId="271"/>
        </pc:sldMkLst>
        <pc:spChg chg="add del mod">
          <ac:chgData name="Salustiano Rodrigues" userId="b0c2298ca69cb755" providerId="LiveId" clId="{A7081BF1-45C9-4015-A472-78DE62DA0290}" dt="2021-03-14T16:53:43.597" v="154"/>
          <ac:spMkLst>
            <pc:docMk/>
            <pc:sldMk cId="2231789704" sldId="271"/>
            <ac:spMk id="5" creationId="{089FCC97-6348-426C-886A-3DFD3A8A35BA}"/>
          </ac:spMkLst>
        </pc:spChg>
        <pc:picChg chg="del">
          <ac:chgData name="Salustiano Rodrigues" userId="b0c2298ca69cb755" providerId="LiveId" clId="{A7081BF1-45C9-4015-A472-78DE62DA0290}" dt="2021-03-14T16:53:36.939" v="153" actId="478"/>
          <ac:picMkLst>
            <pc:docMk/>
            <pc:sldMk cId="2231789704" sldId="271"/>
            <ac:picMk id="4" creationId="{5A082F8D-3EBA-4CD3-90FE-56CAEE763491}"/>
          </ac:picMkLst>
        </pc:picChg>
        <pc:picChg chg="add mod">
          <ac:chgData name="Salustiano Rodrigues" userId="b0c2298ca69cb755" providerId="LiveId" clId="{A7081BF1-45C9-4015-A472-78DE62DA0290}" dt="2021-03-14T16:53:58.016" v="157" actId="12788"/>
          <ac:picMkLst>
            <pc:docMk/>
            <pc:sldMk cId="2231789704" sldId="271"/>
            <ac:picMk id="6" creationId="{3F88120F-1426-41EB-8290-925DB632B893}"/>
          </ac:picMkLst>
        </pc:picChg>
      </pc:sldChg>
      <pc:sldChg chg="addSp delSp modSp add mod setBg">
        <pc:chgData name="Salustiano Rodrigues" userId="b0c2298ca69cb755" providerId="LiveId" clId="{A7081BF1-45C9-4015-A472-78DE62DA0290}" dt="2021-03-14T22:04:51.303" v="692" actId="26606"/>
        <pc:sldMkLst>
          <pc:docMk/>
          <pc:sldMk cId="1068422692" sldId="272"/>
        </pc:sldMkLst>
        <pc:spChg chg="mod">
          <ac:chgData name="Salustiano Rodrigues" userId="b0c2298ca69cb755" providerId="LiveId" clId="{A7081BF1-45C9-4015-A472-78DE62DA0290}" dt="2021-03-14T22:04:51.303" v="692" actId="26606"/>
          <ac:spMkLst>
            <pc:docMk/>
            <pc:sldMk cId="1068422692" sldId="272"/>
            <ac:spMk id="2" creationId="{A91D0DCB-5C3C-4F46-8807-0DE35610828D}"/>
          </ac:spMkLst>
        </pc:spChg>
        <pc:spChg chg="mod">
          <ac:chgData name="Salustiano Rodrigues" userId="b0c2298ca69cb755" providerId="LiveId" clId="{A7081BF1-45C9-4015-A472-78DE62DA0290}" dt="2021-03-14T22:04:51.303" v="692" actId="26606"/>
          <ac:spMkLst>
            <pc:docMk/>
            <pc:sldMk cId="1068422692" sldId="272"/>
            <ac:spMk id="6" creationId="{162F9F73-21B8-4A5D-BD8D-BC73646478EB}"/>
          </ac:spMkLst>
        </pc:spChg>
        <pc:picChg chg="del">
          <ac:chgData name="Salustiano Rodrigues" userId="b0c2298ca69cb755" providerId="LiveId" clId="{A7081BF1-45C9-4015-A472-78DE62DA0290}" dt="2021-03-14T16:54:50.241" v="161" actId="478"/>
          <ac:picMkLst>
            <pc:docMk/>
            <pc:sldMk cId="1068422692" sldId="272"/>
            <ac:picMk id="8" creationId="{521240A6-E5A9-44A2-8598-57B99E377417}"/>
          </ac:picMkLst>
        </pc:picChg>
        <pc:picChg chg="del">
          <ac:chgData name="Salustiano Rodrigues" userId="b0c2298ca69cb755" providerId="LiveId" clId="{A7081BF1-45C9-4015-A472-78DE62DA0290}" dt="2021-03-14T16:54:50.909" v="162" actId="478"/>
          <ac:picMkLst>
            <pc:docMk/>
            <pc:sldMk cId="1068422692" sldId="272"/>
            <ac:picMk id="10" creationId="{FCE444FA-9413-4040-A8D0-7CB9BE57E7BE}"/>
          </ac:picMkLst>
        </pc:picChg>
        <pc:picChg chg="add mod">
          <ac:chgData name="Salustiano Rodrigues" userId="b0c2298ca69cb755" providerId="LiveId" clId="{A7081BF1-45C9-4015-A472-78DE62DA0290}" dt="2021-03-14T22:04:51.303" v="692" actId="26606"/>
          <ac:picMkLst>
            <pc:docMk/>
            <pc:sldMk cId="1068422692" sldId="272"/>
            <ac:picMk id="5122" creationId="{9C603F9D-A463-49B8-8221-58A9692A91A7}"/>
          </ac:picMkLst>
        </pc:picChg>
      </pc:sldChg>
      <pc:sldChg chg="addSp modSp add mod setBg">
        <pc:chgData name="Salustiano Rodrigues" userId="b0c2298ca69cb755" providerId="LiveId" clId="{A7081BF1-45C9-4015-A472-78DE62DA0290}" dt="2021-03-14T22:05:12.176" v="695" actId="26606"/>
        <pc:sldMkLst>
          <pc:docMk/>
          <pc:sldMk cId="4172952985" sldId="273"/>
        </pc:sldMkLst>
        <pc:spChg chg="mod">
          <ac:chgData name="Salustiano Rodrigues" userId="b0c2298ca69cb755" providerId="LiveId" clId="{A7081BF1-45C9-4015-A472-78DE62DA0290}" dt="2021-03-14T22:05:12.176" v="695" actId="26606"/>
          <ac:spMkLst>
            <pc:docMk/>
            <pc:sldMk cId="4172952985" sldId="273"/>
            <ac:spMk id="2" creationId="{A91D0DCB-5C3C-4F46-8807-0DE35610828D}"/>
          </ac:spMkLst>
        </pc:spChg>
        <pc:spChg chg="mod">
          <ac:chgData name="Salustiano Rodrigues" userId="b0c2298ca69cb755" providerId="LiveId" clId="{A7081BF1-45C9-4015-A472-78DE62DA0290}" dt="2021-03-14T22:05:12.176" v="695" actId="26606"/>
          <ac:spMkLst>
            <pc:docMk/>
            <pc:sldMk cId="4172952985" sldId="273"/>
            <ac:spMk id="6" creationId="{162F9F73-21B8-4A5D-BD8D-BC73646478EB}"/>
          </ac:spMkLst>
        </pc:spChg>
        <pc:picChg chg="add mod">
          <ac:chgData name="Salustiano Rodrigues" userId="b0c2298ca69cb755" providerId="LiveId" clId="{A7081BF1-45C9-4015-A472-78DE62DA0290}" dt="2021-03-14T22:05:12.176" v="695" actId="26606"/>
          <ac:picMkLst>
            <pc:docMk/>
            <pc:sldMk cId="4172952985" sldId="273"/>
            <ac:picMk id="6146" creationId="{C94CBA1B-DAA5-42F3-BDC9-A2A4F607FC60}"/>
          </ac:picMkLst>
        </pc:picChg>
      </pc:sldChg>
      <pc:sldChg chg="addSp delSp modSp add mod delAnim modAnim modNotesTx">
        <pc:chgData name="Salustiano Rodrigues" userId="b0c2298ca69cb755" providerId="LiveId" clId="{A7081BF1-45C9-4015-A472-78DE62DA0290}" dt="2021-03-14T16:59:49.996" v="267" actId="6549"/>
        <pc:sldMkLst>
          <pc:docMk/>
          <pc:sldMk cId="1523701744" sldId="274"/>
        </pc:sldMkLst>
        <pc:spChg chg="add del mod">
          <ac:chgData name="Salustiano Rodrigues" userId="b0c2298ca69cb755" providerId="LiveId" clId="{A7081BF1-45C9-4015-A472-78DE62DA0290}" dt="2021-03-14T16:58:55.005" v="239"/>
          <ac:spMkLst>
            <pc:docMk/>
            <pc:sldMk cId="1523701744" sldId="274"/>
            <ac:spMk id="4" creationId="{493A3BE6-C3E9-48F4-A0BB-17B3B85192E4}"/>
          </ac:spMkLst>
        </pc:spChg>
        <pc:picChg chg="add mod">
          <ac:chgData name="Salustiano Rodrigues" userId="b0c2298ca69cb755" providerId="LiveId" clId="{A7081BF1-45C9-4015-A472-78DE62DA0290}" dt="2021-03-14T16:59:04.803" v="259" actId="1035"/>
          <ac:picMkLst>
            <pc:docMk/>
            <pc:sldMk cId="1523701744" sldId="274"/>
            <ac:picMk id="5" creationId="{5761B024-9CE4-40C4-BCAD-6371EB51D3B5}"/>
          </ac:picMkLst>
        </pc:picChg>
        <pc:picChg chg="del">
          <ac:chgData name="Salustiano Rodrigues" userId="b0c2298ca69cb755" providerId="LiveId" clId="{A7081BF1-45C9-4015-A472-78DE62DA0290}" dt="2021-03-14T16:58:48.992" v="238" actId="478"/>
          <ac:picMkLst>
            <pc:docMk/>
            <pc:sldMk cId="1523701744" sldId="274"/>
            <ac:picMk id="6" creationId="{3F88120F-1426-41EB-8290-925DB632B893}"/>
          </ac:picMkLst>
        </pc:picChg>
      </pc:sldChg>
      <pc:sldChg chg="addSp delSp modSp add mod modAnim">
        <pc:chgData name="Salustiano Rodrigues" userId="b0c2298ca69cb755" providerId="LiveId" clId="{A7081BF1-45C9-4015-A472-78DE62DA0290}" dt="2021-03-14T22:03:25.879" v="680"/>
        <pc:sldMkLst>
          <pc:docMk/>
          <pc:sldMk cId="3455462085" sldId="275"/>
        </pc:sldMkLst>
        <pc:spChg chg="mod">
          <ac:chgData name="Salustiano Rodrigues" userId="b0c2298ca69cb755" providerId="LiveId" clId="{A7081BF1-45C9-4015-A472-78DE62DA0290}" dt="2021-03-14T22:03:25.879" v="680"/>
          <ac:spMkLst>
            <pc:docMk/>
            <pc:sldMk cId="3455462085" sldId="275"/>
            <ac:spMk id="2" creationId="{63485435-3F01-4B1F-A26C-8E745E9312F2}"/>
          </ac:spMkLst>
        </pc:spChg>
        <pc:spChg chg="del mod">
          <ac:chgData name="Salustiano Rodrigues" userId="b0c2298ca69cb755" providerId="LiveId" clId="{A7081BF1-45C9-4015-A472-78DE62DA0290}" dt="2021-03-14T17:01:07.797" v="272"/>
          <ac:spMkLst>
            <pc:docMk/>
            <pc:sldMk cId="3455462085" sldId="275"/>
            <ac:spMk id="3" creationId="{AF7E2E54-043B-46B7-8AFF-F0AD564BAFCB}"/>
          </ac:spMkLst>
        </pc:spChg>
        <pc:picChg chg="add mod">
          <ac:chgData name="Salustiano Rodrigues" userId="b0c2298ca69cb755" providerId="LiveId" clId="{A7081BF1-45C9-4015-A472-78DE62DA0290}" dt="2021-03-14T17:06:24.738" v="280" actId="12788"/>
          <ac:picMkLst>
            <pc:docMk/>
            <pc:sldMk cId="3455462085" sldId="275"/>
            <ac:picMk id="4" creationId="{96CC9D8D-4ED9-4E28-BE5D-8D23A4DA4CDE}"/>
          </ac:picMkLst>
        </pc:picChg>
        <pc:picChg chg="del">
          <ac:chgData name="Salustiano Rodrigues" userId="b0c2298ca69cb755" providerId="LiveId" clId="{A7081BF1-45C9-4015-A472-78DE62DA0290}" dt="2021-03-14T17:01:00.452" v="270" actId="478"/>
          <ac:picMkLst>
            <pc:docMk/>
            <pc:sldMk cId="3455462085" sldId="275"/>
            <ac:picMk id="5" creationId="{EEC03CA2-06EA-4734-9A08-0B7479A0BCED}"/>
          </ac:picMkLst>
        </pc:picChg>
        <pc:picChg chg="del">
          <ac:chgData name="Salustiano Rodrigues" userId="b0c2298ca69cb755" providerId="LiveId" clId="{A7081BF1-45C9-4015-A472-78DE62DA0290}" dt="2021-03-14T17:00:59.965" v="269" actId="478"/>
          <ac:picMkLst>
            <pc:docMk/>
            <pc:sldMk cId="3455462085" sldId="275"/>
            <ac:picMk id="7" creationId="{88803560-B40A-406D-BF6D-B8A98D8884AC}"/>
          </ac:picMkLst>
        </pc:picChg>
      </pc:sldChg>
      <pc:sldChg chg="addSp delSp modSp add mod delAnim modAnim modNotesTx">
        <pc:chgData name="Salustiano Rodrigues" userId="b0c2298ca69cb755" providerId="LiveId" clId="{A7081BF1-45C9-4015-A472-78DE62DA0290}" dt="2021-03-14T22:03:19.494" v="679"/>
        <pc:sldMkLst>
          <pc:docMk/>
          <pc:sldMk cId="4173416581" sldId="276"/>
        </pc:sldMkLst>
        <pc:spChg chg="mod">
          <ac:chgData name="Salustiano Rodrigues" userId="b0c2298ca69cb755" providerId="LiveId" clId="{A7081BF1-45C9-4015-A472-78DE62DA0290}" dt="2021-03-14T22:03:19.494" v="679"/>
          <ac:spMkLst>
            <pc:docMk/>
            <pc:sldMk cId="4173416581" sldId="276"/>
            <ac:spMk id="2" creationId="{63485435-3F01-4B1F-A26C-8E745E9312F2}"/>
          </ac:spMkLst>
        </pc:spChg>
        <pc:spChg chg="add del mod">
          <ac:chgData name="Salustiano Rodrigues" userId="b0c2298ca69cb755" providerId="LiveId" clId="{A7081BF1-45C9-4015-A472-78DE62DA0290}" dt="2021-03-14T17:04:08.815" v="276"/>
          <ac:spMkLst>
            <pc:docMk/>
            <pc:sldMk cId="4173416581" sldId="276"/>
            <ac:spMk id="5" creationId="{A08767FE-EDA0-43F3-B1EA-B67DBE0B0166}"/>
          </ac:spMkLst>
        </pc:spChg>
        <pc:picChg chg="del">
          <ac:chgData name="Salustiano Rodrigues" userId="b0c2298ca69cb755" providerId="LiveId" clId="{A7081BF1-45C9-4015-A472-78DE62DA0290}" dt="2021-03-14T17:04:03.470" v="275" actId="478"/>
          <ac:picMkLst>
            <pc:docMk/>
            <pc:sldMk cId="4173416581" sldId="276"/>
            <ac:picMk id="4" creationId="{96CC9D8D-4ED9-4E28-BE5D-8D23A4DA4CDE}"/>
          </ac:picMkLst>
        </pc:picChg>
        <pc:picChg chg="add mod">
          <ac:chgData name="Salustiano Rodrigues" userId="b0c2298ca69cb755" providerId="LiveId" clId="{A7081BF1-45C9-4015-A472-78DE62DA0290}" dt="2021-03-14T17:04:14.185" v="279" actId="12788"/>
          <ac:picMkLst>
            <pc:docMk/>
            <pc:sldMk cId="4173416581" sldId="276"/>
            <ac:picMk id="6" creationId="{882E95DE-C200-45A4-98DC-5E72393E2292}"/>
          </ac:picMkLst>
        </pc:picChg>
      </pc:sldChg>
      <pc:sldChg chg="addSp delSp modSp add mod">
        <pc:chgData name="Salustiano Rodrigues" userId="b0c2298ca69cb755" providerId="LiveId" clId="{A7081BF1-45C9-4015-A472-78DE62DA0290}" dt="2021-03-14T22:01:54.037" v="661" actId="478"/>
        <pc:sldMkLst>
          <pc:docMk/>
          <pc:sldMk cId="2203018804" sldId="277"/>
        </pc:sldMkLst>
        <pc:spChg chg="mod">
          <ac:chgData name="Salustiano Rodrigues" userId="b0c2298ca69cb755" providerId="LiveId" clId="{A7081BF1-45C9-4015-A472-78DE62DA0290}" dt="2021-03-14T17:08:39.097" v="317" actId="27636"/>
          <ac:spMkLst>
            <pc:docMk/>
            <pc:sldMk cId="2203018804" sldId="277"/>
            <ac:spMk id="3" creationId="{58E57F2A-7B75-4A9B-A041-3F9744039CB4}"/>
          </ac:spMkLst>
        </pc:spChg>
        <pc:picChg chg="add del mod">
          <ac:chgData name="Salustiano Rodrigues" userId="b0c2298ca69cb755" providerId="LiveId" clId="{A7081BF1-45C9-4015-A472-78DE62DA0290}" dt="2021-03-14T17:09:16.275" v="325" actId="478"/>
          <ac:picMkLst>
            <pc:docMk/>
            <pc:sldMk cId="2203018804" sldId="277"/>
            <ac:picMk id="5" creationId="{D7F70BDF-9015-4B10-867E-53DBCDBDC915}"/>
          </ac:picMkLst>
        </pc:picChg>
        <pc:picChg chg="add del mod">
          <ac:chgData name="Salustiano Rodrigues" userId="b0c2298ca69cb755" providerId="LiveId" clId="{A7081BF1-45C9-4015-A472-78DE62DA0290}" dt="2021-03-14T22:01:54.037" v="661" actId="478"/>
          <ac:picMkLst>
            <pc:docMk/>
            <pc:sldMk cId="2203018804" sldId="277"/>
            <ac:picMk id="4098" creationId="{162AA1D3-ED13-4E40-B2E7-BB2FDFEE3E2B}"/>
          </ac:picMkLst>
        </pc:picChg>
      </pc:sldChg>
      <pc:sldChg chg="addSp delSp modSp add mod">
        <pc:chgData name="Salustiano Rodrigues" userId="b0c2298ca69cb755" providerId="LiveId" clId="{A7081BF1-45C9-4015-A472-78DE62DA0290}" dt="2021-03-14T17:10:11.464" v="346" actId="1035"/>
        <pc:sldMkLst>
          <pc:docMk/>
          <pc:sldMk cId="2566797615" sldId="278"/>
        </pc:sldMkLst>
        <pc:spChg chg="mod">
          <ac:chgData name="Salustiano Rodrigues" userId="b0c2298ca69cb755" providerId="LiveId" clId="{A7081BF1-45C9-4015-A472-78DE62DA0290}" dt="2021-03-14T17:09:27.177" v="332" actId="20577"/>
          <ac:spMkLst>
            <pc:docMk/>
            <pc:sldMk cId="2566797615" sldId="278"/>
            <ac:spMk id="3" creationId="{58E57F2A-7B75-4A9B-A041-3F9744039CB4}"/>
          </ac:spMkLst>
        </pc:spChg>
        <pc:graphicFrameChg chg="add del mod">
          <ac:chgData name="Salustiano Rodrigues" userId="b0c2298ca69cb755" providerId="LiveId" clId="{A7081BF1-45C9-4015-A472-78DE62DA0290}" dt="2021-03-14T17:09:53.404" v="335"/>
          <ac:graphicFrameMkLst>
            <pc:docMk/>
            <pc:sldMk cId="2566797615" sldId="278"/>
            <ac:graphicFrameMk id="6" creationId="{C3C492E0-F3DC-47BF-B4AE-0AE995307B0F}"/>
          </ac:graphicFrameMkLst>
        </pc:graphicFrameChg>
        <pc:picChg chg="add mod">
          <ac:chgData name="Salustiano Rodrigues" userId="b0c2298ca69cb755" providerId="LiveId" clId="{A7081BF1-45C9-4015-A472-78DE62DA0290}" dt="2021-03-14T17:10:06.818" v="343" actId="1440"/>
          <ac:picMkLst>
            <pc:docMk/>
            <pc:sldMk cId="2566797615" sldId="278"/>
            <ac:picMk id="5" creationId="{8EE2BBB2-8B7F-49DC-9D3B-993AB874AF16}"/>
          </ac:picMkLst>
        </pc:picChg>
        <pc:picChg chg="add mod">
          <ac:chgData name="Salustiano Rodrigues" userId="b0c2298ca69cb755" providerId="LiveId" clId="{A7081BF1-45C9-4015-A472-78DE62DA0290}" dt="2021-03-14T17:10:11.464" v="346" actId="1035"/>
          <ac:picMkLst>
            <pc:docMk/>
            <pc:sldMk cId="2566797615" sldId="278"/>
            <ac:picMk id="7" creationId="{D5C317BC-C1B2-4310-BBEE-5A85B96A4FCE}"/>
          </ac:picMkLst>
        </pc:picChg>
      </pc:sldChg>
      <pc:sldChg chg="modSp add mod">
        <pc:chgData name="Salustiano Rodrigues" userId="b0c2298ca69cb755" providerId="LiveId" clId="{A7081BF1-45C9-4015-A472-78DE62DA0290}" dt="2021-03-14T17:15:25.472" v="423" actId="27636"/>
        <pc:sldMkLst>
          <pc:docMk/>
          <pc:sldMk cId="3801079437" sldId="279"/>
        </pc:sldMkLst>
        <pc:spChg chg="mod">
          <ac:chgData name="Salustiano Rodrigues" userId="b0c2298ca69cb755" providerId="LiveId" clId="{A7081BF1-45C9-4015-A472-78DE62DA0290}" dt="2021-03-14T17:11:08.280" v="348"/>
          <ac:spMkLst>
            <pc:docMk/>
            <pc:sldMk cId="3801079437" sldId="279"/>
            <ac:spMk id="2" creationId="{A02C8953-4870-4929-9F4E-4105525348E8}"/>
          </ac:spMkLst>
        </pc:spChg>
        <pc:spChg chg="mod">
          <ac:chgData name="Salustiano Rodrigues" userId="b0c2298ca69cb755" providerId="LiveId" clId="{A7081BF1-45C9-4015-A472-78DE62DA0290}" dt="2021-03-14T17:15:25.472" v="423" actId="27636"/>
          <ac:spMkLst>
            <pc:docMk/>
            <pc:sldMk cId="3801079437" sldId="279"/>
            <ac:spMk id="3" creationId="{EFA1310F-85C0-422F-9541-BE21ABC7606B}"/>
          </ac:spMkLst>
        </pc:spChg>
      </pc:sldChg>
      <pc:sldChg chg="addSp delSp modSp add mod ord">
        <pc:chgData name="Salustiano Rodrigues" userId="b0c2298ca69cb755" providerId="LiveId" clId="{A7081BF1-45C9-4015-A472-78DE62DA0290}" dt="2021-03-14T17:14:53.854" v="413"/>
        <pc:sldMkLst>
          <pc:docMk/>
          <pc:sldMk cId="1017259743" sldId="280"/>
        </pc:sldMkLst>
        <pc:spChg chg="mod">
          <ac:chgData name="Salustiano Rodrigues" userId="b0c2298ca69cb755" providerId="LiveId" clId="{A7081BF1-45C9-4015-A472-78DE62DA0290}" dt="2021-03-14T17:13:37.405" v="398" actId="20577"/>
          <ac:spMkLst>
            <pc:docMk/>
            <pc:sldMk cId="1017259743" sldId="280"/>
            <ac:spMk id="3" creationId="{EFA1310F-85C0-422F-9541-BE21ABC7606B}"/>
          </ac:spMkLst>
        </pc:spChg>
        <pc:graphicFrameChg chg="add del mod">
          <ac:chgData name="Salustiano Rodrigues" userId="b0c2298ca69cb755" providerId="LiveId" clId="{A7081BF1-45C9-4015-A472-78DE62DA0290}" dt="2021-03-14T17:14:22.887" v="407"/>
          <ac:graphicFrameMkLst>
            <pc:docMk/>
            <pc:sldMk cId="1017259743" sldId="280"/>
            <ac:graphicFrameMk id="6" creationId="{09118921-4D4F-4A86-85CB-9550D305342D}"/>
          </ac:graphicFrameMkLst>
        </pc:graphicFrameChg>
        <pc:picChg chg="add mod">
          <ac:chgData name="Salustiano Rodrigues" userId="b0c2298ca69cb755" providerId="LiveId" clId="{A7081BF1-45C9-4015-A472-78DE62DA0290}" dt="2021-03-14T17:14:38.565" v="411" actId="1440"/>
          <ac:picMkLst>
            <pc:docMk/>
            <pc:sldMk cId="1017259743" sldId="280"/>
            <ac:picMk id="5" creationId="{A8BFC9F6-AC36-4E14-98BD-D0AE1704D382}"/>
          </ac:picMkLst>
        </pc:picChg>
        <pc:picChg chg="add mod">
          <ac:chgData name="Salustiano Rodrigues" userId="b0c2298ca69cb755" providerId="LiveId" clId="{A7081BF1-45C9-4015-A472-78DE62DA0290}" dt="2021-03-14T17:14:38.565" v="411" actId="1440"/>
          <ac:picMkLst>
            <pc:docMk/>
            <pc:sldMk cId="1017259743" sldId="280"/>
            <ac:picMk id="7" creationId="{16B6ED41-4BDD-4EF5-94C4-988D92506AB6}"/>
          </ac:picMkLst>
        </pc:picChg>
      </pc:sldChg>
      <pc:sldChg chg="addSp delSp modSp add mod modAnim modNotesTx">
        <pc:chgData name="Salustiano Rodrigues" userId="b0c2298ca69cb755" providerId="LiveId" clId="{A7081BF1-45C9-4015-A472-78DE62DA0290}" dt="2021-03-14T22:09:37.763" v="806" actId="1035"/>
        <pc:sldMkLst>
          <pc:docMk/>
          <pc:sldMk cId="1908604487" sldId="281"/>
        </pc:sldMkLst>
        <pc:spChg chg="del mod">
          <ac:chgData name="Salustiano Rodrigues" userId="b0c2298ca69cb755" providerId="LiveId" clId="{A7081BF1-45C9-4015-A472-78DE62DA0290}" dt="2021-03-14T17:17:23.497" v="426"/>
          <ac:spMkLst>
            <pc:docMk/>
            <pc:sldMk cId="1908604487" sldId="281"/>
            <ac:spMk id="3" creationId="{EFA1310F-85C0-422F-9541-BE21ABC7606B}"/>
          </ac:spMkLst>
        </pc:spChg>
        <pc:picChg chg="add mod">
          <ac:chgData name="Salustiano Rodrigues" userId="b0c2298ca69cb755" providerId="LiveId" clId="{A7081BF1-45C9-4015-A472-78DE62DA0290}" dt="2021-03-14T22:09:37.763" v="806" actId="1035"/>
          <ac:picMkLst>
            <pc:docMk/>
            <pc:sldMk cId="1908604487" sldId="281"/>
            <ac:picMk id="4" creationId="{57E89A7A-DDFA-4970-94A0-EC1E55DAB13A}"/>
          </ac:picMkLst>
        </pc:picChg>
      </pc:sldChg>
      <pc:sldChg chg="addSp delSp modSp add mod modAnim modNotesTx">
        <pc:chgData name="Salustiano Rodrigues" userId="b0c2298ca69cb755" providerId="LiveId" clId="{A7081BF1-45C9-4015-A472-78DE62DA0290}" dt="2021-03-14T22:02:00.327" v="662" actId="12788"/>
        <pc:sldMkLst>
          <pc:docMk/>
          <pc:sldMk cId="1476701539" sldId="282"/>
        </pc:sldMkLst>
        <pc:spChg chg="del mod">
          <ac:chgData name="Salustiano Rodrigues" userId="b0c2298ca69cb755" providerId="LiveId" clId="{A7081BF1-45C9-4015-A472-78DE62DA0290}" dt="2021-03-14T21:19:02.316" v="439"/>
          <ac:spMkLst>
            <pc:docMk/>
            <pc:sldMk cId="1476701539" sldId="282"/>
            <ac:spMk id="3" creationId="{58E57F2A-7B75-4A9B-A041-3F9744039CB4}"/>
          </ac:spMkLst>
        </pc:spChg>
        <pc:picChg chg="add mod">
          <ac:chgData name="Salustiano Rodrigues" userId="b0c2298ca69cb755" providerId="LiveId" clId="{A7081BF1-45C9-4015-A472-78DE62DA0290}" dt="2021-03-14T22:02:00.327" v="662" actId="12788"/>
          <ac:picMkLst>
            <pc:docMk/>
            <pc:sldMk cId="1476701539" sldId="282"/>
            <ac:picMk id="4" creationId="{2A9A1937-7D4A-430E-ADB0-FD716EE4664E}"/>
          </ac:picMkLst>
        </pc:picChg>
        <pc:picChg chg="del">
          <ac:chgData name="Salustiano Rodrigues" userId="b0c2298ca69cb755" providerId="LiveId" clId="{A7081BF1-45C9-4015-A472-78DE62DA0290}" dt="2021-03-14T21:18:46.960" v="436" actId="478"/>
          <ac:picMkLst>
            <pc:docMk/>
            <pc:sldMk cId="1476701539" sldId="282"/>
            <ac:picMk id="5" creationId="{8EE2BBB2-8B7F-49DC-9D3B-993AB874AF16}"/>
          </ac:picMkLst>
        </pc:picChg>
        <pc:picChg chg="del">
          <ac:chgData name="Salustiano Rodrigues" userId="b0c2298ca69cb755" providerId="LiveId" clId="{A7081BF1-45C9-4015-A472-78DE62DA0290}" dt="2021-03-14T21:18:47.464" v="437" actId="478"/>
          <ac:picMkLst>
            <pc:docMk/>
            <pc:sldMk cId="1476701539" sldId="282"/>
            <ac:picMk id="7" creationId="{D5C317BC-C1B2-4310-BBEE-5A85B96A4FCE}"/>
          </ac:picMkLst>
        </pc:picChg>
      </pc:sldChg>
      <pc:sldChg chg="addSp delSp modSp add mod delAnim modAnim modNotesTx">
        <pc:chgData name="Salustiano Rodrigues" userId="b0c2298ca69cb755" providerId="LiveId" clId="{A7081BF1-45C9-4015-A472-78DE62DA0290}" dt="2021-03-14T22:02:06.445" v="663" actId="12788"/>
        <pc:sldMkLst>
          <pc:docMk/>
          <pc:sldMk cId="3433899738" sldId="283"/>
        </pc:sldMkLst>
        <pc:spChg chg="add del mod">
          <ac:chgData name="Salustiano Rodrigues" userId="b0c2298ca69cb755" providerId="LiveId" clId="{A7081BF1-45C9-4015-A472-78DE62DA0290}" dt="2021-03-14T21:19:47.612" v="443"/>
          <ac:spMkLst>
            <pc:docMk/>
            <pc:sldMk cId="3433899738" sldId="283"/>
            <ac:spMk id="5" creationId="{4C94358E-98B4-4A31-9183-493941DF1AE4}"/>
          </ac:spMkLst>
        </pc:spChg>
        <pc:picChg chg="del">
          <ac:chgData name="Salustiano Rodrigues" userId="b0c2298ca69cb755" providerId="LiveId" clId="{A7081BF1-45C9-4015-A472-78DE62DA0290}" dt="2021-03-14T21:19:27.621" v="442" actId="478"/>
          <ac:picMkLst>
            <pc:docMk/>
            <pc:sldMk cId="3433899738" sldId="283"/>
            <ac:picMk id="4" creationId="{2A9A1937-7D4A-430E-ADB0-FD716EE4664E}"/>
          </ac:picMkLst>
        </pc:picChg>
        <pc:picChg chg="add mod">
          <ac:chgData name="Salustiano Rodrigues" userId="b0c2298ca69cb755" providerId="LiveId" clId="{A7081BF1-45C9-4015-A472-78DE62DA0290}" dt="2021-03-14T22:02:06.445" v="663" actId="12788"/>
          <ac:picMkLst>
            <pc:docMk/>
            <pc:sldMk cId="3433899738" sldId="283"/>
            <ac:picMk id="6" creationId="{EA47EB20-4A25-40C6-8E5D-2A75131C5853}"/>
          </ac:picMkLst>
        </pc:picChg>
      </pc:sldChg>
      <pc:sldChg chg="addSp delSp modSp add mod modAnim modNotesTx">
        <pc:chgData name="Salustiano Rodrigues" userId="b0c2298ca69cb755" providerId="LiveId" clId="{A7081BF1-45C9-4015-A472-78DE62DA0290}" dt="2021-03-14T22:02:45.286" v="675" actId="12788"/>
        <pc:sldMkLst>
          <pc:docMk/>
          <pc:sldMk cId="152335199" sldId="284"/>
        </pc:sldMkLst>
        <pc:spChg chg="del mod">
          <ac:chgData name="Salustiano Rodrigues" userId="b0c2298ca69cb755" providerId="LiveId" clId="{A7081BF1-45C9-4015-A472-78DE62DA0290}" dt="2021-03-14T21:21:36.306" v="449"/>
          <ac:spMkLst>
            <pc:docMk/>
            <pc:sldMk cId="152335199" sldId="284"/>
            <ac:spMk id="3" creationId="{7605605D-A7D9-4F2F-9E08-78CCF128533B}"/>
          </ac:spMkLst>
        </pc:spChg>
        <pc:picChg chg="add mod">
          <ac:chgData name="Salustiano Rodrigues" userId="b0c2298ca69cb755" providerId="LiveId" clId="{A7081BF1-45C9-4015-A472-78DE62DA0290}" dt="2021-03-14T22:02:45.286" v="675" actId="12788"/>
          <ac:picMkLst>
            <pc:docMk/>
            <pc:sldMk cId="152335199" sldId="284"/>
            <ac:picMk id="4" creationId="{71A503FF-24B1-4198-941D-D9F22965BDDA}"/>
          </ac:picMkLst>
        </pc:picChg>
        <pc:picChg chg="del">
          <ac:chgData name="Salustiano Rodrigues" userId="b0c2298ca69cb755" providerId="LiveId" clId="{A7081BF1-45C9-4015-A472-78DE62DA0290}" dt="2021-03-14T21:20:03.188" v="446" actId="478"/>
          <ac:picMkLst>
            <pc:docMk/>
            <pc:sldMk cId="152335199" sldId="284"/>
            <ac:picMk id="5" creationId="{A14756DB-69AD-4DB0-8EEF-7A20FF306AEB}"/>
          </ac:picMkLst>
        </pc:picChg>
        <pc:picChg chg="del">
          <ac:chgData name="Salustiano Rodrigues" userId="b0c2298ca69cb755" providerId="LiveId" clId="{A7081BF1-45C9-4015-A472-78DE62DA0290}" dt="2021-03-14T21:20:03.964" v="447" actId="478"/>
          <ac:picMkLst>
            <pc:docMk/>
            <pc:sldMk cId="152335199" sldId="284"/>
            <ac:picMk id="7" creationId="{33136821-B349-4EB8-B733-B0FFB9424252}"/>
          </ac:picMkLst>
        </pc:picChg>
      </pc:sldChg>
      <pc:sldChg chg="modSp add mod">
        <pc:chgData name="Salustiano Rodrigues" userId="b0c2298ca69cb755" providerId="LiveId" clId="{A7081BF1-45C9-4015-A472-78DE62DA0290}" dt="2021-03-14T21:42:31.372" v="483" actId="113"/>
        <pc:sldMkLst>
          <pc:docMk/>
          <pc:sldMk cId="2845798267" sldId="285"/>
        </pc:sldMkLst>
        <pc:spChg chg="mod">
          <ac:chgData name="Salustiano Rodrigues" userId="b0c2298ca69cb755" providerId="LiveId" clId="{A7081BF1-45C9-4015-A472-78DE62DA0290}" dt="2021-03-14T21:42:31.372" v="483" actId="113"/>
          <ac:spMkLst>
            <pc:docMk/>
            <pc:sldMk cId="2845798267" sldId="285"/>
            <ac:spMk id="3" creationId="{EFA1310F-85C0-422F-9541-BE21ABC7606B}"/>
          </ac:spMkLst>
        </pc:spChg>
      </pc:sldChg>
      <pc:sldChg chg="addSp delSp modSp add mod delAnim modAnim modNotesTx">
        <pc:chgData name="Salustiano Rodrigues" userId="b0c2298ca69cb755" providerId="LiveId" clId="{A7081BF1-45C9-4015-A472-78DE62DA0290}" dt="2021-03-14T21:44:59.793" v="490"/>
        <pc:sldMkLst>
          <pc:docMk/>
          <pc:sldMk cId="816119991" sldId="286"/>
        </pc:sldMkLst>
        <pc:spChg chg="del mod">
          <ac:chgData name="Salustiano Rodrigues" userId="b0c2298ca69cb755" providerId="LiveId" clId="{A7081BF1-45C9-4015-A472-78DE62DA0290}" dt="2021-03-14T21:44:08.713" v="486"/>
          <ac:spMkLst>
            <pc:docMk/>
            <pc:sldMk cId="816119991" sldId="286"/>
            <ac:spMk id="3" creationId="{EFA1310F-85C0-422F-9541-BE21ABC7606B}"/>
          </ac:spMkLst>
        </pc:spChg>
        <pc:spChg chg="add del mod">
          <ac:chgData name="Salustiano Rodrigues" userId="b0c2298ca69cb755" providerId="LiveId" clId="{A7081BF1-45C9-4015-A472-78DE62DA0290}" dt="2021-03-14T21:44:58.184" v="489"/>
          <ac:spMkLst>
            <pc:docMk/>
            <pc:sldMk cId="816119991" sldId="286"/>
            <ac:spMk id="6" creationId="{5015DAD6-E0AF-42C8-9C40-28AA381986CE}"/>
          </ac:spMkLst>
        </pc:spChg>
        <pc:picChg chg="add del mod">
          <ac:chgData name="Salustiano Rodrigues" userId="b0c2298ca69cb755" providerId="LiveId" clId="{A7081BF1-45C9-4015-A472-78DE62DA0290}" dt="2021-03-14T21:44:51.914" v="488" actId="478"/>
          <ac:picMkLst>
            <pc:docMk/>
            <pc:sldMk cId="816119991" sldId="286"/>
            <ac:picMk id="4" creationId="{5D0D4D75-C09E-40F7-82D2-7189FF0443C9}"/>
          </ac:picMkLst>
        </pc:picChg>
        <pc:picChg chg="add mod">
          <ac:chgData name="Salustiano Rodrigues" userId="b0c2298ca69cb755" providerId="LiveId" clId="{A7081BF1-45C9-4015-A472-78DE62DA0290}" dt="2021-03-14T21:44:58.184" v="489"/>
          <ac:picMkLst>
            <pc:docMk/>
            <pc:sldMk cId="816119991" sldId="286"/>
            <ac:picMk id="7" creationId="{D67274A0-FECC-4A8E-981C-ADF0F9DF2ECD}"/>
          </ac:picMkLst>
        </pc:picChg>
      </pc:sldChg>
      <pc:sldChg chg="addSp delSp modSp new mod delAnim modAnim modNotesTx">
        <pc:chgData name="Salustiano Rodrigues" userId="b0c2298ca69cb755" providerId="LiveId" clId="{A7081BF1-45C9-4015-A472-78DE62DA0290}" dt="2021-03-14T22:09:27.549" v="792" actId="12788"/>
        <pc:sldMkLst>
          <pc:docMk/>
          <pc:sldMk cId="2527095544" sldId="287"/>
        </pc:sldMkLst>
        <pc:spChg chg="mod">
          <ac:chgData name="Salustiano Rodrigues" userId="b0c2298ca69cb755" providerId="LiveId" clId="{A7081BF1-45C9-4015-A472-78DE62DA0290}" dt="2021-03-14T21:52:08.785" v="575" actId="20577"/>
          <ac:spMkLst>
            <pc:docMk/>
            <pc:sldMk cId="2527095544" sldId="287"/>
            <ac:spMk id="2" creationId="{9633E97F-C3F0-4721-9994-DBEA3B6869C0}"/>
          </ac:spMkLst>
        </pc:spChg>
        <pc:spChg chg="del">
          <ac:chgData name="Salustiano Rodrigues" userId="b0c2298ca69cb755" providerId="LiveId" clId="{A7081BF1-45C9-4015-A472-78DE62DA0290}" dt="2021-03-14T21:50:49.609" v="530"/>
          <ac:spMkLst>
            <pc:docMk/>
            <pc:sldMk cId="2527095544" sldId="287"/>
            <ac:spMk id="3" creationId="{DA9610BF-E832-4928-86FC-94A8518F5EDD}"/>
          </ac:spMkLst>
        </pc:spChg>
        <pc:spChg chg="add del mod">
          <ac:chgData name="Salustiano Rodrigues" userId="b0c2298ca69cb755" providerId="LiveId" clId="{A7081BF1-45C9-4015-A472-78DE62DA0290}" dt="2021-03-14T21:51:51.107" v="549"/>
          <ac:spMkLst>
            <pc:docMk/>
            <pc:sldMk cId="2527095544" sldId="287"/>
            <ac:spMk id="6" creationId="{1A2636E7-8267-4C08-B01C-453F969EF879}"/>
          </ac:spMkLst>
        </pc:spChg>
        <pc:picChg chg="add del mod">
          <ac:chgData name="Salustiano Rodrigues" userId="b0c2298ca69cb755" providerId="LiveId" clId="{A7081BF1-45C9-4015-A472-78DE62DA0290}" dt="2021-03-14T21:51:16.450" v="548" actId="478"/>
          <ac:picMkLst>
            <pc:docMk/>
            <pc:sldMk cId="2527095544" sldId="287"/>
            <ac:picMk id="4" creationId="{0E361DA0-890C-4CA9-9E7C-38E2AAE703C2}"/>
          </ac:picMkLst>
        </pc:picChg>
        <pc:picChg chg="add mod">
          <ac:chgData name="Salustiano Rodrigues" userId="b0c2298ca69cb755" providerId="LiveId" clId="{A7081BF1-45C9-4015-A472-78DE62DA0290}" dt="2021-03-14T22:09:27.549" v="792" actId="12788"/>
          <ac:picMkLst>
            <pc:docMk/>
            <pc:sldMk cId="2527095544" sldId="287"/>
            <ac:picMk id="7" creationId="{6D2A7B6E-1B64-4747-974C-91B8E0B4B660}"/>
          </ac:picMkLst>
        </pc:picChg>
      </pc:sldChg>
      <pc:sldChg chg="modSp add mod">
        <pc:chgData name="Salustiano Rodrigues" userId="b0c2298ca69cb755" providerId="LiveId" clId="{A7081BF1-45C9-4015-A472-78DE62DA0290}" dt="2021-03-14T22:09:32.058" v="793" actId="12788"/>
        <pc:sldMkLst>
          <pc:docMk/>
          <pc:sldMk cId="2208556123" sldId="288"/>
        </pc:sldMkLst>
        <pc:picChg chg="mod">
          <ac:chgData name="Salustiano Rodrigues" userId="b0c2298ca69cb755" providerId="LiveId" clId="{A7081BF1-45C9-4015-A472-78DE62DA0290}" dt="2021-03-14T22:09:32.058" v="793" actId="12788"/>
          <ac:picMkLst>
            <pc:docMk/>
            <pc:sldMk cId="2208556123" sldId="288"/>
            <ac:picMk id="4" creationId="{0E361DA0-890C-4CA9-9E7C-38E2AAE703C2}"/>
          </ac:picMkLst>
        </pc:picChg>
      </pc:sldChg>
      <pc:sldChg chg="addSp delSp modSp new mod setBg setClrOvrMap">
        <pc:chgData name="Salustiano Rodrigues" userId="b0c2298ca69cb755" providerId="LiveId" clId="{A7081BF1-45C9-4015-A472-78DE62DA0290}" dt="2021-03-14T22:00:08.734" v="651"/>
        <pc:sldMkLst>
          <pc:docMk/>
          <pc:sldMk cId="2709367394" sldId="289"/>
        </pc:sldMkLst>
        <pc:spChg chg="mod">
          <ac:chgData name="Salustiano Rodrigues" userId="b0c2298ca69cb755" providerId="LiveId" clId="{A7081BF1-45C9-4015-A472-78DE62DA0290}" dt="2021-03-14T22:00:04.806" v="648" actId="26606"/>
          <ac:spMkLst>
            <pc:docMk/>
            <pc:sldMk cId="2709367394" sldId="289"/>
            <ac:spMk id="2" creationId="{ECC94FDA-C825-43A2-A0A2-0C5CA0FA9BB2}"/>
          </ac:spMkLst>
        </pc:spChg>
        <pc:spChg chg="mod ord">
          <ac:chgData name="Salustiano Rodrigues" userId="b0c2298ca69cb755" providerId="LiveId" clId="{A7081BF1-45C9-4015-A472-78DE62DA0290}" dt="2021-03-14T22:00:04.806" v="648" actId="26606"/>
          <ac:spMkLst>
            <pc:docMk/>
            <pc:sldMk cId="2709367394" sldId="289"/>
            <ac:spMk id="3" creationId="{2DB97DCF-A9FB-4CEA-B6C7-D7C69F3F89A7}"/>
          </ac:spMkLst>
        </pc:spChg>
        <pc:spChg chg="add del">
          <ac:chgData name="Salustiano Rodrigues" userId="b0c2298ca69cb755" providerId="LiveId" clId="{A7081BF1-45C9-4015-A472-78DE62DA0290}" dt="2021-03-14T22:00:04.806" v="648" actId="26606"/>
          <ac:spMkLst>
            <pc:docMk/>
            <pc:sldMk cId="2709367394" sldId="289"/>
            <ac:spMk id="71" creationId="{B2EC7880-C5D9-40A8-A6B0-3198AD07AD1B}"/>
          </ac:spMkLst>
        </pc:spChg>
        <pc:spChg chg="add del">
          <ac:chgData name="Salustiano Rodrigues" userId="b0c2298ca69cb755" providerId="LiveId" clId="{A7081BF1-45C9-4015-A472-78DE62DA0290}" dt="2021-03-14T21:59:57.566" v="643" actId="26606"/>
          <ac:spMkLst>
            <pc:docMk/>
            <pc:sldMk cId="2709367394" sldId="289"/>
            <ac:spMk id="135" creationId="{E491B121-12B5-4977-A064-636AB0B9B0BD}"/>
          </ac:spMkLst>
        </pc:spChg>
        <pc:spChg chg="add del">
          <ac:chgData name="Salustiano Rodrigues" userId="b0c2298ca69cb755" providerId="LiveId" clId="{A7081BF1-45C9-4015-A472-78DE62DA0290}" dt="2021-03-14T21:59:57.566" v="643" actId="26606"/>
          <ac:spMkLst>
            <pc:docMk/>
            <pc:sldMk cId="2709367394" sldId="289"/>
            <ac:spMk id="137" creationId="{2ED05F70-AB3E-4472-B26B-EFE6A5A59BC8}"/>
          </ac:spMkLst>
        </pc:spChg>
        <pc:spChg chg="add del">
          <ac:chgData name="Salustiano Rodrigues" userId="b0c2298ca69cb755" providerId="LiveId" clId="{A7081BF1-45C9-4015-A472-78DE62DA0290}" dt="2021-03-14T21:59:57.566" v="643" actId="26606"/>
          <ac:spMkLst>
            <pc:docMk/>
            <pc:sldMk cId="2709367394" sldId="289"/>
            <ac:spMk id="139" creationId="{21F6BE39-9E37-45F0-B10C-92305CFB7C77}"/>
          </ac:spMkLst>
        </pc:spChg>
        <pc:spChg chg="add del">
          <ac:chgData name="Salustiano Rodrigues" userId="b0c2298ca69cb755" providerId="LiveId" clId="{A7081BF1-45C9-4015-A472-78DE62DA0290}" dt="2021-03-14T21:59:59.867" v="645" actId="26606"/>
          <ac:spMkLst>
            <pc:docMk/>
            <pc:sldMk cId="2709367394" sldId="289"/>
            <ac:spMk id="165" creationId="{AA5CD610-ED7C-4CED-A9A1-174432C88AF8}"/>
          </ac:spMkLst>
        </pc:spChg>
        <pc:spChg chg="add del">
          <ac:chgData name="Salustiano Rodrigues" userId="b0c2298ca69cb755" providerId="LiveId" clId="{A7081BF1-45C9-4015-A472-78DE62DA0290}" dt="2021-03-14T21:59:59.867" v="645" actId="26606"/>
          <ac:spMkLst>
            <pc:docMk/>
            <pc:sldMk cId="2709367394" sldId="289"/>
            <ac:spMk id="167" creationId="{0C4379BF-8C7A-480A-BC36-DA55D92A9356}"/>
          </ac:spMkLst>
        </pc:spChg>
        <pc:spChg chg="add del">
          <ac:chgData name="Salustiano Rodrigues" userId="b0c2298ca69cb755" providerId="LiveId" clId="{A7081BF1-45C9-4015-A472-78DE62DA0290}" dt="2021-03-14T21:59:59.867" v="645" actId="26606"/>
          <ac:spMkLst>
            <pc:docMk/>
            <pc:sldMk cId="2709367394" sldId="289"/>
            <ac:spMk id="1028" creationId="{1A44C337-3893-4B29-A265-B1329150B6AA}"/>
          </ac:spMkLst>
        </pc:spChg>
        <pc:grpChg chg="add del">
          <ac:chgData name="Salustiano Rodrigues" userId="b0c2298ca69cb755" providerId="LiveId" clId="{A7081BF1-45C9-4015-A472-78DE62DA0290}" dt="2021-03-14T21:59:59.867" v="645" actId="26606"/>
          <ac:grpSpMkLst>
            <pc:docMk/>
            <pc:sldMk cId="2709367394" sldId="289"/>
            <ac:grpSpMk id="151" creationId="{AF44CA9C-80E8-44E1-A79C-D6EBFC73BCA0}"/>
          </ac:grpSpMkLst>
        </pc:grpChg>
        <pc:grpChg chg="add del">
          <ac:chgData name="Salustiano Rodrigues" userId="b0c2298ca69cb755" providerId="LiveId" clId="{A7081BF1-45C9-4015-A472-78DE62DA0290}" dt="2021-03-14T21:59:59.867" v="645" actId="26606"/>
          <ac:grpSpMkLst>
            <pc:docMk/>
            <pc:sldMk cId="2709367394" sldId="289"/>
            <ac:grpSpMk id="1029" creationId="{81E0B358-1267-4844-8B3D-B7A279B4175A}"/>
          </ac:grpSpMkLst>
        </pc:grpChg>
        <pc:picChg chg="add del mod">
          <ac:chgData name="Salustiano Rodrigues" userId="b0c2298ca69cb755" providerId="LiveId" clId="{A7081BF1-45C9-4015-A472-78DE62DA0290}" dt="2021-03-14T22:00:08.734" v="651"/>
          <ac:picMkLst>
            <pc:docMk/>
            <pc:sldMk cId="2709367394" sldId="289"/>
            <ac:picMk id="1026" creationId="{DC31131D-2454-47EF-BB40-D90A1DABB7B3}"/>
          </ac:picMkLst>
        </pc:picChg>
      </pc:sldChg>
      <pc:sldChg chg="modSp add mod">
        <pc:chgData name="Salustiano Rodrigues" userId="b0c2298ca69cb755" providerId="LiveId" clId="{A7081BF1-45C9-4015-A472-78DE62DA0290}" dt="2021-03-14T21:58:49.233" v="635" actId="6549"/>
        <pc:sldMkLst>
          <pc:docMk/>
          <pc:sldMk cId="1648900729" sldId="290"/>
        </pc:sldMkLst>
        <pc:spChg chg="mod">
          <ac:chgData name="Salustiano Rodrigues" userId="b0c2298ca69cb755" providerId="LiveId" clId="{A7081BF1-45C9-4015-A472-78DE62DA0290}" dt="2021-03-14T21:58:49.233" v="635" actId="6549"/>
          <ac:spMkLst>
            <pc:docMk/>
            <pc:sldMk cId="1648900729" sldId="290"/>
            <ac:spMk id="3" creationId="{2DB97DCF-A9FB-4CEA-B6C7-D7C69F3F89A7}"/>
          </ac:spMkLst>
        </pc:spChg>
      </pc:sldChg>
      <pc:sldChg chg="modSp add del mod">
        <pc:chgData name="Salustiano Rodrigues" userId="b0c2298ca69cb755" providerId="LiveId" clId="{A7081BF1-45C9-4015-A472-78DE62DA0290}" dt="2021-03-14T21:58:43.740" v="634" actId="47"/>
        <pc:sldMkLst>
          <pc:docMk/>
          <pc:sldMk cId="1815144037" sldId="291"/>
        </pc:sldMkLst>
        <pc:spChg chg="mod">
          <ac:chgData name="Salustiano Rodrigues" userId="b0c2298ca69cb755" providerId="LiveId" clId="{A7081BF1-45C9-4015-A472-78DE62DA0290}" dt="2021-03-14T21:58:34.645" v="628" actId="21"/>
          <ac:spMkLst>
            <pc:docMk/>
            <pc:sldMk cId="1815144037" sldId="291"/>
            <ac:spMk id="3" creationId="{2DB97DCF-A9FB-4CEA-B6C7-D7C69F3F89A7}"/>
          </ac:spMkLst>
        </pc:spChg>
      </pc:sldChg>
      <pc:sldChg chg="addSp delSp modSp add mod modClrScheme chgLayout">
        <pc:chgData name="Salustiano Rodrigues" userId="b0c2298ca69cb755" providerId="LiveId" clId="{A7081BF1-45C9-4015-A472-78DE62DA0290}" dt="2021-03-14T22:09:17.989" v="791" actId="1076"/>
        <pc:sldMkLst>
          <pc:docMk/>
          <pc:sldMk cId="1913641221" sldId="291"/>
        </pc:sldMkLst>
        <pc:spChg chg="mod ord">
          <ac:chgData name="Salustiano Rodrigues" userId="b0c2298ca69cb755" providerId="LiveId" clId="{A7081BF1-45C9-4015-A472-78DE62DA0290}" dt="2021-03-14T22:09:12.342" v="788" actId="26606"/>
          <ac:spMkLst>
            <pc:docMk/>
            <pc:sldMk cId="1913641221" sldId="291"/>
            <ac:spMk id="2" creationId="{A02C8953-4870-4929-9F4E-4105525348E8}"/>
          </ac:spMkLst>
        </pc:spChg>
        <pc:spChg chg="del mod">
          <ac:chgData name="Salustiano Rodrigues" userId="b0c2298ca69cb755" providerId="LiveId" clId="{A7081BF1-45C9-4015-A472-78DE62DA0290}" dt="2021-03-14T22:08:18.041" v="782"/>
          <ac:spMkLst>
            <pc:docMk/>
            <pc:sldMk cId="1913641221" sldId="291"/>
            <ac:spMk id="3" creationId="{EFA1310F-85C0-422F-9541-BE21ABC7606B}"/>
          </ac:spMkLst>
        </pc:spChg>
        <pc:spChg chg="add del mod ord">
          <ac:chgData name="Salustiano Rodrigues" userId="b0c2298ca69cb755" providerId="LiveId" clId="{A7081BF1-45C9-4015-A472-78DE62DA0290}" dt="2021-03-14T22:09:06.174" v="786" actId="700"/>
          <ac:spMkLst>
            <pc:docMk/>
            <pc:sldMk cId="1913641221" sldId="291"/>
            <ac:spMk id="4" creationId="{844AA655-964F-442A-88C8-27ABF88B0A34}"/>
          </ac:spMkLst>
        </pc:spChg>
        <pc:spChg chg="add del">
          <ac:chgData name="Salustiano Rodrigues" userId="b0c2298ca69cb755" providerId="LiveId" clId="{A7081BF1-45C9-4015-A472-78DE62DA0290}" dt="2021-03-14T22:09:12.342" v="788" actId="26606"/>
          <ac:spMkLst>
            <pc:docMk/>
            <pc:sldMk cId="1913641221" sldId="291"/>
            <ac:spMk id="9224" creationId="{8F823A51-E3F6-4FFB-906B-4F7A5BF0160C}"/>
          </ac:spMkLst>
        </pc:spChg>
        <pc:picChg chg="add mod ord">
          <ac:chgData name="Salustiano Rodrigues" userId="b0c2298ca69cb755" providerId="LiveId" clId="{A7081BF1-45C9-4015-A472-78DE62DA0290}" dt="2021-03-14T22:09:15.189" v="790" actId="1076"/>
          <ac:picMkLst>
            <pc:docMk/>
            <pc:sldMk cId="1913641221" sldId="291"/>
            <ac:picMk id="9218" creationId="{7680EA0C-059A-4FE0-9050-3F212D51D147}"/>
          </ac:picMkLst>
        </pc:picChg>
        <pc:picChg chg="add mod">
          <ac:chgData name="Salustiano Rodrigues" userId="b0c2298ca69cb755" providerId="LiveId" clId="{A7081BF1-45C9-4015-A472-78DE62DA0290}" dt="2021-03-14T22:09:17.989" v="791" actId="1076"/>
          <ac:picMkLst>
            <pc:docMk/>
            <pc:sldMk cId="1913641221" sldId="291"/>
            <ac:picMk id="9220" creationId="{C3755192-E87A-4FCF-8A6D-8ACB5FFD6BB9}"/>
          </ac:picMkLst>
        </pc:picChg>
      </pc:sldChg>
      <pc:sldChg chg="add del">
        <pc:chgData name="Salustiano Rodrigues" userId="b0c2298ca69cb755" providerId="LiveId" clId="{A7081BF1-45C9-4015-A472-78DE62DA0290}" dt="2021-03-14T22:03:37.944" v="683"/>
        <pc:sldMkLst>
          <pc:docMk/>
          <pc:sldMk cId="241053746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A9041-49FD-4CDE-9585-BB3022D5846A}" type="datetimeFigureOut">
              <a:rPr lang="pt-BR" smtClean="0"/>
              <a:t>09/11/2022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250AA-F6E6-49C5-9A70-E5BC3A121122}" type="slidenum">
              <a:rPr lang="pt-BR" smtClean="0"/>
              <a:t>‹nº›</a:t>
            </a:fld>
            <a:endParaRPr lang="pt-BR"/>
          </a:p>
        </p:txBody>
      </p:sp>
    </p:spTree>
    <p:extLst>
      <p:ext uri="{BB962C8B-B14F-4D97-AF65-F5344CB8AC3E}">
        <p14:creationId xmlns:p14="http://schemas.microsoft.com/office/powerpoint/2010/main" val="359115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1A7373D-541A-F846-B3A2-3B03D910DB51}" type="slidenum">
              <a:rPr lang="pt-BR" smtClean="0"/>
              <a:t>1</a:t>
            </a:fld>
            <a:endParaRPr lang="pt-BR"/>
          </a:p>
        </p:txBody>
      </p:sp>
    </p:spTree>
    <p:extLst>
      <p:ext uri="{BB962C8B-B14F-4D97-AF65-F5344CB8AC3E}">
        <p14:creationId xmlns:p14="http://schemas.microsoft.com/office/powerpoint/2010/main" val="331872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8BC842E-A3A8-4EF7-A156-DBCAD7BF0E16}"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35242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9B23D14-80CB-416E-821C-ECFDC518DC09}"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97888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CFC3F0D-D4E5-4FEF-B3A7-C295ACC2A71D}"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41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EE3D2578-AD17-4195-AA61-5496C8E9482B}"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11027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9BDC70BD-1ACE-40E6-864C-45F4C582A36E}"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952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E6863241-3B7C-4DC9-B6AD-F36377F3F4FE}"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07053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486B3E8-D446-468A-BF34-DCB0E6A44C0C}"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74761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4B6F07-8D7F-4A90-AD5F-67210F9C0EA8}"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8431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A627A8A-758C-4E67-BF04-FF898BBC62D6}"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55181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947B706-0D7D-47C2-A7D5-07F53F630845}"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96138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CF47915-DF32-4EFD-8D97-2E0F1A028587}"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2575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CA41664-0745-40EE-BE22-8D46F55CAFC9}" type="datetime1">
              <a:rPr lang="pt-BR" smtClean="0"/>
              <a:t>09/11/2022</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87012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EA35D3-9CF3-41BC-9711-0C2D9A34CAA1}" type="datetime1">
              <a:rPr lang="pt-BR" smtClean="0"/>
              <a:t>09/11/2022</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56290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346D5-4CD5-4516-BF62-3EA34A79D175}" type="datetime1">
              <a:rPr lang="pt-BR" smtClean="0"/>
              <a:t>09/11/2022</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65504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C0DDA7D-172E-48D4-97C1-A7058F194569}"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3363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7710FEB-82DB-422B-82E1-8E89499C88DC}"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25891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B821B1-8C7A-45AA-9988-2DCBAAD40F88}" type="datetime1">
              <a:rPr lang="pt-BR" smtClean="0"/>
              <a:t>09/11/2022</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5C9ED6-2611-4D65-9A7E-2C95AB5B3A48}" type="slidenum">
              <a:rPr lang="pt-BR" smtClean="0"/>
              <a:t>‹nº›</a:t>
            </a:fld>
            <a:endParaRPr lang="pt-BR"/>
          </a:p>
        </p:txBody>
      </p:sp>
    </p:spTree>
    <p:extLst>
      <p:ext uri="{BB962C8B-B14F-4D97-AF65-F5344CB8AC3E}">
        <p14:creationId xmlns:p14="http://schemas.microsoft.com/office/powerpoint/2010/main" val="987335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3" name="Group 6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6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7" name="Group 7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7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p:cNvSpPr>
            <a:spLocks noGrp="1"/>
          </p:cNvSpPr>
          <p:nvPr>
            <p:ph type="ctrTitle"/>
          </p:nvPr>
        </p:nvSpPr>
        <p:spPr>
          <a:xfrm>
            <a:off x="5825065" y="2514600"/>
            <a:ext cx="6216879" cy="2262781"/>
          </a:xfrm>
        </p:spPr>
        <p:txBody>
          <a:bodyPr>
            <a:normAutofit fontScale="90000"/>
          </a:bodyPr>
          <a:lstStyle/>
          <a:p>
            <a:pPr>
              <a:lnSpc>
                <a:spcPct val="90000"/>
              </a:lnSpc>
            </a:pPr>
            <a:r>
              <a:rPr lang="pt-BR" sz="3600" b="1" dirty="0"/>
              <a:t>Tópicos de Big Data em Python</a:t>
            </a:r>
            <a:br>
              <a:rPr lang="pt-BR" sz="2400" dirty="0"/>
            </a:br>
            <a:br>
              <a:rPr lang="pt-BR" sz="2400" dirty="0"/>
            </a:br>
            <a:br>
              <a:rPr lang="pt-BR" sz="2400" dirty="0"/>
            </a:br>
            <a:r>
              <a:rPr lang="pt-BR" sz="2400" dirty="0"/>
              <a:t>Princípios de desenvolvimento de Spark com Python</a:t>
            </a:r>
          </a:p>
        </p:txBody>
      </p:sp>
      <p:sp>
        <p:nvSpPr>
          <p:cNvPr id="91" name="Rectangle 9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7" name="Picture 56" descr="Ilustração 3D de um cubo abstrato azul e dourado">
            <a:extLst>
              <a:ext uri="{FF2B5EF4-FFF2-40B4-BE49-F238E27FC236}">
                <a16:creationId xmlns:a16="http://schemas.microsoft.com/office/drawing/2014/main" id="{28BA904F-DA88-3148-577D-54D7F761DC28}"/>
              </a:ext>
            </a:extLst>
          </p:cNvPr>
          <p:cNvPicPr>
            <a:picLocks noChangeAspect="1"/>
          </p:cNvPicPr>
          <p:nvPr/>
        </p:nvPicPr>
        <p:blipFill rotWithShape="1">
          <a:blip r:embed="rId3"/>
          <a:srcRect l="25462" r="42333"/>
          <a:stretch/>
        </p:blipFill>
        <p:spPr>
          <a:xfrm>
            <a:off x="-2650" y="10"/>
            <a:ext cx="3681047" cy="6857990"/>
          </a:xfrm>
          <a:prstGeom prst="rect">
            <a:avLst/>
          </a:prstGeom>
        </p:spPr>
      </p:pic>
      <p:sp>
        <p:nvSpPr>
          <p:cNvPr id="4" name="Espaço Reservado para Número de Slide 3">
            <a:extLst>
              <a:ext uri="{FF2B5EF4-FFF2-40B4-BE49-F238E27FC236}">
                <a16:creationId xmlns:a16="http://schemas.microsoft.com/office/drawing/2014/main" id="{042F9476-6ED3-DDA0-4C47-58E9FD42E9C0}"/>
              </a:ext>
            </a:extLst>
          </p:cNvPr>
          <p:cNvSpPr>
            <a:spLocks noGrp="1"/>
          </p:cNvSpPr>
          <p:nvPr>
            <p:ph type="sldNum" sz="quarter" idx="12"/>
          </p:nvPr>
        </p:nvSpPr>
        <p:spPr>
          <a:xfrm>
            <a:off x="4009132" y="4528939"/>
            <a:ext cx="779767" cy="365125"/>
          </a:xfrm>
        </p:spPr>
        <p:txBody>
          <a:bodyPr/>
          <a:lstStyle/>
          <a:p>
            <a:fld id="{F85C9ED6-2611-4D65-9A7E-2C95AB5B3A48}" type="slidenum">
              <a:rPr lang="pt-BR" smtClean="0"/>
              <a:t>1</a:t>
            </a:fld>
            <a:endParaRPr lang="pt-BR" dirty="0"/>
          </a:p>
        </p:txBody>
      </p:sp>
    </p:spTree>
    <p:extLst>
      <p:ext uri="{BB962C8B-B14F-4D97-AF65-F5344CB8AC3E}">
        <p14:creationId xmlns:p14="http://schemas.microsoft.com/office/powerpoint/2010/main" val="619747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Estrutura de projetos e boas práticas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É importante registrar a lista de bibliotecas para que outras pessoas que tiverem acesso ao projeto possam rodá-lo em suas máquinas. E isso pode ser feito por meio do arquivo </a:t>
            </a:r>
            <a:r>
              <a:rPr lang="pt-BR" sz="1600" b="1" dirty="0"/>
              <a:t>requirements.txt</a:t>
            </a:r>
            <a:r>
              <a:rPr lang="pt-BR" sz="1600" dirty="0"/>
              <a:t>, um arquivo de texto que contém as dependências do projeto.</a:t>
            </a:r>
          </a:p>
          <a:p>
            <a:pPr algn="just"/>
            <a:endParaRPr lang="pt-BR" sz="1600" dirty="0"/>
          </a:p>
          <a:p>
            <a:pPr algn="just"/>
            <a:r>
              <a:rPr lang="pt-BR" sz="1600" dirty="0"/>
              <a:t>Para isso, basta digitar o comando:</a:t>
            </a:r>
          </a:p>
          <a:p>
            <a:pPr algn="just"/>
            <a:endParaRPr lang="pt-BR" sz="1600" dirty="0"/>
          </a:p>
          <a:p>
            <a:pPr algn="just"/>
            <a:endParaRPr lang="pt-BR" sz="1600" dirty="0"/>
          </a:p>
          <a:p>
            <a:pPr algn="just"/>
            <a:r>
              <a:rPr lang="pt-BR" sz="1600" dirty="0"/>
              <a:t>Para que outra pessoa possa importar as mesmas bibliotecas, ou para que você mesmo possa importar de novo em outro computador, basta digitar:</a:t>
            </a:r>
          </a:p>
          <a:p>
            <a:pPr algn="just"/>
            <a:endParaRPr lang="pt-BR" sz="1600" dirty="0"/>
          </a:p>
          <a:p>
            <a:pPr lvl="1" algn="just"/>
            <a:endParaRPr lang="pt-BR" sz="1400" dirty="0"/>
          </a:p>
          <a:p>
            <a:pPr algn="just"/>
            <a:endParaRPr lang="pt-BR" sz="1600" dirty="0"/>
          </a:p>
          <a:p>
            <a:pPr algn="just"/>
            <a:endParaRPr lang="pt-BR" sz="1600" dirty="0"/>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10</a:t>
            </a:fld>
            <a:endParaRPr lang="pt-BR"/>
          </a:p>
        </p:txBody>
      </p:sp>
      <p:pic>
        <p:nvPicPr>
          <p:cNvPr id="6" name="Imagem 5">
            <a:extLst>
              <a:ext uri="{FF2B5EF4-FFF2-40B4-BE49-F238E27FC236}">
                <a16:creationId xmlns:a16="http://schemas.microsoft.com/office/drawing/2014/main" id="{F0306583-496F-1E29-7571-51A63501D52C}"/>
              </a:ext>
            </a:extLst>
          </p:cNvPr>
          <p:cNvPicPr>
            <a:picLocks noChangeAspect="1"/>
          </p:cNvPicPr>
          <p:nvPr/>
        </p:nvPicPr>
        <p:blipFill>
          <a:blip r:embed="rId2"/>
          <a:stretch>
            <a:fillRect/>
          </a:stretch>
        </p:blipFill>
        <p:spPr>
          <a:xfrm>
            <a:off x="3319277" y="4090964"/>
            <a:ext cx="2657846" cy="333422"/>
          </a:xfrm>
          <a:prstGeom prst="rect">
            <a:avLst/>
          </a:prstGeom>
        </p:spPr>
      </p:pic>
      <p:pic>
        <p:nvPicPr>
          <p:cNvPr id="8" name="Imagem 7">
            <a:extLst>
              <a:ext uri="{FF2B5EF4-FFF2-40B4-BE49-F238E27FC236}">
                <a16:creationId xmlns:a16="http://schemas.microsoft.com/office/drawing/2014/main" id="{D237C862-D9D8-2354-E693-F62DFCE05598}"/>
              </a:ext>
            </a:extLst>
          </p:cNvPr>
          <p:cNvPicPr>
            <a:picLocks noChangeAspect="1"/>
          </p:cNvPicPr>
          <p:nvPr/>
        </p:nvPicPr>
        <p:blipFill>
          <a:blip r:embed="rId3"/>
          <a:stretch>
            <a:fillRect/>
          </a:stretch>
        </p:blipFill>
        <p:spPr>
          <a:xfrm>
            <a:off x="3308164" y="5357793"/>
            <a:ext cx="2848373" cy="276264"/>
          </a:xfrm>
          <a:prstGeom prst="rect">
            <a:avLst/>
          </a:prstGeom>
        </p:spPr>
      </p:pic>
    </p:spTree>
    <p:extLst>
      <p:ext uri="{BB962C8B-B14F-4D97-AF65-F5344CB8AC3E}">
        <p14:creationId xmlns:p14="http://schemas.microsoft.com/office/powerpoint/2010/main" val="204735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r>
              <a:rPr lang="pt-BR" sz="4000" dirty="0">
                <a:solidFill>
                  <a:srgbClr val="FEFFFF"/>
                </a:solidFill>
              </a:rPr>
              <a:t>A Biblioteca Pandas Python</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11</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49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A Biblioteca Pandas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Pandas é uma biblioteca para uso em Python, open-source e de uso gratuito (sob uma licença BSD), que fornece ferramentas para análise e manipulação de dados.</a:t>
            </a:r>
          </a:p>
          <a:p>
            <a:pPr algn="just"/>
            <a:endParaRPr lang="pt-BR" sz="1600" dirty="0"/>
          </a:p>
          <a:p>
            <a:pPr algn="just"/>
            <a:r>
              <a:rPr lang="pt-BR" sz="1600" dirty="0"/>
              <a:t>De acordo com o próprio criador dessa biblioteca, Wes </a:t>
            </a:r>
            <a:r>
              <a:rPr lang="pt-BR" sz="1600" dirty="0" err="1"/>
              <a:t>McKinney</a:t>
            </a:r>
            <a:r>
              <a:rPr lang="pt-BR" sz="1600" dirty="0"/>
              <a:t>, o nome Pandas é derivado de panel data (dados em painel), um termo de econometria para conjuntos de dados estruturados. O surgimento da biblioteca, no início de 2008, começou devido a insatisfação de </a:t>
            </a:r>
            <a:r>
              <a:rPr lang="pt-BR" sz="1600" dirty="0" err="1"/>
              <a:t>McKinney</a:t>
            </a:r>
            <a:r>
              <a:rPr lang="pt-BR" sz="1600" dirty="0"/>
              <a:t> de obter uma ferramenta de processamento de dados de alto desempenho, com recursos flexíveis de manipulação de planilhas e de banco de dados relacionais.</a:t>
            </a:r>
          </a:p>
          <a:p>
            <a:pPr lvl="1" algn="just"/>
            <a:endParaRPr lang="pt-BR" sz="1400" dirty="0"/>
          </a:p>
          <a:p>
            <a:pPr algn="just"/>
            <a:endParaRPr lang="pt-BR" sz="1600" dirty="0"/>
          </a:p>
          <a:p>
            <a:pPr algn="just"/>
            <a:endParaRPr lang="pt-BR" sz="1600" dirty="0"/>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12</a:t>
            </a:fld>
            <a:endParaRPr lang="pt-BR"/>
          </a:p>
        </p:txBody>
      </p:sp>
    </p:spTree>
    <p:extLst>
      <p:ext uri="{BB962C8B-B14F-4D97-AF65-F5344CB8AC3E}">
        <p14:creationId xmlns:p14="http://schemas.microsoft.com/office/powerpoint/2010/main" val="348393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A Biblioteca Pandas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O pandas permite trabalhar com diferentes tipos de dados, por exemplo:</a:t>
            </a:r>
          </a:p>
          <a:p>
            <a:pPr algn="just"/>
            <a:endParaRPr lang="pt-BR" sz="1600" dirty="0"/>
          </a:p>
          <a:p>
            <a:pPr lvl="1" algn="just"/>
            <a:r>
              <a:rPr lang="pt-BR" sz="1400" dirty="0"/>
              <a:t>Dados tabulares, como uma planilha Excel ou uma tabela SQL;</a:t>
            </a:r>
          </a:p>
          <a:p>
            <a:pPr lvl="1" algn="just"/>
            <a:r>
              <a:rPr lang="pt-BR" sz="1400" dirty="0"/>
              <a:t>Dados ordenados de modo temporal ou não;</a:t>
            </a:r>
          </a:p>
          <a:p>
            <a:pPr lvl="1" algn="just"/>
            <a:r>
              <a:rPr lang="pt-BR" sz="1400" dirty="0"/>
              <a:t>Matrizes;</a:t>
            </a:r>
          </a:p>
          <a:p>
            <a:pPr lvl="1" algn="just"/>
            <a:r>
              <a:rPr lang="pt-BR" sz="1400" dirty="0"/>
              <a:t>Qualquer outro conjunto de dados, que não necessariamente precisem estar rotulados;</a:t>
            </a:r>
          </a:p>
          <a:p>
            <a:pPr algn="just"/>
            <a:endParaRPr lang="pt-BR" sz="1600" dirty="0"/>
          </a:p>
          <a:p>
            <a:pPr algn="just"/>
            <a:r>
              <a:rPr lang="pt-BR" sz="1600" dirty="0"/>
              <a:t>A mágica de ler, manipular, agregar e exibir os dados com poucos comandos explica porque a biblioteca tem se tornado tão popular. Aliás, tudo isso é possível devido às estruturas primárias do Pandas, as famosas Series e DataFrames.</a:t>
            </a:r>
            <a:endParaRPr lang="pt-BR" sz="1400" dirty="0"/>
          </a:p>
          <a:p>
            <a:pPr algn="just"/>
            <a:endParaRPr lang="pt-BR" sz="1600" dirty="0"/>
          </a:p>
          <a:p>
            <a:pPr algn="just"/>
            <a:endParaRPr lang="pt-BR" sz="1600" dirty="0"/>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13</a:t>
            </a:fld>
            <a:endParaRPr lang="pt-BR"/>
          </a:p>
        </p:txBody>
      </p:sp>
    </p:spTree>
    <p:extLst>
      <p:ext uri="{BB962C8B-B14F-4D97-AF65-F5344CB8AC3E}">
        <p14:creationId xmlns:p14="http://schemas.microsoft.com/office/powerpoint/2010/main" val="364287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Estrutura de Dados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lnSpcReduction="10000"/>
          </a:bodyPr>
          <a:lstStyle/>
          <a:p>
            <a:pPr algn="just"/>
            <a:r>
              <a:rPr lang="pt-BR" sz="1600" dirty="0"/>
              <a:t>Os dois principais objetos da biblioteca Pandas são as </a:t>
            </a:r>
            <a:r>
              <a:rPr lang="pt-BR" sz="1600" b="1" dirty="0"/>
              <a:t>Series</a:t>
            </a:r>
            <a:r>
              <a:rPr lang="pt-BR" sz="1600" dirty="0"/>
              <a:t> e os </a:t>
            </a:r>
            <a:r>
              <a:rPr lang="pt-BR" sz="1600" b="1" dirty="0"/>
              <a:t>DataFrames</a:t>
            </a:r>
            <a:r>
              <a:rPr lang="pt-BR" sz="1600" dirty="0"/>
              <a:t>. </a:t>
            </a:r>
          </a:p>
          <a:p>
            <a:pPr algn="just"/>
            <a:endParaRPr lang="pt-BR" sz="1600" dirty="0"/>
          </a:p>
          <a:p>
            <a:pPr algn="just"/>
            <a:r>
              <a:rPr lang="pt-BR" sz="1600" dirty="0"/>
              <a:t>Uma </a:t>
            </a:r>
            <a:r>
              <a:rPr lang="pt-BR" sz="1600" b="1" dirty="0"/>
              <a:t>Serie</a:t>
            </a:r>
            <a:r>
              <a:rPr lang="pt-BR" sz="1600" dirty="0"/>
              <a:t> é uma matriz unidimensional que contém uma sequência de valores que apresentam uma indexação (que podem ser numéricos inteiros ou rótulos), muito parecida com uma única coluna no Excel.</a:t>
            </a:r>
          </a:p>
          <a:p>
            <a:pPr algn="just"/>
            <a:endParaRPr lang="pt-BR" sz="1600" dirty="0"/>
          </a:p>
          <a:p>
            <a:pPr algn="just"/>
            <a:r>
              <a:rPr lang="pt-BR" sz="1600" dirty="0"/>
              <a:t>Já o </a:t>
            </a:r>
            <a:r>
              <a:rPr lang="pt-BR" sz="1600" b="1" dirty="0"/>
              <a:t>DataFrame</a:t>
            </a:r>
            <a:r>
              <a:rPr lang="pt-BR" sz="1600" dirty="0"/>
              <a:t> é uma estrutura de dados tabular, semelhante a planilha de dados do Excel, em que tanto as linhas quanto as colunas apresentam rótulos.</a:t>
            </a:r>
          </a:p>
          <a:p>
            <a:pPr algn="just"/>
            <a:endParaRPr lang="pt-BR" sz="1600" dirty="0"/>
          </a:p>
          <a:p>
            <a:pPr algn="just"/>
            <a:r>
              <a:rPr lang="pt-BR" sz="1600" dirty="0"/>
              <a:t>A partir dos objetos principais a biblioteca Pandas disponibiliza um conjunto de funcionalidades sofisticadas de indexação, que permite reformatar, manipular, agregar ou selecionar subconjuntos específicos dos dados que estamos trabalhando.</a:t>
            </a:r>
          </a:p>
          <a:p>
            <a:pPr algn="just"/>
            <a:endParaRPr lang="pt-BR" sz="1600" dirty="0"/>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14</a:t>
            </a:fld>
            <a:endParaRPr lang="pt-BR"/>
          </a:p>
        </p:txBody>
      </p:sp>
    </p:spTree>
    <p:extLst>
      <p:ext uri="{BB962C8B-B14F-4D97-AF65-F5344CB8AC3E}">
        <p14:creationId xmlns:p14="http://schemas.microsoft.com/office/powerpoint/2010/main" val="298371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Estrutura de Dados</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15</a:t>
            </a:fld>
            <a:endParaRPr lang="pt-BR"/>
          </a:p>
        </p:txBody>
      </p:sp>
      <p:pic>
        <p:nvPicPr>
          <p:cNvPr id="8" name="Espaço Reservado para Conteúdo 7">
            <a:extLst>
              <a:ext uri="{FF2B5EF4-FFF2-40B4-BE49-F238E27FC236}">
                <a16:creationId xmlns:a16="http://schemas.microsoft.com/office/drawing/2014/main" id="{A1BAE9E6-E04C-AC49-093F-C680AAA3A58C}"/>
              </a:ext>
            </a:extLst>
          </p:cNvPr>
          <p:cNvPicPr>
            <a:picLocks noGrp="1" noChangeAspect="1"/>
          </p:cNvPicPr>
          <p:nvPr>
            <p:ph idx="1"/>
          </p:nvPr>
        </p:nvPicPr>
        <p:blipFill>
          <a:blip r:embed="rId2"/>
          <a:stretch>
            <a:fillRect/>
          </a:stretch>
        </p:blipFill>
        <p:spPr>
          <a:xfrm>
            <a:off x="4819650" y="1714500"/>
            <a:ext cx="3696257" cy="4633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694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Vantagens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O Pandas reúne muitas vantagens em comparação ao uso de estruturas nativa da linguagem Python, algumas delas são:</a:t>
            </a:r>
          </a:p>
          <a:p>
            <a:pPr lvl="1" algn="just"/>
            <a:r>
              <a:rPr lang="pt-BR" sz="1400" b="1" dirty="0"/>
              <a:t>A facilidade de aprender e de utilizar a biblioteca</a:t>
            </a:r>
            <a:r>
              <a:rPr lang="pt-BR" sz="1400" dirty="0"/>
              <a:t>: É muito mais fácil trabalhar com um objeto do Pandas, do que reunir informações por meio de interações de listas e dicionários Python. Para colaborar ainda mais, no seu site a biblioteca ainda disponibiliza uma lista de comandos para que desenvolvedores que utilizam outras linguagens, como R, SQL, SAS, entre outros, possam encontrar os comandos equivalentes, com a mesma funcionalidade no Pandas;</a:t>
            </a:r>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16</a:t>
            </a:fld>
            <a:endParaRPr lang="pt-BR"/>
          </a:p>
        </p:txBody>
      </p:sp>
      <p:pic>
        <p:nvPicPr>
          <p:cNvPr id="6" name="Imagem 5">
            <a:extLst>
              <a:ext uri="{FF2B5EF4-FFF2-40B4-BE49-F238E27FC236}">
                <a16:creationId xmlns:a16="http://schemas.microsoft.com/office/drawing/2014/main" id="{C6C8C0FF-528A-5F09-73FA-BCB2EC166287}"/>
              </a:ext>
            </a:extLst>
          </p:cNvPr>
          <p:cNvPicPr>
            <a:picLocks noChangeAspect="1"/>
          </p:cNvPicPr>
          <p:nvPr/>
        </p:nvPicPr>
        <p:blipFill>
          <a:blip r:embed="rId2"/>
          <a:stretch>
            <a:fillRect/>
          </a:stretch>
        </p:blipFill>
        <p:spPr>
          <a:xfrm>
            <a:off x="4708642" y="4061012"/>
            <a:ext cx="4676540" cy="2611220"/>
          </a:xfrm>
          <a:prstGeom prst="rect">
            <a:avLst/>
          </a:prstGeom>
          <a:ln>
            <a:solidFill>
              <a:schemeClr val="accent1"/>
            </a:solidFill>
          </a:ln>
        </p:spPr>
      </p:pic>
    </p:spTree>
    <p:extLst>
      <p:ext uri="{BB962C8B-B14F-4D97-AF65-F5344CB8AC3E}">
        <p14:creationId xmlns:p14="http://schemas.microsoft.com/office/powerpoint/2010/main" val="424473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Vantagens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lnSpcReduction="10000"/>
          </a:bodyPr>
          <a:lstStyle/>
          <a:p>
            <a:pPr algn="just"/>
            <a:r>
              <a:rPr lang="pt-BR" sz="1600" dirty="0"/>
              <a:t>O Pandas reúne muitas vantagens em comparação ao uso de estruturas nativa da linguagem Python, algumas delas são:</a:t>
            </a:r>
          </a:p>
          <a:p>
            <a:pPr lvl="1" algn="just"/>
            <a:r>
              <a:rPr lang="pt-BR" sz="1400" b="1" dirty="0"/>
              <a:t>Comunidade crescente e muito ativa</a:t>
            </a:r>
            <a:r>
              <a:rPr lang="pt-BR" sz="1400" dirty="0"/>
              <a:t>: Na última pesquisa do Stack Overflow ‘2020 Developer </a:t>
            </a:r>
            <a:r>
              <a:rPr lang="pt-BR" sz="1400" dirty="0" err="1"/>
              <a:t>Survey</a:t>
            </a:r>
            <a:r>
              <a:rPr lang="pt-BR" sz="1400" dirty="0"/>
              <a:t>’, o Pandas aparece como quarto colocado na lista de ferramentas e pacotes que os desenvolvedores profissionais utilizam.  Geralmente, quanto mais desenvolvedores utilizam uma biblioteca, mais facilidade temos de encontrar soluções para problemas disponíveis na rede. Além da possibilidade de se existir algum bug no pacote, ou em algum método dele, ele ser corrigido mais rapidamente;</a:t>
            </a:r>
          </a:p>
          <a:p>
            <a:pPr lvl="1" algn="just"/>
            <a:r>
              <a:rPr lang="pt-BR" sz="1400" b="1" dirty="0"/>
              <a:t>Suporte para alinhamento automático ou explícito dos dados</a:t>
            </a:r>
            <a:r>
              <a:rPr lang="pt-BR" sz="1400" dirty="0"/>
              <a:t>: Os objetos no Pandas podem ser explicitamente alinhados com eixos nomeados, que o usuário pode ou não especificar. Esse alinhamento evita erros comuns de dados desalinhados e possibilita trabalhar com dados que apresentem indexações diferentes (que podem ser provenientes de origens distintas);</a:t>
            </a:r>
          </a:p>
          <a:p>
            <a:pPr lvl="1" algn="just"/>
            <a:r>
              <a:rPr lang="pt-BR" sz="1400" b="1" dirty="0"/>
              <a:t>Tratamento flexível e simplificado de dados ausentes</a:t>
            </a:r>
            <a:r>
              <a:rPr lang="pt-BR" sz="1400" dirty="0"/>
              <a:t>: Possibilita de forma simplificada a substituição ou exclusão de dados ausentes que o conjunto de dados que estamos trabalhando pode apresentar;</a:t>
            </a:r>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17</a:t>
            </a:fld>
            <a:endParaRPr lang="pt-BR"/>
          </a:p>
        </p:txBody>
      </p:sp>
    </p:spTree>
    <p:extLst>
      <p:ext uri="{BB962C8B-B14F-4D97-AF65-F5344CB8AC3E}">
        <p14:creationId xmlns:p14="http://schemas.microsoft.com/office/powerpoint/2010/main" val="194964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Vantagens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O Pandas reúne muitas vantagens em comparação ao uso de estruturas nativa da linguagem Python, algumas delas são:</a:t>
            </a:r>
          </a:p>
          <a:p>
            <a:pPr lvl="1" algn="just"/>
            <a:r>
              <a:rPr lang="pt-BR" sz="1400" b="1" dirty="0"/>
              <a:t>Uso de operações</a:t>
            </a:r>
            <a:r>
              <a:rPr lang="pt-BR" sz="1400" dirty="0"/>
              <a:t>: A biblioteca permite a utilização de operações aritméticas para agregar ou transformar os dados que se encontram em suas estruturas principais (Series e DataFrames);</a:t>
            </a:r>
          </a:p>
          <a:p>
            <a:pPr lvl="1" algn="just"/>
            <a:r>
              <a:rPr lang="pt-BR" sz="1400" dirty="0"/>
              <a:t> </a:t>
            </a:r>
            <a:r>
              <a:rPr lang="pt-BR" sz="1400" b="1" dirty="0"/>
              <a:t>Combinações e operações relacionais</a:t>
            </a:r>
            <a:r>
              <a:rPr lang="pt-BR" sz="1400" dirty="0"/>
              <a:t>: O Pandas disponibiliza métodos para facilitar a combinação de conjuntos de dados, além de permitir selecionar subconjuntos dos nossos dados originais, com base em determinados filtro;</a:t>
            </a:r>
          </a:p>
          <a:p>
            <a:pPr lvl="1" algn="just"/>
            <a:r>
              <a:rPr lang="pt-BR" sz="1400" b="1" dirty="0"/>
              <a:t>Informações estatísticas</a:t>
            </a:r>
            <a:r>
              <a:rPr lang="pt-BR" sz="1400" dirty="0"/>
              <a:t>: Os objetos principais do Pandas apresentam métodos que fornecem informações estatísticas sobre os valores armazenados, como média, mediana, desvio padrão, entre outros;</a:t>
            </a:r>
          </a:p>
          <a:p>
            <a:pPr lvl="1" algn="just"/>
            <a:r>
              <a:rPr lang="pt-BR" sz="1400" b="1" dirty="0"/>
              <a:t>Séries temporais</a:t>
            </a:r>
            <a:r>
              <a:rPr lang="pt-BR" sz="1400" dirty="0"/>
              <a:t>: Por ter sido inicialmente projetada para utilização no setor financeiro e de análise de negócios, a biblioteca Pandas fornece um conjunto de recursos para criar e trabalhar com dados indexados por tempo;</a:t>
            </a:r>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18</a:t>
            </a:fld>
            <a:endParaRPr lang="pt-BR"/>
          </a:p>
        </p:txBody>
      </p:sp>
    </p:spTree>
    <p:extLst>
      <p:ext uri="{BB962C8B-B14F-4D97-AF65-F5344CB8AC3E}">
        <p14:creationId xmlns:p14="http://schemas.microsoft.com/office/powerpoint/2010/main" val="52185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Vantagens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lnSpcReduction="10000"/>
          </a:bodyPr>
          <a:lstStyle/>
          <a:p>
            <a:pPr algn="just"/>
            <a:r>
              <a:rPr lang="pt-BR" sz="1600" dirty="0"/>
              <a:t>O Pandas reúne muitas vantagens em comparação ao uso de estruturas nativa da linguagem Python, algumas delas são:</a:t>
            </a:r>
          </a:p>
          <a:p>
            <a:pPr lvl="1" algn="just"/>
            <a:r>
              <a:rPr lang="pt-BR" sz="1400" b="1" dirty="0"/>
              <a:t>Visualização de dados</a:t>
            </a:r>
            <a:r>
              <a:rPr lang="pt-BR" sz="1400" dirty="0"/>
              <a:t>: Como o Pandas engloba algumas funcionalidades da biblioteca </a:t>
            </a:r>
            <a:r>
              <a:rPr lang="pt-BR" sz="1400" i="1" dirty="0"/>
              <a:t>matplotlib</a:t>
            </a:r>
            <a:r>
              <a:rPr lang="pt-BR" sz="1400" dirty="0"/>
              <a:t>, ela permite que os usuários criem visualizações simplificadas dos dados. Embora ela apresente limitação de métodos nesse escopo de visualização, quando comparada a própria </a:t>
            </a:r>
            <a:r>
              <a:rPr lang="pt-BR" sz="1400" i="1" dirty="0"/>
              <a:t>matplotlib</a:t>
            </a:r>
            <a:r>
              <a:rPr lang="pt-BR" sz="1400" dirty="0"/>
              <a:t>, ainda é uma funcionalidade muito útil para exploração rápida dos dados;</a:t>
            </a:r>
          </a:p>
          <a:p>
            <a:pPr lvl="1" algn="just"/>
            <a:endParaRPr lang="pt-BR" sz="1400" dirty="0"/>
          </a:p>
          <a:p>
            <a:pPr lvl="1" algn="just"/>
            <a:endParaRPr lang="pt-BR" sz="1400" dirty="0"/>
          </a:p>
          <a:p>
            <a:pPr lvl="1" algn="just"/>
            <a:endParaRPr lang="pt-BR" sz="1400" dirty="0"/>
          </a:p>
          <a:p>
            <a:pPr lvl="1" algn="just"/>
            <a:endParaRPr lang="pt-BR" sz="1400" dirty="0"/>
          </a:p>
          <a:p>
            <a:pPr lvl="1" algn="just"/>
            <a:endParaRPr lang="pt-BR" sz="1400" dirty="0"/>
          </a:p>
          <a:p>
            <a:pPr lvl="1" algn="just"/>
            <a:r>
              <a:rPr lang="pt-BR" sz="1400" b="1" dirty="0"/>
              <a:t>Documentação</a:t>
            </a:r>
            <a:r>
              <a:rPr lang="pt-BR" sz="1400" dirty="0"/>
              <a:t>: A documentação fornecida pela biblioteca Pandas fornece uma rica explicação das estruturas e métodos possíveis de serem aplicadas, descrevendo as funcionalidades e parâmetros existentes. Também, a biblioteca apresenta exemplos de utilização, além de métodos que podem estar relacionados ao método pesquisado.</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19</a:t>
            </a:fld>
            <a:endParaRPr lang="pt-BR"/>
          </a:p>
        </p:txBody>
      </p:sp>
      <p:pic>
        <p:nvPicPr>
          <p:cNvPr id="6" name="Imagem 5">
            <a:extLst>
              <a:ext uri="{FF2B5EF4-FFF2-40B4-BE49-F238E27FC236}">
                <a16:creationId xmlns:a16="http://schemas.microsoft.com/office/drawing/2014/main" id="{D7D269F4-F17B-BE9B-E794-8E4B479DC477}"/>
              </a:ext>
            </a:extLst>
          </p:cNvPr>
          <p:cNvPicPr>
            <a:picLocks noChangeAspect="1"/>
          </p:cNvPicPr>
          <p:nvPr/>
        </p:nvPicPr>
        <p:blipFill>
          <a:blip r:embed="rId2"/>
          <a:stretch>
            <a:fillRect/>
          </a:stretch>
        </p:blipFill>
        <p:spPr>
          <a:xfrm>
            <a:off x="4452655" y="3695700"/>
            <a:ext cx="2036792" cy="1524000"/>
          </a:xfrm>
          <a:prstGeom prst="rect">
            <a:avLst/>
          </a:prstGeom>
        </p:spPr>
      </p:pic>
      <p:pic>
        <p:nvPicPr>
          <p:cNvPr id="8" name="Imagem 7">
            <a:extLst>
              <a:ext uri="{FF2B5EF4-FFF2-40B4-BE49-F238E27FC236}">
                <a16:creationId xmlns:a16="http://schemas.microsoft.com/office/drawing/2014/main" id="{C7CF5F73-B7C5-BD12-1B7A-517A00865196}"/>
              </a:ext>
            </a:extLst>
          </p:cNvPr>
          <p:cNvPicPr>
            <a:picLocks noChangeAspect="1"/>
          </p:cNvPicPr>
          <p:nvPr/>
        </p:nvPicPr>
        <p:blipFill>
          <a:blip r:embed="rId3"/>
          <a:stretch>
            <a:fillRect/>
          </a:stretch>
        </p:blipFill>
        <p:spPr>
          <a:xfrm>
            <a:off x="7046912" y="3638324"/>
            <a:ext cx="1711607" cy="1581376"/>
          </a:xfrm>
          <a:prstGeom prst="rect">
            <a:avLst/>
          </a:prstGeom>
        </p:spPr>
      </p:pic>
    </p:spTree>
    <p:extLst>
      <p:ext uri="{BB962C8B-B14F-4D97-AF65-F5344CB8AC3E}">
        <p14:creationId xmlns:p14="http://schemas.microsoft.com/office/powerpoint/2010/main" val="177745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r>
              <a:rPr lang="pt-BR" sz="4000" dirty="0">
                <a:solidFill>
                  <a:srgbClr val="FEFFFF"/>
                </a:solidFill>
              </a:rPr>
              <a:t>Python para análise de dados</a:t>
            </a:r>
            <a:br>
              <a:rPr lang="pt-BR" sz="4000" dirty="0">
                <a:solidFill>
                  <a:srgbClr val="FEFFFF"/>
                </a:solidFill>
              </a:rPr>
            </a:br>
            <a:endParaRPr lang="pt-BR" sz="4000" dirty="0">
              <a:solidFill>
                <a:srgbClr val="FEFFFF"/>
              </a:solidFill>
            </a:endParaRP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05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br>
              <a:rPr lang="pt-BR" sz="4000" dirty="0">
                <a:solidFill>
                  <a:srgbClr val="FEFFFF"/>
                </a:solidFill>
              </a:rPr>
            </a:br>
            <a:r>
              <a:rPr lang="pt-BR" sz="4000" dirty="0">
                <a:solidFill>
                  <a:srgbClr val="FEFFFF"/>
                </a:solidFill>
              </a:rPr>
              <a:t>Preparação de dados para análise no Python</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20</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08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Obtenção do conjunto de dados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 coleta de dados é o processo de captura e medição de informações e variáveis de interesse, de forma sistemática que permita responder a perguntas de pesquisa, bem como testar hipóteses e avaliar resultados.</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21</a:t>
            </a:fld>
            <a:endParaRPr lang="pt-BR"/>
          </a:p>
        </p:txBody>
      </p:sp>
      <p:pic>
        <p:nvPicPr>
          <p:cNvPr id="7" name="Imagem 6">
            <a:extLst>
              <a:ext uri="{FF2B5EF4-FFF2-40B4-BE49-F238E27FC236}">
                <a16:creationId xmlns:a16="http://schemas.microsoft.com/office/drawing/2014/main" id="{9FFBA574-6023-5936-07EA-3B22CF5AE278}"/>
              </a:ext>
            </a:extLst>
          </p:cNvPr>
          <p:cNvPicPr>
            <a:picLocks noChangeAspect="1"/>
          </p:cNvPicPr>
          <p:nvPr/>
        </p:nvPicPr>
        <p:blipFill>
          <a:blip r:embed="rId2"/>
          <a:stretch>
            <a:fillRect/>
          </a:stretch>
        </p:blipFill>
        <p:spPr>
          <a:xfrm>
            <a:off x="3012511" y="3429000"/>
            <a:ext cx="8068801" cy="1609950"/>
          </a:xfrm>
          <a:prstGeom prst="rect">
            <a:avLst/>
          </a:prstGeom>
          <a:ln>
            <a:solidFill>
              <a:schemeClr val="accent1"/>
            </a:solidFill>
          </a:ln>
        </p:spPr>
      </p:pic>
    </p:spTree>
    <p:extLst>
      <p:ext uri="{BB962C8B-B14F-4D97-AF65-F5344CB8AC3E}">
        <p14:creationId xmlns:p14="http://schemas.microsoft.com/office/powerpoint/2010/main" val="3749141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Obtenção do conjunto de dados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Existe uma diferença entre os conjuntos de dados </a:t>
            </a:r>
            <a:r>
              <a:rPr lang="pt-BR" sz="1600" b="1" dirty="0"/>
              <a:t>qualitativos</a:t>
            </a:r>
            <a:r>
              <a:rPr lang="pt-BR" sz="1600" dirty="0"/>
              <a:t> e </a:t>
            </a:r>
            <a:r>
              <a:rPr lang="pt-BR" sz="1600" b="1" dirty="0"/>
              <a:t>quantitativos</a:t>
            </a:r>
            <a:r>
              <a:rPr lang="pt-BR" sz="1600" dirty="0"/>
              <a:t>. Vamos ver qual é?</a:t>
            </a:r>
          </a:p>
          <a:p>
            <a:pPr algn="just"/>
            <a:endParaRPr lang="pt-BR" sz="1600" dirty="0"/>
          </a:p>
          <a:p>
            <a:pPr algn="just"/>
            <a:r>
              <a:rPr lang="pt-BR" sz="1600" b="1" dirty="0"/>
              <a:t>Dados qualitativos</a:t>
            </a:r>
          </a:p>
          <a:p>
            <a:pPr lvl="1" algn="just"/>
            <a:r>
              <a:rPr lang="pt-BR" sz="1400" dirty="0"/>
              <a:t>São dados não numéricos, em sua maioria, normalmente descritivos ou nominais.</a:t>
            </a:r>
          </a:p>
          <a:p>
            <a:pPr lvl="1" algn="just"/>
            <a:r>
              <a:rPr lang="pt-BR" sz="1400" dirty="0"/>
              <a:t>Apresentam-se, em geral, em formato de textos, sentenças ou rótulos. </a:t>
            </a:r>
          </a:p>
          <a:p>
            <a:pPr lvl="1" algn="just"/>
            <a:r>
              <a:rPr lang="pt-BR" sz="1400" dirty="0"/>
              <a:t>As perguntas que geram essa categoria de dados são abertas e os métodos envolvidos para seu tratamento são grupos de foco, de discussão e entrevistas. </a:t>
            </a:r>
          </a:p>
          <a:p>
            <a:pPr lvl="1" algn="just"/>
            <a:r>
              <a:rPr lang="pt-BR" sz="1400" dirty="0"/>
              <a:t>São um bom jeito de mapear o funcionamento de um sistema ou a razão de um fenômeno. </a:t>
            </a:r>
          </a:p>
          <a:p>
            <a:pPr lvl="1" algn="just"/>
            <a:r>
              <a:rPr lang="pt-BR" sz="1400" dirty="0"/>
              <a:t>Em contrapartida, são abordagens custosas que consomem muito tempo, e os resultados são restritos aos grupos de foco envolvidos.</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22</a:t>
            </a:fld>
            <a:endParaRPr lang="pt-BR"/>
          </a:p>
        </p:txBody>
      </p:sp>
    </p:spTree>
    <p:extLst>
      <p:ext uri="{BB962C8B-B14F-4D97-AF65-F5344CB8AC3E}">
        <p14:creationId xmlns:p14="http://schemas.microsoft.com/office/powerpoint/2010/main" val="134902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Obtenção do conjunto de dados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Existe uma diferença entre os conjuntos de dados </a:t>
            </a:r>
            <a:r>
              <a:rPr lang="pt-BR" sz="1600" b="1" dirty="0"/>
              <a:t>qualitativos</a:t>
            </a:r>
            <a:r>
              <a:rPr lang="pt-BR" sz="1600" dirty="0"/>
              <a:t> e </a:t>
            </a:r>
            <a:r>
              <a:rPr lang="pt-BR" sz="1600" b="1" dirty="0"/>
              <a:t>quantitativos</a:t>
            </a:r>
            <a:r>
              <a:rPr lang="pt-BR" sz="1600" dirty="0"/>
              <a:t>. Vamos ver qual é?</a:t>
            </a:r>
          </a:p>
          <a:p>
            <a:pPr algn="just"/>
            <a:endParaRPr lang="pt-BR" sz="1600" dirty="0"/>
          </a:p>
          <a:p>
            <a:pPr algn="just"/>
            <a:r>
              <a:rPr lang="pt-BR" sz="1600" b="1" dirty="0"/>
              <a:t>Dados quantitativos</a:t>
            </a:r>
          </a:p>
          <a:p>
            <a:pPr lvl="1" algn="just"/>
            <a:r>
              <a:rPr lang="pt-BR" sz="1400" dirty="0"/>
              <a:t>São os dados numéricos, que podem ser matematicamente computados. </a:t>
            </a:r>
          </a:p>
          <a:p>
            <a:pPr lvl="1" algn="just"/>
            <a:r>
              <a:rPr lang="pt-BR" sz="1400" dirty="0"/>
              <a:t>Essa categoria de dado mede diferentes escalas que podem ser </a:t>
            </a:r>
            <a:r>
              <a:rPr lang="pt-BR" sz="1400" b="1" dirty="0"/>
              <a:t>nominais</a:t>
            </a:r>
            <a:r>
              <a:rPr lang="pt-BR" sz="1400" dirty="0"/>
              <a:t>, </a:t>
            </a:r>
            <a:r>
              <a:rPr lang="pt-BR" sz="1400" b="1" dirty="0"/>
              <a:t>ordinais</a:t>
            </a:r>
            <a:r>
              <a:rPr lang="pt-BR" sz="1400" dirty="0"/>
              <a:t>, </a:t>
            </a:r>
            <a:r>
              <a:rPr lang="pt-BR" sz="1400" b="1" dirty="0"/>
              <a:t>intervalares</a:t>
            </a:r>
            <a:r>
              <a:rPr lang="pt-BR" sz="1400" dirty="0"/>
              <a:t> e </a:t>
            </a:r>
            <a:r>
              <a:rPr lang="pt-BR" sz="1400" b="1" dirty="0"/>
              <a:t>proporcionais</a:t>
            </a:r>
            <a:r>
              <a:rPr lang="pt-BR" sz="1400" dirty="0"/>
              <a:t>. </a:t>
            </a:r>
          </a:p>
          <a:p>
            <a:pPr lvl="1" algn="just"/>
            <a:r>
              <a:rPr lang="pt-BR" sz="1400" dirty="0"/>
              <a:t>Na maioria dos casos, esses dados resultam da medição de algum aspecto ou fenômeno.</a:t>
            </a:r>
          </a:p>
          <a:p>
            <a:pPr lvl="1" algn="just"/>
            <a:r>
              <a:rPr lang="pt-BR" sz="1400" dirty="0"/>
              <a:t>Normalmente, existe uma abordagem sistemática muito bem definida e mais barata de se implementar do que a coleta de dados qualitativa, uma vez que é possível construir processos automáticos ou simplesmente consumir relatórios gerados. </a:t>
            </a:r>
          </a:p>
          <a:p>
            <a:pPr lvl="1" algn="just"/>
            <a:r>
              <a:rPr lang="pt-BR" sz="1400" dirty="0"/>
              <a:t>Entre os métodos dessa categoria, temos os </a:t>
            </a:r>
            <a:r>
              <a:rPr lang="pt-BR" sz="1400" i="1" dirty="0"/>
              <a:t>surveys</a:t>
            </a:r>
            <a:r>
              <a:rPr lang="pt-BR" sz="1400" dirty="0"/>
              <a:t>, as queries, o consumo de relatórios e os escavadores (</a:t>
            </a:r>
            <a:r>
              <a:rPr lang="pt-BR" sz="1400" i="1" dirty="0"/>
              <a:t>scrapers</a:t>
            </a:r>
            <a:r>
              <a:rPr lang="pt-BR" sz="1400" dirty="0"/>
              <a:t>).</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23</a:t>
            </a:fld>
            <a:endParaRPr lang="pt-BR"/>
          </a:p>
        </p:txBody>
      </p:sp>
    </p:spTree>
    <p:extLst>
      <p:ext uri="{BB962C8B-B14F-4D97-AF65-F5344CB8AC3E}">
        <p14:creationId xmlns:p14="http://schemas.microsoft.com/office/powerpoint/2010/main" val="2136054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Obtenção do conjunto de dados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É importante ressaltar que essas categorias de dados não são mutuamente exclusivas, pois é muito comum encontrar relatórios ou fazer entrevistas cujo resultado contenha tanto </a:t>
            </a:r>
            <a:r>
              <a:rPr lang="pt-BR" sz="1600" b="1" dirty="0"/>
              <a:t>dados quantitativos </a:t>
            </a:r>
            <a:r>
              <a:rPr lang="pt-BR" sz="1600" dirty="0"/>
              <a:t>(renda, número de familiares, despesas etc.) como </a:t>
            </a:r>
            <a:r>
              <a:rPr lang="pt-BR" sz="1600" b="1" dirty="0"/>
              <a:t>dados qualitativos </a:t>
            </a:r>
            <a:r>
              <a:rPr lang="pt-BR" sz="1600" dirty="0"/>
              <a:t>(endereço, sobrenome, instituição de ensino, grau de instrução etc.).</a:t>
            </a:r>
          </a:p>
          <a:p>
            <a:pPr algn="just"/>
            <a:endParaRPr lang="pt-BR" sz="1600" dirty="0"/>
          </a:p>
          <a:p>
            <a:pPr algn="just"/>
            <a:r>
              <a:rPr lang="pt-BR" sz="1600" dirty="0"/>
              <a:t>Existe ainda uma diferença no que tange à obtenção dos dados em si, classificados como dados primários e secundários. </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24</a:t>
            </a:fld>
            <a:endParaRPr lang="pt-BR"/>
          </a:p>
        </p:txBody>
      </p:sp>
    </p:spTree>
    <p:extLst>
      <p:ext uri="{BB962C8B-B14F-4D97-AF65-F5344CB8AC3E}">
        <p14:creationId xmlns:p14="http://schemas.microsoft.com/office/powerpoint/2010/main" val="518901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Obtenção do conjunto de dados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b="1" dirty="0"/>
              <a:t>Dados primários</a:t>
            </a:r>
          </a:p>
          <a:p>
            <a:pPr lvl="1" algn="just"/>
            <a:r>
              <a:rPr lang="pt-BR" sz="1400" dirty="0"/>
              <a:t>São aqueles coletados de primeira mão, ou seja, dados que ainda não foram publicados, autênticos ou inéditos.</a:t>
            </a:r>
          </a:p>
          <a:p>
            <a:pPr lvl="1" algn="just"/>
            <a:r>
              <a:rPr lang="pt-BR" sz="1400" dirty="0"/>
              <a:t>Como é um dado recém-coletado, não tem interferência humana e, por isso, é considerado mais puro do que os dados secundários.</a:t>
            </a:r>
          </a:p>
          <a:p>
            <a:pPr lvl="1" algn="just"/>
            <a:r>
              <a:rPr lang="pt-BR" sz="1400" dirty="0"/>
              <a:t>Entre as fontes de dados primários, temos surveys, experimentos, questionários e entrevistas.</a:t>
            </a:r>
          </a:p>
          <a:p>
            <a:pPr lvl="1" algn="just"/>
            <a:endParaRPr lang="pt-BR" sz="1400" dirty="0"/>
          </a:p>
          <a:p>
            <a:pPr lvl="1" algn="just"/>
            <a:r>
              <a:rPr lang="pt-BR" sz="1400" b="1" dirty="0"/>
              <a:t>Vantagens</a:t>
            </a:r>
            <a:r>
              <a:rPr lang="pt-BR" sz="1400" dirty="0"/>
              <a:t>:</a:t>
            </a:r>
          </a:p>
          <a:p>
            <a:pPr lvl="2" algn="just"/>
            <a:r>
              <a:rPr lang="pt-BR" sz="1200" dirty="0"/>
              <a:t>São dados puros, coletados para a resolução de um problema específico e, se necessário, podem ser coletados novamente a qualquer momento para aumentar a quantidade.</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25</a:t>
            </a:fld>
            <a:endParaRPr lang="pt-BR"/>
          </a:p>
        </p:txBody>
      </p:sp>
    </p:spTree>
    <p:extLst>
      <p:ext uri="{BB962C8B-B14F-4D97-AF65-F5344CB8AC3E}">
        <p14:creationId xmlns:p14="http://schemas.microsoft.com/office/powerpoint/2010/main" val="446005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Obtenção do conjunto de dados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b="1" dirty="0"/>
              <a:t>Dados secundários</a:t>
            </a:r>
          </a:p>
          <a:p>
            <a:pPr lvl="1" algn="just"/>
            <a:r>
              <a:rPr lang="pt-BR" sz="1400" dirty="0"/>
              <a:t>São aqueles dados que já foram publicados de alguma forma, ou seja, sofreram alguma interferência humana. Por exemplo, ao fazermos a revisão de literatura em qualquer estudo, estamos revisando dados secundários.</a:t>
            </a:r>
          </a:p>
          <a:p>
            <a:pPr lvl="1" algn="just"/>
            <a:r>
              <a:rPr lang="pt-BR" sz="1400" dirty="0"/>
              <a:t>Entre as fontes de dados secundários, temos: livros, registros, biografias, jornais, censos, arquivos de dados etc. Os dados secundários são muito úteis quando não conseguimos fazer coleta em primeira mão; por exemplo, ao reproduzirmos um estudo de um trabalho da literatura, temos que utilizar os dados providos pelos autores.</a:t>
            </a:r>
          </a:p>
          <a:p>
            <a:pPr lvl="1" algn="just"/>
            <a:endParaRPr lang="pt-BR" sz="1400" dirty="0"/>
          </a:p>
          <a:p>
            <a:pPr lvl="1" algn="just"/>
            <a:r>
              <a:rPr lang="pt-BR" sz="1400" b="1" dirty="0"/>
              <a:t>Vantagens</a:t>
            </a:r>
            <a:r>
              <a:rPr lang="pt-BR" sz="1400" dirty="0"/>
              <a:t>:</a:t>
            </a:r>
          </a:p>
          <a:p>
            <a:pPr lvl="2" algn="just"/>
            <a:r>
              <a:rPr lang="pt-BR" sz="1200" dirty="0"/>
              <a:t>Economia de tempo em não ter que desenvolver um sistema de coleta, menor custo e delegação de responsabilidade (em relação aos dados) do profissional para o dono dos dados originais.</a:t>
            </a:r>
            <a:endParaRPr lang="pt-BR"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26</a:t>
            </a:fld>
            <a:endParaRPr lang="pt-BR"/>
          </a:p>
        </p:txBody>
      </p:sp>
    </p:spTree>
    <p:extLst>
      <p:ext uri="{BB962C8B-B14F-4D97-AF65-F5344CB8AC3E}">
        <p14:creationId xmlns:p14="http://schemas.microsoft.com/office/powerpoint/2010/main" val="471065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Tratamento de dados nulos ou corrompidos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Um problema muito comum na atividade de pré-processamento de dados é a qualidade dos dados. Os dados podem vir certinhos, consistentes, talvez muito variados, mas, pelo menos, completos. </a:t>
            </a:r>
          </a:p>
          <a:p>
            <a:pPr algn="just"/>
            <a:endParaRPr lang="pt-BR" sz="1600" dirty="0"/>
          </a:p>
          <a:p>
            <a:pPr algn="just"/>
            <a:r>
              <a:rPr lang="pt-BR" sz="1600" dirty="0"/>
              <a:t>Entretanto, é possível que os dados venham com atributos faltantes, registros nulos, registros mal escritos (desformatados) etc. Para esses casos, existem diversas formas de resolver o problema, dependendo do tamanho da base, do tipo de processo de extração e da importância do atributo prejudicado.</a:t>
            </a:r>
          </a:p>
          <a:p>
            <a:pPr algn="just"/>
            <a:endParaRPr lang="pt-BR" sz="1600" dirty="0"/>
          </a:p>
          <a:p>
            <a:pPr algn="just"/>
            <a:r>
              <a:rPr lang="pt-BR" sz="1600" i="1" dirty="0"/>
              <a:t>Dados faltantes ou nulos em bases </a:t>
            </a:r>
            <a:r>
              <a:rPr lang="pt-BR" sz="1600" b="1" i="1" dirty="0"/>
              <a:t>grandes</a:t>
            </a:r>
            <a:r>
              <a:rPr lang="pt-BR" sz="1600" i="1" dirty="0"/>
              <a:t> (por volta da ordem de grandeza de 10.000 registros ou mais) podem ser resolvidos ignorando o registro todo, ou seja, removendo-o da base, se a proporção de nulos não for expressiva (não passar de 10% da quantidade de registros). Essa estratégia é comum para bases grandes, pois a remoção desses registros nulos não será tão danosa ao processo de treinamento.</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27</a:t>
            </a:fld>
            <a:endParaRPr lang="pt-BR"/>
          </a:p>
        </p:txBody>
      </p:sp>
    </p:spTree>
    <p:extLst>
      <p:ext uri="{BB962C8B-B14F-4D97-AF65-F5344CB8AC3E}">
        <p14:creationId xmlns:p14="http://schemas.microsoft.com/office/powerpoint/2010/main" val="2435000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Tratamento de dados nulos ou corrompidos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Outra estratégia para esse caso específico, de base de dados grande, é utilizar técnicas de regressão para dados numéricos ou de classificação para dados categóricos, para o preenchimento automático desses dados. O fato de a base ser grande ajuda o algoritmo de preenchimento automático, sendo claro que dados com variância alta podem prejudicar esse processo.</a:t>
            </a:r>
          </a:p>
          <a:p>
            <a:pPr algn="just"/>
            <a:endParaRPr lang="pt-BR" sz="1600" dirty="0"/>
          </a:p>
          <a:p>
            <a:pPr algn="just"/>
            <a:r>
              <a:rPr lang="pt-BR" sz="1600" dirty="0"/>
              <a:t>Para dados faltantes ou nulos em bases de dados </a:t>
            </a:r>
            <a:r>
              <a:rPr lang="pt-BR" sz="1600" b="1" dirty="0"/>
              <a:t>muito restritas </a:t>
            </a:r>
            <a:r>
              <a:rPr lang="pt-BR" sz="1600" dirty="0"/>
              <a:t>ou </a:t>
            </a:r>
            <a:r>
              <a:rPr lang="pt-BR" sz="1600" b="1" dirty="0"/>
              <a:t>pequenas</a:t>
            </a:r>
            <a:r>
              <a:rPr lang="pt-BR" sz="1600" dirty="0"/>
              <a:t> (por volta da ordem de grandeza de 1.000 ou menos), temos duas alternativas: ou tentamos preencher de forma automática como vimos anteriormente, ou voltamos ao processo de coleta e tentamos melhorá-lo a fim de consertar o problema que causou a nulidade ou a falta.</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28</a:t>
            </a:fld>
            <a:endParaRPr lang="pt-BR"/>
          </a:p>
        </p:txBody>
      </p:sp>
    </p:spTree>
    <p:extLst>
      <p:ext uri="{BB962C8B-B14F-4D97-AF65-F5344CB8AC3E}">
        <p14:creationId xmlns:p14="http://schemas.microsoft.com/office/powerpoint/2010/main" val="2442409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Tratamento de dados nulos ou corrompidos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E, finalmente, para dados faltantes ou nulos em bases de dados </a:t>
            </a:r>
            <a:r>
              <a:rPr lang="pt-BR" sz="1600" b="1" dirty="0"/>
              <a:t>precárias</a:t>
            </a:r>
            <a:r>
              <a:rPr lang="pt-BR" sz="1600" dirty="0"/>
              <a:t> em que a exclusão do registro ou a interpolação é inviável, o correto é retomar diretamente ao processo de coleta, pois claramente os dados são insuficientes para o projeto.</a:t>
            </a:r>
          </a:p>
          <a:p>
            <a:pPr algn="just"/>
            <a:endParaRPr lang="pt-BR" sz="1600" dirty="0"/>
          </a:p>
          <a:p>
            <a:pPr algn="just"/>
            <a:r>
              <a:rPr lang="pt-BR" sz="1600" dirty="0"/>
              <a:t>Para dados repetidos, normalmente a solução é simples, pois basta eliminá-los, a não ser que a repetição seja apenas para um subconjunto de atributos. Se for o caso, provavelmente a repetição é uma decomposição de uma agregação ou é uma repetição de um evento em diferentes períodos de tempo.</a:t>
            </a:r>
          </a:p>
          <a:p>
            <a:pPr algn="just"/>
            <a:endParaRPr lang="pt-BR" sz="1600" dirty="0"/>
          </a:p>
          <a:p>
            <a:pPr algn="just"/>
            <a:r>
              <a:rPr lang="pt-BR" sz="1600" b="1" dirty="0"/>
              <a:t>Para resolver o problema de dados repetidos, é sempre útil estudar os metadados do conjunto de dados, se estiverem disponíveis, ou estudar a origem deles.</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29</a:t>
            </a:fld>
            <a:endParaRPr lang="pt-BR"/>
          </a:p>
        </p:txBody>
      </p:sp>
    </p:spTree>
    <p:extLst>
      <p:ext uri="{BB962C8B-B14F-4D97-AF65-F5344CB8AC3E}">
        <p14:creationId xmlns:p14="http://schemas.microsoft.com/office/powerpoint/2010/main" val="331576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Introdução </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A linguagem Python é chamada de linguagem de alto nível por causa da sua abstração com relação ao hardware e aos registros, diferente de Assembly por exemplo.</a:t>
            </a:r>
          </a:p>
          <a:p>
            <a:pPr algn="just"/>
            <a:endParaRPr lang="pt-BR" sz="1600" dirty="0"/>
          </a:p>
          <a:p>
            <a:pPr algn="just"/>
            <a:r>
              <a:rPr lang="pt-BR" sz="1600" dirty="0"/>
              <a:t>Linguagens de programação de alto nível têm mais distância do código de máquina e mais proximidade com a linguagem humana.</a:t>
            </a:r>
          </a:p>
          <a:p>
            <a:pPr algn="just"/>
            <a:endParaRPr lang="pt-BR" sz="1600" dirty="0"/>
          </a:p>
          <a:p>
            <a:pPr algn="just"/>
            <a:r>
              <a:rPr lang="pt-BR" sz="1600" dirty="0"/>
              <a:t>Esse é um dos principais objetivos do Python, que foi idealizado para ser parecido com o inglês de modo que, quando qualquer pessoa fosse ler os códigos fontes, poderia entender facilmente, independentemente de ser especialista.</a:t>
            </a:r>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a:t>
            </a:fld>
            <a:endParaRPr lang="pt-BR"/>
          </a:p>
        </p:txBody>
      </p:sp>
    </p:spTree>
    <p:extLst>
      <p:ext uri="{BB962C8B-B14F-4D97-AF65-F5344CB8AC3E}">
        <p14:creationId xmlns:p14="http://schemas.microsoft.com/office/powerpoint/2010/main" val="412174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a:xfrm>
            <a:off x="649224" y="645106"/>
            <a:ext cx="6574536" cy="1259894"/>
          </a:xfrm>
        </p:spPr>
        <p:txBody>
          <a:bodyPr>
            <a:normAutofit/>
          </a:bodyPr>
          <a:lstStyle/>
          <a:p>
            <a:r>
              <a:rPr lang="pt-BR" dirty="0"/>
              <a:t>Regularização de dados</a:t>
            </a:r>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649224" y="2133600"/>
            <a:ext cx="6574535" cy="3759253"/>
          </a:xfrm>
        </p:spPr>
        <p:txBody>
          <a:bodyPr>
            <a:normAutofit/>
          </a:bodyPr>
          <a:lstStyle/>
          <a:p>
            <a:pPr algn="just"/>
            <a:r>
              <a:rPr lang="pt-BR" dirty="0"/>
              <a:t>Os dados coletados, além de poderem ter sido corrompidos ou simplesmente estar faltando, podem estar com ruídos, ou pelo menos com pontos fora da curva, os chamados </a:t>
            </a:r>
            <a:r>
              <a:rPr lang="pt-BR" b="1" i="1" dirty="0"/>
              <a:t>outliers</a:t>
            </a:r>
            <a:r>
              <a:rPr lang="pt-BR" dirty="0"/>
              <a:t>. </a:t>
            </a:r>
          </a:p>
          <a:p>
            <a:pPr algn="just"/>
            <a:endParaRPr lang="pt-BR" dirty="0"/>
          </a:p>
          <a:p>
            <a:pPr algn="just"/>
            <a:r>
              <a:rPr lang="pt-BR" dirty="0"/>
              <a:t>Por exemplo, na série [1,2,3,4,5,6,100,7,8,9,50], podemos dizer que 50 e 100 são </a:t>
            </a:r>
            <a:r>
              <a:rPr lang="pt-BR" b="1" i="1" dirty="0"/>
              <a:t>outliers</a:t>
            </a:r>
            <a:r>
              <a:rPr lang="pt-BR" dirty="0"/>
              <a:t>, uma vez que são muito distantes do restante. Tal perturbação pode causar problemas nos processamentos do sistema sobre esse conjunto, levando-o a demonstrar comportamentos indesejados.</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p:txBody>
      </p:sp>
      <p:pic>
        <p:nvPicPr>
          <p:cNvPr id="6" name="Imagem 5" descr="Gráfico, Gráfico de caixa estreita&#10;&#10;Descrição gerada automaticamente">
            <a:extLst>
              <a:ext uri="{FF2B5EF4-FFF2-40B4-BE49-F238E27FC236}">
                <a16:creationId xmlns:a16="http://schemas.microsoft.com/office/drawing/2014/main" id="{13EBE505-4DA9-3AD6-7281-0AA08B56914F}"/>
              </a:ext>
            </a:extLst>
          </p:cNvPr>
          <p:cNvPicPr>
            <a:picLocks noChangeAspect="1"/>
          </p:cNvPicPr>
          <p:nvPr/>
        </p:nvPicPr>
        <p:blipFill>
          <a:blip r:embed="rId2"/>
          <a:stretch>
            <a:fillRect/>
          </a:stretch>
        </p:blipFill>
        <p:spPr>
          <a:xfrm>
            <a:off x="7562088" y="1631606"/>
            <a:ext cx="3981455" cy="3274746"/>
          </a:xfrm>
          <a:prstGeom prst="rect">
            <a:avLst/>
          </a:prstGeom>
          <a:ln>
            <a:solidFill>
              <a:schemeClr val="accent1"/>
            </a:solidFill>
          </a:ln>
        </p:spPr>
      </p:pic>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F85C9ED6-2611-4D65-9A7E-2C95AB5B3A48}" type="slidenum">
              <a:rPr lang="pt-BR" sz="1900" smtClean="0"/>
              <a:pPr>
                <a:lnSpc>
                  <a:spcPct val="90000"/>
                </a:lnSpc>
                <a:spcAft>
                  <a:spcPts val="600"/>
                </a:spcAft>
              </a:pPr>
              <a:t>30</a:t>
            </a:fld>
            <a:endParaRPr lang="pt-BR" sz="1900"/>
          </a:p>
        </p:txBody>
      </p:sp>
    </p:spTree>
    <p:extLst>
      <p:ext uri="{BB962C8B-B14F-4D97-AF65-F5344CB8AC3E}">
        <p14:creationId xmlns:p14="http://schemas.microsoft.com/office/powerpoint/2010/main" val="1434497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Regularização de dados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Existem várias formas de contornar tal situação. Podemos remover os dados destoantes do conjunto, assim limpando o sistema. Entretanto, se quisermos levá-los em consideração mesmo assim, o que pode ser feito? Para isso, podemos usar a </a:t>
            </a:r>
            <a:r>
              <a:rPr lang="pt-BR" sz="1600" b="1" dirty="0"/>
              <a:t>regularização</a:t>
            </a:r>
            <a:r>
              <a:rPr lang="pt-BR" sz="1600" dirty="0"/>
              <a:t>.</a:t>
            </a:r>
          </a:p>
          <a:p>
            <a:pPr algn="just"/>
            <a:endParaRPr lang="pt-BR" sz="1600" dirty="0"/>
          </a:p>
          <a:p>
            <a:pPr algn="just"/>
            <a:r>
              <a:rPr lang="pt-BR" sz="1600" dirty="0"/>
              <a:t>Regularizar um dado significa colocar seus atributos em escala; assim, o conjunto não sofrerá tanto com um ponto fora da curva, bem como se adaptará a novos valores que venham a ser incorporados.</a:t>
            </a:r>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31</a:t>
            </a:fld>
            <a:endParaRPr lang="pt-BR"/>
          </a:p>
        </p:txBody>
      </p:sp>
    </p:spTree>
    <p:extLst>
      <p:ext uri="{BB962C8B-B14F-4D97-AF65-F5344CB8AC3E}">
        <p14:creationId xmlns:p14="http://schemas.microsoft.com/office/powerpoint/2010/main" val="870927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r>
              <a:rPr lang="pt-BR" sz="4000" dirty="0">
                <a:solidFill>
                  <a:srgbClr val="FEFFFF"/>
                </a:solidFill>
              </a:rPr>
              <a:t>Pandas Python</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32</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055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Em geral a biblioteca Pandas pode ser instalada utilizando o comando </a:t>
            </a:r>
            <a:r>
              <a:rPr lang="pt-BR" sz="1600" dirty="0" err="1"/>
              <a:t>pip</a:t>
            </a:r>
            <a:r>
              <a:rPr lang="pt-BR" sz="1600" dirty="0"/>
              <a:t>, que é o gerenciador de pacotes do Python, no terminal de comando do ambiente de programação desejado, por meio da execução:</a:t>
            </a:r>
          </a:p>
          <a:p>
            <a:pPr algn="just"/>
            <a:endParaRPr lang="pt-BR" sz="1600" dirty="0"/>
          </a:p>
          <a:p>
            <a:pPr algn="just"/>
            <a:endParaRPr lang="pt-BR" sz="1400" dirty="0"/>
          </a:p>
          <a:p>
            <a:pPr algn="just"/>
            <a:endParaRPr lang="pt-BR" sz="1400" dirty="0"/>
          </a:p>
          <a:p>
            <a:pPr algn="just"/>
            <a:endParaRPr lang="pt-BR" sz="1400" dirty="0"/>
          </a:p>
          <a:p>
            <a:pPr algn="just"/>
            <a:r>
              <a:rPr lang="pt-BR" sz="1400" dirty="0"/>
              <a:t>Depois da instalação é possível utilizar todos os recursos da biblioteca Pandas na versão escolhida. </a:t>
            </a:r>
          </a:p>
          <a:p>
            <a:pPr algn="just"/>
            <a:r>
              <a:rPr lang="pt-BR" sz="1400" dirty="0"/>
              <a:t>Para começar precisamos informar ao nosso ambiente de programação Python que queremos desfrutar das ferramentas de uma determinada biblioteca, no nosso caso o Pandas. Como podemos fazer isso? Importando o pacote para nosso ambiente, com o comando import:</a:t>
            </a:r>
          </a:p>
          <a:p>
            <a:pPr algn="just"/>
            <a:endParaRPr lang="pt-BR" sz="14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33</a:t>
            </a:fld>
            <a:endParaRPr lang="pt-BR"/>
          </a:p>
        </p:txBody>
      </p:sp>
      <p:pic>
        <p:nvPicPr>
          <p:cNvPr id="12" name="Imagem 11">
            <a:extLst>
              <a:ext uri="{FF2B5EF4-FFF2-40B4-BE49-F238E27FC236}">
                <a16:creationId xmlns:a16="http://schemas.microsoft.com/office/drawing/2014/main" id="{7BDB6F77-48AF-3E0F-B296-1DB87250742A}"/>
              </a:ext>
            </a:extLst>
          </p:cNvPr>
          <p:cNvPicPr>
            <a:picLocks noChangeAspect="1"/>
          </p:cNvPicPr>
          <p:nvPr/>
        </p:nvPicPr>
        <p:blipFill>
          <a:blip r:embed="rId2"/>
          <a:stretch>
            <a:fillRect/>
          </a:stretch>
        </p:blipFill>
        <p:spPr>
          <a:xfrm>
            <a:off x="2510118" y="2928398"/>
            <a:ext cx="9263851" cy="1424527"/>
          </a:xfrm>
          <a:prstGeom prst="rect">
            <a:avLst/>
          </a:prstGeom>
          <a:ln>
            <a:solidFill>
              <a:schemeClr val="accent1"/>
            </a:solidFill>
          </a:ln>
        </p:spPr>
      </p:pic>
      <p:pic>
        <p:nvPicPr>
          <p:cNvPr id="14" name="Imagem 13">
            <a:extLst>
              <a:ext uri="{FF2B5EF4-FFF2-40B4-BE49-F238E27FC236}">
                <a16:creationId xmlns:a16="http://schemas.microsoft.com/office/drawing/2014/main" id="{66416488-A1D0-97CD-2761-C8AE15F7D42F}"/>
              </a:ext>
            </a:extLst>
          </p:cNvPr>
          <p:cNvPicPr>
            <a:picLocks noChangeAspect="1"/>
          </p:cNvPicPr>
          <p:nvPr/>
        </p:nvPicPr>
        <p:blipFill>
          <a:blip r:embed="rId3"/>
          <a:stretch>
            <a:fillRect/>
          </a:stretch>
        </p:blipFill>
        <p:spPr>
          <a:xfrm>
            <a:off x="4669631" y="5812467"/>
            <a:ext cx="2010056" cy="342948"/>
          </a:xfrm>
          <a:prstGeom prst="rect">
            <a:avLst/>
          </a:prstGeom>
          <a:ln>
            <a:solidFill>
              <a:schemeClr val="accent1"/>
            </a:solidFill>
          </a:ln>
        </p:spPr>
      </p:pic>
    </p:spTree>
    <p:extLst>
      <p:ext uri="{BB962C8B-B14F-4D97-AF65-F5344CB8AC3E}">
        <p14:creationId xmlns:p14="http://schemas.microsoft.com/office/powerpoint/2010/main" val="1254815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Além de importarmos o nosso pacote, adicionamos um “apelido” para ele, denominado </a:t>
            </a:r>
            <a:r>
              <a:rPr lang="pt-BR" sz="1600" i="1" dirty="0" err="1"/>
              <a:t>pd</a:t>
            </a:r>
            <a:r>
              <a:rPr lang="pt-BR" sz="1600" dirty="0"/>
              <a:t>, para não precisarmos digitar todo o nome pandas quando estivermos utilizando no decorrer do código. </a:t>
            </a:r>
          </a:p>
          <a:p>
            <a:pPr marL="0" indent="0" algn="just">
              <a:buNone/>
            </a:pPr>
            <a:endParaRPr lang="pt-BR" sz="1600" dirty="0"/>
          </a:p>
          <a:p>
            <a:pPr algn="just"/>
            <a:r>
              <a:rPr lang="pt-BR" sz="1600" dirty="0"/>
              <a:t>Na sequência podemos ler um conjunto de dados, que neste nosso exemplo será um conjunto fictício de dados de vendas. Essa base de dados tenta emular um conjunto de dados que reúne informações a respeito da venda de determinados produtos, com dados como o índice da compra, dia da venda, qual foi o produto vendido, valor unitário do produto, valor total da compra e a qual setor pertence esse produto vendido.</a:t>
            </a:r>
            <a:endParaRPr lang="pt-BR" sz="14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34</a:t>
            </a:fld>
            <a:endParaRPr lang="pt-BR"/>
          </a:p>
        </p:txBody>
      </p:sp>
    </p:spTree>
    <p:extLst>
      <p:ext uri="{BB962C8B-B14F-4D97-AF65-F5344CB8AC3E}">
        <p14:creationId xmlns:p14="http://schemas.microsoft.com/office/powerpoint/2010/main" val="2813867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No Pandas existem vários métodos para leitura de dados com diferentes formatos (como .</a:t>
            </a:r>
            <a:r>
              <a:rPr lang="pt-BR" sz="1600" dirty="0" err="1"/>
              <a:t>xlsx</a:t>
            </a:r>
            <a:r>
              <a:rPr lang="pt-BR" sz="1600" dirty="0"/>
              <a:t>, </a:t>
            </a:r>
            <a:r>
              <a:rPr lang="pt-BR" sz="1600" dirty="0" err="1"/>
              <a:t>json</a:t>
            </a:r>
            <a:r>
              <a:rPr lang="pt-BR" sz="1600" dirty="0"/>
              <a:t>, .</a:t>
            </a:r>
            <a:r>
              <a:rPr lang="pt-BR" sz="1600" dirty="0" err="1"/>
              <a:t>csv</a:t>
            </a:r>
            <a:r>
              <a:rPr lang="pt-BR" sz="1600" dirty="0"/>
              <a:t>). Geralmente, esses métodos iniciam com a palavra ‘read_’ seguido da extensão do arquivo. </a:t>
            </a:r>
          </a:p>
          <a:p>
            <a:pPr algn="just"/>
            <a:endParaRPr lang="pt-BR" sz="1600" dirty="0"/>
          </a:p>
          <a:p>
            <a:pPr algn="just"/>
            <a:endParaRPr lang="pt-BR" sz="1600" dirty="0"/>
          </a:p>
          <a:p>
            <a:pPr algn="just"/>
            <a:r>
              <a:rPr lang="pt-BR" sz="1600" dirty="0"/>
              <a:t>Note que podemos passar o nome do arquivo e a extensão dele que desejamos ler, salvo em nosso computador, ou um link com o nome do arquivo onde esses dados se encontram. A biblioteca Pandas cuida de toda a parte de se conectar e carregar as informações para o nosso ambiente de programação. </a:t>
            </a:r>
          </a:p>
          <a:p>
            <a:pPr algn="just"/>
            <a:endParaRPr lang="pt-BR" sz="1600" dirty="0"/>
          </a:p>
          <a:p>
            <a:pPr algn="just"/>
            <a:r>
              <a:rPr lang="pt-BR" sz="1600" dirty="0"/>
              <a:t>O outro parâmetro </a:t>
            </a:r>
            <a:r>
              <a:rPr lang="pt-BR" sz="1600" b="1" dirty="0" err="1"/>
              <a:t>sep</a:t>
            </a:r>
            <a:r>
              <a:rPr lang="pt-BR" sz="1600" dirty="0"/>
              <a:t> utilizado, trata-se do separador dos dados, que como nesse nosso exemplo trata-se de um arquivo de extensão .</a:t>
            </a:r>
            <a:r>
              <a:rPr lang="pt-BR" sz="1600" dirty="0" err="1"/>
              <a:t>csv</a:t>
            </a:r>
            <a:r>
              <a:rPr lang="pt-BR" sz="1600" dirty="0"/>
              <a:t> pode apresentar diferentes tipos de separadores. </a:t>
            </a:r>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35</a:t>
            </a:fld>
            <a:endParaRPr lang="pt-BR"/>
          </a:p>
        </p:txBody>
      </p:sp>
      <p:pic>
        <p:nvPicPr>
          <p:cNvPr id="8" name="Imagem 7">
            <a:extLst>
              <a:ext uri="{FF2B5EF4-FFF2-40B4-BE49-F238E27FC236}">
                <a16:creationId xmlns:a16="http://schemas.microsoft.com/office/drawing/2014/main" id="{EF869884-B48E-2AFE-06A0-665F1A3B68EF}"/>
              </a:ext>
            </a:extLst>
          </p:cNvPr>
          <p:cNvPicPr>
            <a:picLocks noChangeAspect="1"/>
          </p:cNvPicPr>
          <p:nvPr/>
        </p:nvPicPr>
        <p:blipFill>
          <a:blip r:embed="rId2"/>
          <a:stretch>
            <a:fillRect/>
          </a:stretch>
        </p:blipFill>
        <p:spPr>
          <a:xfrm>
            <a:off x="1712659" y="3114631"/>
            <a:ext cx="10326541" cy="314369"/>
          </a:xfrm>
          <a:prstGeom prst="rect">
            <a:avLst/>
          </a:prstGeom>
          <a:ln>
            <a:solidFill>
              <a:schemeClr val="accent1"/>
            </a:solidFill>
          </a:ln>
        </p:spPr>
      </p:pic>
    </p:spTree>
    <p:extLst>
      <p:ext uri="{BB962C8B-B14F-4D97-AF65-F5344CB8AC3E}">
        <p14:creationId xmlns:p14="http://schemas.microsoft.com/office/powerpoint/2010/main" val="2363779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Nas funções de entrada existem diversos parâmetros que podem variar dado a extensão do arquivo a ser utilizado, como o caso do parâmetro do separador (</a:t>
            </a:r>
            <a:r>
              <a:rPr lang="pt-BR" sz="1600" dirty="0" err="1"/>
              <a:t>sep</a:t>
            </a:r>
            <a:r>
              <a:rPr lang="pt-BR" sz="1600" dirty="0"/>
              <a:t>) para arquivos .</a:t>
            </a:r>
            <a:r>
              <a:rPr lang="pt-BR" sz="1600" dirty="0" err="1"/>
              <a:t>csv</a:t>
            </a:r>
            <a:r>
              <a:rPr lang="pt-BR" sz="1600" dirty="0"/>
              <a:t>. Além dessas funções apresentarem parâmetros que indiquem como os dados devem ser carregados dado o desejo do usuário, por exemplo delimitando a quantidade de linhas, quais colunas devem ser utilizadas, o que pode ser considerado como valor faltante, entre outros. Todas as possibilidades de parâmetros encontram-se descritas na documentação do método na biblioteca. </a:t>
            </a:r>
          </a:p>
          <a:p>
            <a:pPr algn="just"/>
            <a:endParaRPr lang="pt-BR" sz="1600" dirty="0"/>
          </a:p>
          <a:p>
            <a:pPr algn="just"/>
            <a:r>
              <a:rPr lang="pt-BR" sz="1600" dirty="0"/>
              <a:t>Agora, se pedirmos pro Python que tipo de dado é a variável </a:t>
            </a:r>
            <a:r>
              <a:rPr lang="pt-BR" sz="1600" dirty="0" err="1"/>
              <a:t>df</a:t>
            </a:r>
            <a:r>
              <a:rPr lang="pt-BR" sz="1600" dirty="0"/>
              <a:t> que acabamos de criar, utilizando a função anterior read, veremos:</a:t>
            </a:r>
          </a:p>
          <a:p>
            <a:pPr algn="just"/>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36</a:t>
            </a:fld>
            <a:endParaRPr lang="pt-BR"/>
          </a:p>
        </p:txBody>
      </p:sp>
      <p:pic>
        <p:nvPicPr>
          <p:cNvPr id="7" name="Imagem 6">
            <a:extLst>
              <a:ext uri="{FF2B5EF4-FFF2-40B4-BE49-F238E27FC236}">
                <a16:creationId xmlns:a16="http://schemas.microsoft.com/office/drawing/2014/main" id="{2B5FA0D1-C5D6-7F93-1A6C-2CDFB9411BCE}"/>
              </a:ext>
            </a:extLst>
          </p:cNvPr>
          <p:cNvPicPr>
            <a:picLocks noChangeAspect="1"/>
          </p:cNvPicPr>
          <p:nvPr/>
        </p:nvPicPr>
        <p:blipFill>
          <a:blip r:embed="rId2"/>
          <a:stretch>
            <a:fillRect/>
          </a:stretch>
        </p:blipFill>
        <p:spPr>
          <a:xfrm>
            <a:off x="3048656" y="5063327"/>
            <a:ext cx="2638793" cy="724001"/>
          </a:xfrm>
          <a:prstGeom prst="rect">
            <a:avLst/>
          </a:prstGeom>
          <a:ln>
            <a:solidFill>
              <a:schemeClr val="accent1"/>
            </a:solidFill>
          </a:ln>
        </p:spPr>
      </p:pic>
    </p:spTree>
    <p:extLst>
      <p:ext uri="{BB962C8B-B14F-4D97-AF65-F5344CB8AC3E}">
        <p14:creationId xmlns:p14="http://schemas.microsoft.com/office/powerpoint/2010/main" val="2599813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Temos aqui uma das principais estruturas Pandas, um objeto </a:t>
            </a:r>
            <a:r>
              <a:rPr lang="pt-BR" sz="1600" b="1" dirty="0"/>
              <a:t>DataFrame</a:t>
            </a:r>
            <a:r>
              <a:rPr lang="pt-BR" sz="1600" dirty="0"/>
              <a:t>. Assim, podemos começar a explorar um pouquinho das ferramentas da biblioteca. </a:t>
            </a:r>
          </a:p>
          <a:p>
            <a:pPr algn="just"/>
            <a:endParaRPr lang="pt-BR" sz="1600" dirty="0"/>
          </a:p>
          <a:p>
            <a:pPr algn="just"/>
            <a:r>
              <a:rPr lang="pt-BR" sz="1600" dirty="0"/>
              <a:t>Vamos começar visualizando as primeiras 6 linhas do nosso conjunto de dados com o método head: </a:t>
            </a:r>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37</a:t>
            </a:fld>
            <a:endParaRPr lang="pt-BR"/>
          </a:p>
        </p:txBody>
      </p:sp>
      <p:pic>
        <p:nvPicPr>
          <p:cNvPr id="6" name="Imagem 5">
            <a:extLst>
              <a:ext uri="{FF2B5EF4-FFF2-40B4-BE49-F238E27FC236}">
                <a16:creationId xmlns:a16="http://schemas.microsoft.com/office/drawing/2014/main" id="{C85FDB8C-82F9-45EE-5A1C-55D2AC3F2EDB}"/>
              </a:ext>
            </a:extLst>
          </p:cNvPr>
          <p:cNvPicPr>
            <a:picLocks noChangeAspect="1"/>
          </p:cNvPicPr>
          <p:nvPr/>
        </p:nvPicPr>
        <p:blipFill>
          <a:blip r:embed="rId2"/>
          <a:stretch>
            <a:fillRect/>
          </a:stretch>
        </p:blipFill>
        <p:spPr>
          <a:xfrm>
            <a:off x="3016883" y="3777874"/>
            <a:ext cx="5639587" cy="2705478"/>
          </a:xfrm>
          <a:prstGeom prst="rect">
            <a:avLst/>
          </a:prstGeom>
          <a:ln>
            <a:solidFill>
              <a:schemeClr val="accent1"/>
            </a:solidFill>
          </a:ln>
        </p:spPr>
      </p:pic>
    </p:spTree>
    <p:extLst>
      <p:ext uri="{BB962C8B-B14F-4D97-AF65-F5344CB8AC3E}">
        <p14:creationId xmlns:p14="http://schemas.microsoft.com/office/powerpoint/2010/main" val="335762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Perceba que nossos dados aparecem estruturados nesse objeto denominado </a:t>
            </a:r>
            <a:r>
              <a:rPr lang="pt-BR" sz="1600" b="1" dirty="0" err="1"/>
              <a:t>df</a:t>
            </a:r>
            <a:r>
              <a:rPr lang="pt-BR" sz="1600" dirty="0"/>
              <a:t>, de acordo com uma indexação e das colunas nomeadas. </a:t>
            </a:r>
          </a:p>
          <a:p>
            <a:pPr algn="just"/>
            <a:endParaRPr lang="pt-BR" sz="1600" dirty="0"/>
          </a:p>
          <a:p>
            <a:pPr algn="just"/>
            <a:r>
              <a:rPr lang="pt-BR" sz="1600" dirty="0"/>
              <a:t>Se você observar na sexta linha do nosso DataFrame (índice 5), na coluna produto, temos o famoso NaN (do inglês </a:t>
            </a:r>
            <a:r>
              <a:rPr lang="pt-BR" sz="1600" i="1" dirty="0"/>
              <a:t>Not a </a:t>
            </a:r>
            <a:r>
              <a:rPr lang="pt-BR" sz="1600" i="1" dirty="0" err="1"/>
              <a:t>Number</a:t>
            </a:r>
            <a:r>
              <a:rPr lang="pt-BR" sz="1600" dirty="0"/>
              <a:t>) que indica que no arquivo que utilizamos, naquele espaço, não existia um valor preenchido. </a:t>
            </a:r>
          </a:p>
          <a:p>
            <a:pPr algn="just"/>
            <a:endParaRPr lang="pt-BR" sz="1600" dirty="0"/>
          </a:p>
          <a:p>
            <a:pPr algn="just"/>
            <a:r>
              <a:rPr lang="pt-BR" sz="1600" dirty="0"/>
              <a:t>Porém, nesse mesmo objeto podemos notar que nas linhas dois e quatro, na coluna de setor, existem valores que foram preenchidos, mas que indicam que naquele espaço podemos considerar uma informação ausente (Essa conclusão acontece quando já conhecemos os padrões que sua equipe ou você mesmo adota para preencher esse banco de dados).</a:t>
            </a:r>
          </a:p>
          <a:p>
            <a:pPr algn="just"/>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38</a:t>
            </a:fld>
            <a:endParaRPr lang="pt-BR"/>
          </a:p>
        </p:txBody>
      </p:sp>
    </p:spTree>
    <p:extLst>
      <p:ext uri="{BB962C8B-B14F-4D97-AF65-F5344CB8AC3E}">
        <p14:creationId xmlns:p14="http://schemas.microsoft.com/office/powerpoint/2010/main" val="1440149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Assim, com esse conhecimento prévio sobre o preenchimento, você pode utilizar de um recurso do Pandas que ao carregar esse conjunto de dados indique quais valores ou mensagens também devem ser considerados ausentes, NaN. Esse recuso é um parâmetro na função de ‘</a:t>
            </a:r>
            <a:r>
              <a:rPr lang="pt-BR" sz="1600" i="1" dirty="0"/>
              <a:t>read_</a:t>
            </a:r>
            <a:r>
              <a:rPr lang="pt-BR" sz="1600" dirty="0"/>
              <a:t>’ chamado </a:t>
            </a:r>
            <a:r>
              <a:rPr lang="pt-BR" sz="1600" i="1" dirty="0"/>
              <a:t>na_values</a:t>
            </a:r>
            <a:r>
              <a:rPr lang="pt-BR" sz="1600" dirty="0"/>
              <a:t>.</a:t>
            </a:r>
          </a:p>
          <a:p>
            <a:pPr algn="just"/>
            <a:endParaRPr lang="pt-BR" sz="1600" dirty="0"/>
          </a:p>
          <a:p>
            <a:pPr algn="just"/>
            <a:r>
              <a:rPr lang="pt-BR" sz="1600" dirty="0"/>
              <a:t>Agora se visualizarmos novamente os dados do nosso conjunto, veremos que todos os valores passados para </a:t>
            </a:r>
            <a:r>
              <a:rPr lang="pt-BR" sz="1600" i="1" dirty="0"/>
              <a:t>na_values</a:t>
            </a:r>
            <a:r>
              <a:rPr lang="pt-BR" sz="1600" dirty="0"/>
              <a:t>, além dos próprios dados ausentes, foram substituídos por </a:t>
            </a:r>
            <a:r>
              <a:rPr lang="pt-BR" sz="1600" b="1" dirty="0"/>
              <a:t>NaN</a:t>
            </a:r>
            <a:r>
              <a:rPr lang="pt-BR" sz="1600" dirty="0"/>
              <a:t>:</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39</a:t>
            </a:fld>
            <a:endParaRPr lang="pt-BR"/>
          </a:p>
        </p:txBody>
      </p:sp>
      <p:pic>
        <p:nvPicPr>
          <p:cNvPr id="6" name="Imagem 5">
            <a:extLst>
              <a:ext uri="{FF2B5EF4-FFF2-40B4-BE49-F238E27FC236}">
                <a16:creationId xmlns:a16="http://schemas.microsoft.com/office/drawing/2014/main" id="{2685DFF6-444E-ED4E-686A-0FCFF2DCBCB5}"/>
              </a:ext>
            </a:extLst>
          </p:cNvPr>
          <p:cNvPicPr>
            <a:picLocks noChangeAspect="1"/>
          </p:cNvPicPr>
          <p:nvPr/>
        </p:nvPicPr>
        <p:blipFill>
          <a:blip r:embed="rId2"/>
          <a:stretch>
            <a:fillRect/>
          </a:stretch>
        </p:blipFill>
        <p:spPr>
          <a:xfrm>
            <a:off x="233082" y="3220892"/>
            <a:ext cx="11860306" cy="349096"/>
          </a:xfrm>
          <a:prstGeom prst="rect">
            <a:avLst/>
          </a:prstGeom>
          <a:ln>
            <a:solidFill>
              <a:schemeClr val="accent1"/>
            </a:solidFill>
          </a:ln>
        </p:spPr>
      </p:pic>
      <p:pic>
        <p:nvPicPr>
          <p:cNvPr id="8" name="Imagem 7">
            <a:extLst>
              <a:ext uri="{FF2B5EF4-FFF2-40B4-BE49-F238E27FC236}">
                <a16:creationId xmlns:a16="http://schemas.microsoft.com/office/drawing/2014/main" id="{1EDC154F-02B9-EE3E-6674-6DCACEA82A50}"/>
              </a:ext>
            </a:extLst>
          </p:cNvPr>
          <p:cNvPicPr>
            <a:picLocks noChangeAspect="1"/>
          </p:cNvPicPr>
          <p:nvPr/>
        </p:nvPicPr>
        <p:blipFill>
          <a:blip r:embed="rId3"/>
          <a:stretch>
            <a:fillRect/>
          </a:stretch>
        </p:blipFill>
        <p:spPr>
          <a:xfrm>
            <a:off x="3065930" y="4577832"/>
            <a:ext cx="4320988" cy="2120282"/>
          </a:xfrm>
          <a:prstGeom prst="rect">
            <a:avLst/>
          </a:prstGeom>
          <a:ln>
            <a:solidFill>
              <a:schemeClr val="accent1"/>
            </a:solidFill>
          </a:ln>
        </p:spPr>
      </p:pic>
    </p:spTree>
    <p:extLst>
      <p:ext uri="{BB962C8B-B14F-4D97-AF65-F5344CB8AC3E}">
        <p14:creationId xmlns:p14="http://schemas.microsoft.com/office/powerpoint/2010/main" val="69865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Componentes e sintaxe </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a:t>Falando em sintaxe, a primeira regra que devemos observar é a de indentação, que serve para separar blocos lógicos, de loop, classes e funções.</a:t>
            </a:r>
          </a:p>
          <a:p>
            <a:pPr algn="just"/>
            <a:endParaRPr lang="pt-BR" sz="1600"/>
          </a:p>
          <a:p>
            <a:pPr algn="just"/>
            <a:r>
              <a:rPr lang="pt-BR" sz="1600"/>
              <a:t>A indentação é feita por recuo com espaços em branco após o bloco lógico em questão; para o interpretador da linguagem, isso se traduz em ler primeiro a linha de função e, dentro da indentação, a sua parametrização.</a:t>
            </a:r>
          </a:p>
          <a:p>
            <a:pPr algn="just"/>
            <a:endParaRPr lang="pt-BR" sz="1600"/>
          </a:p>
          <a:p>
            <a:pPr algn="just"/>
            <a:r>
              <a:rPr lang="pt-BR" sz="1600"/>
              <a:t>A declaração de dados não precisa do preâmbulo de tipos para dizer que a variável é do tipo inteiro ou string, mas os tipos de dados são associados às variáveis em Python, mesmo não sendo declarados explicitamente. Entre eles, temos:</a:t>
            </a:r>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a:t>
            </a:fld>
            <a:endParaRPr lang="pt-BR"/>
          </a:p>
        </p:txBody>
      </p:sp>
    </p:spTree>
    <p:extLst>
      <p:ext uri="{BB962C8B-B14F-4D97-AF65-F5344CB8AC3E}">
        <p14:creationId xmlns:p14="http://schemas.microsoft.com/office/powerpoint/2010/main" val="3423830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Seguindo com nossa aplicação, também podemos visualizar as 5 últimas linhas do conjunto, com o método </a:t>
            </a:r>
            <a:r>
              <a:rPr lang="pt-BR" sz="1600" b="1" dirty="0"/>
              <a:t>tail</a:t>
            </a:r>
            <a:r>
              <a:rPr lang="pt-BR" sz="1600" dirty="0"/>
              <a:t>:</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40</a:t>
            </a:fld>
            <a:endParaRPr lang="pt-BR"/>
          </a:p>
        </p:txBody>
      </p:sp>
      <p:pic>
        <p:nvPicPr>
          <p:cNvPr id="7" name="Imagem 6">
            <a:extLst>
              <a:ext uri="{FF2B5EF4-FFF2-40B4-BE49-F238E27FC236}">
                <a16:creationId xmlns:a16="http://schemas.microsoft.com/office/drawing/2014/main" id="{A53B0F96-848B-A6E1-703A-D424D7F9537F}"/>
              </a:ext>
            </a:extLst>
          </p:cNvPr>
          <p:cNvPicPr>
            <a:picLocks noChangeAspect="1"/>
          </p:cNvPicPr>
          <p:nvPr/>
        </p:nvPicPr>
        <p:blipFill>
          <a:blip r:embed="rId2"/>
          <a:stretch>
            <a:fillRect/>
          </a:stretch>
        </p:blipFill>
        <p:spPr>
          <a:xfrm>
            <a:off x="2923615" y="2744068"/>
            <a:ext cx="5682504" cy="2103736"/>
          </a:xfrm>
          <a:prstGeom prst="rect">
            <a:avLst/>
          </a:prstGeom>
          <a:ln>
            <a:solidFill>
              <a:schemeClr val="accent1"/>
            </a:solidFill>
          </a:ln>
        </p:spPr>
      </p:pic>
    </p:spTree>
    <p:extLst>
      <p:ext uri="{BB962C8B-B14F-4D97-AF65-F5344CB8AC3E}">
        <p14:creationId xmlns:p14="http://schemas.microsoft.com/office/powerpoint/2010/main" val="63890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Para saber quantas informações esse conjunto de dados apresenta podemos utilizar o comando shape:</a:t>
            </a:r>
          </a:p>
          <a:p>
            <a:pPr algn="just"/>
            <a:endParaRPr lang="pt-BR" sz="1600" dirty="0"/>
          </a:p>
          <a:p>
            <a:pPr algn="just"/>
            <a:endParaRPr lang="pt-BR" sz="1600" dirty="0"/>
          </a:p>
          <a:p>
            <a:pPr algn="just"/>
            <a:endParaRPr lang="pt-BR" sz="1600" dirty="0"/>
          </a:p>
          <a:p>
            <a:pPr algn="just"/>
            <a:r>
              <a:rPr lang="pt-BR" sz="1600" dirty="0"/>
              <a:t>Perceba que o retorno desse comando é uma tupla de dois valores. O primeiro valor trata-se da quantidade de linhas do conjunto de dados e o segundo a quantidade de colunas.</a:t>
            </a:r>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41</a:t>
            </a:fld>
            <a:endParaRPr lang="pt-BR"/>
          </a:p>
        </p:txBody>
      </p:sp>
      <p:pic>
        <p:nvPicPr>
          <p:cNvPr id="10" name="Imagem 9">
            <a:extLst>
              <a:ext uri="{FF2B5EF4-FFF2-40B4-BE49-F238E27FC236}">
                <a16:creationId xmlns:a16="http://schemas.microsoft.com/office/drawing/2014/main" id="{B342F525-9509-3577-4E66-E14D74878D9A}"/>
              </a:ext>
            </a:extLst>
          </p:cNvPr>
          <p:cNvPicPr>
            <a:picLocks noChangeAspect="1"/>
          </p:cNvPicPr>
          <p:nvPr/>
        </p:nvPicPr>
        <p:blipFill>
          <a:blip r:embed="rId2"/>
          <a:stretch>
            <a:fillRect/>
          </a:stretch>
        </p:blipFill>
        <p:spPr>
          <a:xfrm>
            <a:off x="3049120" y="2877574"/>
            <a:ext cx="1648385" cy="719296"/>
          </a:xfrm>
          <a:prstGeom prst="rect">
            <a:avLst/>
          </a:prstGeom>
          <a:ln>
            <a:solidFill>
              <a:schemeClr val="accent1"/>
            </a:solidFill>
          </a:ln>
        </p:spPr>
      </p:pic>
    </p:spTree>
    <p:extLst>
      <p:ext uri="{BB962C8B-B14F-4D97-AF65-F5344CB8AC3E}">
        <p14:creationId xmlns:p14="http://schemas.microsoft.com/office/powerpoint/2010/main" val="4205417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lnSpcReduction="10000"/>
          </a:bodyPr>
          <a:lstStyle/>
          <a:p>
            <a:pPr algn="just"/>
            <a:r>
              <a:rPr lang="pt-BR" sz="1600" dirty="0"/>
              <a:t>Já para saber que formato se encontram os dados em cada coluna, além da quantidade de memória para ler esse conjunto de dados, podemos utilizar o comando info:</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r>
              <a:rPr lang="pt-BR" sz="1600" dirty="0"/>
              <a:t>Em geral, quando a biblioteca não consegue identificar o tipo do dado entre os padrões </a:t>
            </a:r>
            <a:r>
              <a:rPr lang="pt-BR" sz="1600" dirty="0" err="1"/>
              <a:t>python</a:t>
            </a:r>
            <a:r>
              <a:rPr lang="pt-BR" sz="1600" dirty="0"/>
              <a:t> conhecidos (int, float, string, </a:t>
            </a:r>
            <a:r>
              <a:rPr lang="pt-BR" sz="1600" dirty="0" err="1"/>
              <a:t>datetime</a:t>
            </a:r>
            <a:r>
              <a:rPr lang="pt-BR" sz="1600" dirty="0"/>
              <a:t>, entre outros), ela define o dado com o formato de </a:t>
            </a:r>
            <a:r>
              <a:rPr lang="pt-BR" sz="1600" dirty="0" err="1"/>
              <a:t>object</a:t>
            </a:r>
            <a:r>
              <a:rPr lang="pt-BR" sz="1600" dirty="0"/>
              <a:t>.</a:t>
            </a:r>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42</a:t>
            </a:fld>
            <a:endParaRPr lang="pt-BR"/>
          </a:p>
        </p:txBody>
      </p:sp>
      <p:pic>
        <p:nvPicPr>
          <p:cNvPr id="6" name="Imagem 5">
            <a:extLst>
              <a:ext uri="{FF2B5EF4-FFF2-40B4-BE49-F238E27FC236}">
                <a16:creationId xmlns:a16="http://schemas.microsoft.com/office/drawing/2014/main" id="{14533AF9-8C06-503C-893B-3DEE65C2783D}"/>
              </a:ext>
            </a:extLst>
          </p:cNvPr>
          <p:cNvPicPr>
            <a:picLocks noChangeAspect="1"/>
          </p:cNvPicPr>
          <p:nvPr/>
        </p:nvPicPr>
        <p:blipFill>
          <a:blip r:embed="rId2"/>
          <a:stretch>
            <a:fillRect/>
          </a:stretch>
        </p:blipFill>
        <p:spPr>
          <a:xfrm>
            <a:off x="2979126" y="2995403"/>
            <a:ext cx="2803109" cy="2473331"/>
          </a:xfrm>
          <a:prstGeom prst="rect">
            <a:avLst/>
          </a:prstGeom>
          <a:ln>
            <a:solidFill>
              <a:schemeClr val="accent1"/>
            </a:solidFill>
          </a:ln>
        </p:spPr>
      </p:pic>
    </p:spTree>
    <p:extLst>
      <p:ext uri="{BB962C8B-B14F-4D97-AF65-F5344CB8AC3E}">
        <p14:creationId xmlns:p14="http://schemas.microsoft.com/office/powerpoint/2010/main" val="929477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Na sequência, podemos visualizar quais são nossas colunas existentes:</a:t>
            </a:r>
          </a:p>
          <a:p>
            <a:pPr algn="just"/>
            <a:endParaRPr lang="pt-BR" sz="1600" dirty="0"/>
          </a:p>
          <a:p>
            <a:pPr algn="just"/>
            <a:endParaRPr lang="pt-BR" sz="1600" dirty="0"/>
          </a:p>
          <a:p>
            <a:pPr algn="just"/>
            <a:r>
              <a:rPr lang="pt-BR" sz="1600" dirty="0"/>
              <a:t>E até mesmo alterar esses nomes, basta passar o novo conjunto de nomes desejados com a mesma quantidade de colunas existente no conjunto original: </a:t>
            </a:r>
          </a:p>
          <a:p>
            <a:pPr algn="just"/>
            <a:endParaRPr lang="pt-BR" sz="1600" dirty="0"/>
          </a:p>
          <a:p>
            <a:pPr algn="just"/>
            <a:endParaRPr lang="pt-BR" sz="1600" dirty="0"/>
          </a:p>
          <a:p>
            <a:pPr algn="just"/>
            <a:r>
              <a:rPr lang="pt-BR" sz="1600" dirty="0"/>
              <a:t>Somente para conferir se a substituição realizada foi executada com sucesso, vamos visualizar novamente as primeiras duas linhas do nosso DataFrame:</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43</a:t>
            </a:fld>
            <a:endParaRPr lang="pt-BR"/>
          </a:p>
        </p:txBody>
      </p:sp>
      <p:pic>
        <p:nvPicPr>
          <p:cNvPr id="7" name="Imagem 6">
            <a:extLst>
              <a:ext uri="{FF2B5EF4-FFF2-40B4-BE49-F238E27FC236}">
                <a16:creationId xmlns:a16="http://schemas.microsoft.com/office/drawing/2014/main" id="{FD7478B8-10C2-320C-249B-E01E3420FAD0}"/>
              </a:ext>
            </a:extLst>
          </p:cNvPr>
          <p:cNvPicPr>
            <a:picLocks noChangeAspect="1"/>
          </p:cNvPicPr>
          <p:nvPr/>
        </p:nvPicPr>
        <p:blipFill>
          <a:blip r:embed="rId2"/>
          <a:stretch>
            <a:fillRect/>
          </a:stretch>
        </p:blipFill>
        <p:spPr>
          <a:xfrm>
            <a:off x="2876026" y="2456081"/>
            <a:ext cx="7506748" cy="685896"/>
          </a:xfrm>
          <a:prstGeom prst="rect">
            <a:avLst/>
          </a:prstGeom>
          <a:ln>
            <a:solidFill>
              <a:schemeClr val="accent1"/>
            </a:solidFill>
          </a:ln>
        </p:spPr>
      </p:pic>
      <p:pic>
        <p:nvPicPr>
          <p:cNvPr id="9" name="Imagem 8">
            <a:extLst>
              <a:ext uri="{FF2B5EF4-FFF2-40B4-BE49-F238E27FC236}">
                <a16:creationId xmlns:a16="http://schemas.microsoft.com/office/drawing/2014/main" id="{C759EA88-32C3-B242-BDD0-D8D435C75A76}"/>
              </a:ext>
            </a:extLst>
          </p:cNvPr>
          <p:cNvPicPr>
            <a:picLocks noChangeAspect="1"/>
          </p:cNvPicPr>
          <p:nvPr/>
        </p:nvPicPr>
        <p:blipFill>
          <a:blip r:embed="rId3"/>
          <a:stretch>
            <a:fillRect/>
          </a:stretch>
        </p:blipFill>
        <p:spPr>
          <a:xfrm>
            <a:off x="2876026" y="5324430"/>
            <a:ext cx="5151470" cy="1247820"/>
          </a:xfrm>
          <a:prstGeom prst="rect">
            <a:avLst/>
          </a:prstGeom>
          <a:ln>
            <a:solidFill>
              <a:schemeClr val="accent1"/>
            </a:solidFill>
          </a:ln>
        </p:spPr>
      </p:pic>
      <p:pic>
        <p:nvPicPr>
          <p:cNvPr id="11" name="Imagem 10">
            <a:extLst>
              <a:ext uri="{FF2B5EF4-FFF2-40B4-BE49-F238E27FC236}">
                <a16:creationId xmlns:a16="http://schemas.microsoft.com/office/drawing/2014/main" id="{8862A234-EEED-5460-332F-AD6CEE6491FD}"/>
              </a:ext>
            </a:extLst>
          </p:cNvPr>
          <p:cNvPicPr>
            <a:picLocks noChangeAspect="1"/>
          </p:cNvPicPr>
          <p:nvPr/>
        </p:nvPicPr>
        <p:blipFill>
          <a:blip r:embed="rId4"/>
          <a:stretch>
            <a:fillRect/>
          </a:stretch>
        </p:blipFill>
        <p:spPr>
          <a:xfrm>
            <a:off x="2876026" y="3996216"/>
            <a:ext cx="7068536" cy="333422"/>
          </a:xfrm>
          <a:prstGeom prst="rect">
            <a:avLst/>
          </a:prstGeom>
          <a:ln>
            <a:solidFill>
              <a:schemeClr val="accent1"/>
            </a:solidFill>
          </a:ln>
        </p:spPr>
      </p:pic>
    </p:spTree>
    <p:extLst>
      <p:ext uri="{BB962C8B-B14F-4D97-AF65-F5344CB8AC3E}">
        <p14:creationId xmlns:p14="http://schemas.microsoft.com/office/powerpoint/2010/main" val="2888387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Como mencionado na seção de vantagens do Pandas, a biblioteca flexibiliza muito a eliminação ou substituição de dados faltantes do nosso conjunto de dados. Para verificar quantos dados faltantes existem em nosso conjunto, podemos utilizar a função </a:t>
            </a:r>
            <a:r>
              <a:rPr lang="pt-BR" sz="1600" b="1" i="1" dirty="0"/>
              <a:t>isnull</a:t>
            </a:r>
            <a:r>
              <a:rPr lang="pt-BR" sz="1600" dirty="0"/>
              <a:t>, na qual verifica em cada uma das colunas se o elemento é nulo ou não, seguida da função </a:t>
            </a:r>
            <a:r>
              <a:rPr lang="pt-BR" sz="1600" b="1" i="1" dirty="0"/>
              <a:t>sum</a:t>
            </a:r>
            <a:r>
              <a:rPr lang="pt-BR" sz="1600" dirty="0"/>
              <a:t>, que irá somar todas as respostas verdadeiras obtidas na função anterior, da forma:</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44</a:t>
            </a:fld>
            <a:endParaRPr lang="pt-BR"/>
          </a:p>
        </p:txBody>
      </p:sp>
      <p:pic>
        <p:nvPicPr>
          <p:cNvPr id="6" name="Imagem 5">
            <a:extLst>
              <a:ext uri="{FF2B5EF4-FFF2-40B4-BE49-F238E27FC236}">
                <a16:creationId xmlns:a16="http://schemas.microsoft.com/office/drawing/2014/main" id="{729A9846-A526-AC27-B603-4D2025B0257A}"/>
              </a:ext>
            </a:extLst>
          </p:cNvPr>
          <p:cNvPicPr>
            <a:picLocks noChangeAspect="1"/>
          </p:cNvPicPr>
          <p:nvPr/>
        </p:nvPicPr>
        <p:blipFill>
          <a:blip r:embed="rId2"/>
          <a:stretch>
            <a:fillRect/>
          </a:stretch>
        </p:blipFill>
        <p:spPr>
          <a:xfrm>
            <a:off x="2995476" y="3795584"/>
            <a:ext cx="1952898" cy="1838582"/>
          </a:xfrm>
          <a:prstGeom prst="rect">
            <a:avLst/>
          </a:prstGeom>
          <a:ln>
            <a:solidFill>
              <a:schemeClr val="accent1"/>
            </a:solidFill>
          </a:ln>
        </p:spPr>
      </p:pic>
    </p:spTree>
    <p:extLst>
      <p:ext uri="{BB962C8B-B14F-4D97-AF65-F5344CB8AC3E}">
        <p14:creationId xmlns:p14="http://schemas.microsoft.com/office/powerpoint/2010/main" val="3689398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No Pandas é possível realizar a substituição desses valores nulos de forma bem rápida, basta utilizar o método </a:t>
            </a:r>
            <a:r>
              <a:rPr lang="pt-BR" sz="1600" b="1" i="1" dirty="0"/>
              <a:t>fillna</a:t>
            </a:r>
            <a:r>
              <a:rPr lang="pt-BR" sz="1600" dirty="0"/>
              <a:t>. Esse método permite substituir os dados faltantes por um valor determinado pelo usuário (informado no parâmetro </a:t>
            </a:r>
            <a:r>
              <a:rPr lang="pt-BR" sz="1600" b="1" i="1" dirty="0" err="1"/>
              <a:t>value</a:t>
            </a:r>
            <a:r>
              <a:rPr lang="pt-BR" sz="1600" dirty="0"/>
              <a:t>) ou utilizar um método de substituição (informado no parâmetro </a:t>
            </a:r>
            <a:r>
              <a:rPr lang="pt-BR" sz="1600" b="1" i="1" dirty="0" err="1"/>
              <a:t>method</a:t>
            </a:r>
            <a:r>
              <a:rPr lang="pt-BR" sz="1600" dirty="0"/>
              <a:t>), que pode, por exemplo, substituir o valor faltante pelo valor anterior válido (método </a:t>
            </a:r>
            <a:r>
              <a:rPr lang="pt-BR" sz="1600" b="1" i="1" dirty="0" err="1"/>
              <a:t>ffill</a:t>
            </a:r>
            <a:r>
              <a:rPr lang="pt-BR" sz="1600" dirty="0"/>
              <a:t>) ou o próximo valor válido (método </a:t>
            </a:r>
            <a:r>
              <a:rPr lang="pt-BR" sz="1600" b="1" i="1" dirty="0" err="1"/>
              <a:t>bfill</a:t>
            </a:r>
            <a:r>
              <a:rPr lang="pt-BR" sz="1600" dirty="0"/>
              <a:t>). </a:t>
            </a:r>
          </a:p>
          <a:p>
            <a:pPr algn="just"/>
            <a:endParaRPr lang="pt-BR" sz="1600" dirty="0"/>
          </a:p>
          <a:p>
            <a:pPr algn="just"/>
            <a:r>
              <a:rPr lang="pt-BR" sz="1600" dirty="0"/>
              <a:t>É válido destacar que é necessário ter cautela com o seu uso, pois pode acarretar em erros de análise sobre o conjunto de dados:</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45</a:t>
            </a:fld>
            <a:endParaRPr lang="pt-BR"/>
          </a:p>
        </p:txBody>
      </p:sp>
      <p:pic>
        <p:nvPicPr>
          <p:cNvPr id="7" name="Imagem 6">
            <a:extLst>
              <a:ext uri="{FF2B5EF4-FFF2-40B4-BE49-F238E27FC236}">
                <a16:creationId xmlns:a16="http://schemas.microsoft.com/office/drawing/2014/main" id="{E09ED7E4-448D-BDAA-0337-D88DA9146897}"/>
              </a:ext>
            </a:extLst>
          </p:cNvPr>
          <p:cNvPicPr>
            <a:picLocks noChangeAspect="1"/>
          </p:cNvPicPr>
          <p:nvPr/>
        </p:nvPicPr>
        <p:blipFill>
          <a:blip r:embed="rId2"/>
          <a:stretch>
            <a:fillRect/>
          </a:stretch>
        </p:blipFill>
        <p:spPr>
          <a:xfrm>
            <a:off x="2914212" y="4810937"/>
            <a:ext cx="2257740" cy="409632"/>
          </a:xfrm>
          <a:prstGeom prst="rect">
            <a:avLst/>
          </a:prstGeom>
          <a:ln>
            <a:solidFill>
              <a:schemeClr val="accent1"/>
            </a:solidFill>
          </a:ln>
        </p:spPr>
      </p:pic>
      <p:pic>
        <p:nvPicPr>
          <p:cNvPr id="9" name="Imagem 8">
            <a:extLst>
              <a:ext uri="{FF2B5EF4-FFF2-40B4-BE49-F238E27FC236}">
                <a16:creationId xmlns:a16="http://schemas.microsoft.com/office/drawing/2014/main" id="{DCCF7214-DF45-5AE4-231F-3558EB83D1B3}"/>
              </a:ext>
            </a:extLst>
          </p:cNvPr>
          <p:cNvPicPr>
            <a:picLocks noChangeAspect="1"/>
          </p:cNvPicPr>
          <p:nvPr/>
        </p:nvPicPr>
        <p:blipFill>
          <a:blip r:embed="rId3"/>
          <a:stretch>
            <a:fillRect/>
          </a:stretch>
        </p:blipFill>
        <p:spPr>
          <a:xfrm>
            <a:off x="5362950" y="4825226"/>
            <a:ext cx="2667372" cy="381053"/>
          </a:xfrm>
          <a:prstGeom prst="rect">
            <a:avLst/>
          </a:prstGeom>
          <a:ln>
            <a:solidFill>
              <a:schemeClr val="accent1"/>
            </a:solidFill>
          </a:ln>
        </p:spPr>
      </p:pic>
    </p:spTree>
    <p:extLst>
      <p:ext uri="{BB962C8B-B14F-4D97-AF65-F5344CB8AC3E}">
        <p14:creationId xmlns:p14="http://schemas.microsoft.com/office/powerpoint/2010/main" val="2813635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Dado que as colunas que apresentam dados faltantes nesse nosso exemplo de aplicação são dos produtos vendidos e dos setores que esses produtos pertencem, se aplicássemos a função de substituição poderíamos gerar erros nas nossas análises posteriores, por exemplo, na contagem de compras que foram realizadas por setor. </a:t>
            </a:r>
          </a:p>
          <a:p>
            <a:pPr algn="just"/>
            <a:endParaRPr lang="pt-BR" sz="1600" dirty="0"/>
          </a:p>
          <a:p>
            <a:pPr algn="just"/>
            <a:r>
              <a:rPr lang="pt-BR" sz="1600" dirty="0"/>
              <a:t>Por esse motivo, decidimos que vamos excluir as linhas que apresentam algum elemento faltante. Isso pode ser realizado com o método </a:t>
            </a:r>
            <a:r>
              <a:rPr lang="pt-BR" sz="1600" b="1" i="1" dirty="0"/>
              <a:t>dropna</a:t>
            </a:r>
            <a:r>
              <a:rPr lang="pt-BR" sz="1600" dirty="0"/>
              <a:t>: </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46</a:t>
            </a:fld>
            <a:endParaRPr lang="pt-BR"/>
          </a:p>
        </p:txBody>
      </p:sp>
      <p:pic>
        <p:nvPicPr>
          <p:cNvPr id="6" name="Imagem 5">
            <a:extLst>
              <a:ext uri="{FF2B5EF4-FFF2-40B4-BE49-F238E27FC236}">
                <a16:creationId xmlns:a16="http://schemas.microsoft.com/office/drawing/2014/main" id="{943BE431-A101-BDC3-F47B-77B4B4734367}"/>
              </a:ext>
            </a:extLst>
          </p:cNvPr>
          <p:cNvPicPr>
            <a:picLocks noChangeAspect="1"/>
          </p:cNvPicPr>
          <p:nvPr/>
        </p:nvPicPr>
        <p:blipFill>
          <a:blip r:embed="rId2"/>
          <a:stretch>
            <a:fillRect/>
          </a:stretch>
        </p:blipFill>
        <p:spPr>
          <a:xfrm>
            <a:off x="3009496" y="4280992"/>
            <a:ext cx="1762371" cy="1952898"/>
          </a:xfrm>
          <a:prstGeom prst="rect">
            <a:avLst/>
          </a:prstGeom>
          <a:ln>
            <a:solidFill>
              <a:schemeClr val="accent1"/>
            </a:solidFill>
          </a:ln>
        </p:spPr>
      </p:pic>
    </p:spTree>
    <p:extLst>
      <p:ext uri="{BB962C8B-B14F-4D97-AF65-F5344CB8AC3E}">
        <p14:creationId xmlns:p14="http://schemas.microsoft.com/office/powerpoint/2010/main" val="2954821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Até aqui utilizamos métodos e atributos referentes a todo nosso conjunto de dados. Porém, podemos visualizar e trabalhar com uma coluna em especifico do nosso conjunto de dados, por exemplo:</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r>
              <a:rPr lang="pt-BR" sz="1600" dirty="0"/>
              <a:t>Quando selecionamos uma coluna em específico no nosso conjunto de dados, passamos a ter o objeto Serie do Pandas:</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47</a:t>
            </a:fld>
            <a:endParaRPr lang="pt-BR"/>
          </a:p>
        </p:txBody>
      </p:sp>
      <p:pic>
        <p:nvPicPr>
          <p:cNvPr id="7" name="Imagem 6">
            <a:extLst>
              <a:ext uri="{FF2B5EF4-FFF2-40B4-BE49-F238E27FC236}">
                <a16:creationId xmlns:a16="http://schemas.microsoft.com/office/drawing/2014/main" id="{961F1830-55FB-10C4-C9E8-556F75A89950}"/>
              </a:ext>
            </a:extLst>
          </p:cNvPr>
          <p:cNvPicPr>
            <a:picLocks noChangeAspect="1"/>
          </p:cNvPicPr>
          <p:nvPr/>
        </p:nvPicPr>
        <p:blipFill>
          <a:blip r:embed="rId2"/>
          <a:stretch>
            <a:fillRect/>
          </a:stretch>
        </p:blipFill>
        <p:spPr>
          <a:xfrm>
            <a:off x="2971565" y="3009712"/>
            <a:ext cx="2747917" cy="2189019"/>
          </a:xfrm>
          <a:prstGeom prst="rect">
            <a:avLst/>
          </a:prstGeom>
          <a:ln>
            <a:solidFill>
              <a:schemeClr val="accent1"/>
            </a:solidFill>
          </a:ln>
        </p:spPr>
      </p:pic>
      <p:pic>
        <p:nvPicPr>
          <p:cNvPr id="9" name="Imagem 8">
            <a:extLst>
              <a:ext uri="{FF2B5EF4-FFF2-40B4-BE49-F238E27FC236}">
                <a16:creationId xmlns:a16="http://schemas.microsoft.com/office/drawing/2014/main" id="{F7C502E9-B947-D994-3DEB-DBDFA4124505}"/>
              </a:ext>
            </a:extLst>
          </p:cNvPr>
          <p:cNvPicPr>
            <a:picLocks noChangeAspect="1"/>
          </p:cNvPicPr>
          <p:nvPr/>
        </p:nvPicPr>
        <p:blipFill>
          <a:blip r:embed="rId3"/>
          <a:stretch>
            <a:fillRect/>
          </a:stretch>
        </p:blipFill>
        <p:spPr>
          <a:xfrm>
            <a:off x="2971565" y="5882474"/>
            <a:ext cx="2343477" cy="724001"/>
          </a:xfrm>
          <a:prstGeom prst="rect">
            <a:avLst/>
          </a:prstGeom>
          <a:ln>
            <a:solidFill>
              <a:schemeClr val="accent1"/>
            </a:solidFill>
          </a:ln>
        </p:spPr>
      </p:pic>
    </p:spTree>
    <p:extLst>
      <p:ext uri="{BB962C8B-B14F-4D97-AF65-F5344CB8AC3E}">
        <p14:creationId xmlns:p14="http://schemas.microsoft.com/office/powerpoint/2010/main" val="3682784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No nosso objeto Serie podemos verificar quais os valores únicos existem naquela coluna, com o método </a:t>
            </a:r>
            <a:r>
              <a:rPr lang="pt-BR" sz="1600" b="1" dirty="0"/>
              <a:t>unique</a:t>
            </a:r>
            <a:r>
              <a:rPr lang="pt-BR" sz="1600" dirty="0"/>
              <a:t>:</a:t>
            </a:r>
          </a:p>
          <a:p>
            <a:pPr algn="just"/>
            <a:endParaRPr lang="pt-BR" sz="1600" dirty="0"/>
          </a:p>
          <a:p>
            <a:pPr algn="just"/>
            <a:endParaRPr lang="pt-BR" sz="1600" dirty="0"/>
          </a:p>
          <a:p>
            <a:pPr algn="just"/>
            <a:endParaRPr lang="pt-BR" sz="1600" dirty="0"/>
          </a:p>
          <a:p>
            <a:pPr algn="just"/>
            <a:r>
              <a:rPr lang="pt-BR" sz="1600" dirty="0"/>
              <a:t>Dado que o Python é uma linguagem case sensitive, ela diferencia letras maiúsculas de minúsculas. Por esse motivo, ela diferencia a string ‘</a:t>
            </a:r>
            <a:r>
              <a:rPr lang="pt-BR" sz="1600" b="1" dirty="0"/>
              <a:t>informatica</a:t>
            </a:r>
            <a:r>
              <a:rPr lang="pt-BR" sz="1600" dirty="0"/>
              <a:t>’ de ‘</a:t>
            </a:r>
            <a:r>
              <a:rPr lang="pt-BR" sz="1600" b="1" dirty="0"/>
              <a:t>Informatica</a:t>
            </a:r>
            <a:r>
              <a:rPr lang="pt-BR" sz="1600" dirty="0"/>
              <a:t>’. </a:t>
            </a:r>
          </a:p>
          <a:p>
            <a:pPr algn="just"/>
            <a:endParaRPr lang="pt-BR" sz="1600" dirty="0"/>
          </a:p>
          <a:p>
            <a:pPr algn="just"/>
            <a:r>
              <a:rPr lang="pt-BR" sz="1600" dirty="0"/>
              <a:t>No nosso caso, ambas as strings se referem ao mesmo setor da nossa empresa fictícia. Como podemos formatar cada um dos elementos dessa nossa coluna para que eles fiquem todos com letras minúsculas?</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48</a:t>
            </a:fld>
            <a:endParaRPr lang="pt-BR"/>
          </a:p>
        </p:txBody>
      </p:sp>
      <p:pic>
        <p:nvPicPr>
          <p:cNvPr id="6" name="Imagem 5">
            <a:extLst>
              <a:ext uri="{FF2B5EF4-FFF2-40B4-BE49-F238E27FC236}">
                <a16:creationId xmlns:a16="http://schemas.microsoft.com/office/drawing/2014/main" id="{926B1171-06C8-1A25-675C-FC8D4B72E151}"/>
              </a:ext>
            </a:extLst>
          </p:cNvPr>
          <p:cNvPicPr>
            <a:picLocks noChangeAspect="1"/>
          </p:cNvPicPr>
          <p:nvPr/>
        </p:nvPicPr>
        <p:blipFill>
          <a:blip r:embed="rId2"/>
          <a:stretch>
            <a:fillRect/>
          </a:stretch>
        </p:blipFill>
        <p:spPr>
          <a:xfrm>
            <a:off x="2991604" y="2772265"/>
            <a:ext cx="5258534" cy="990738"/>
          </a:xfrm>
          <a:prstGeom prst="rect">
            <a:avLst/>
          </a:prstGeom>
          <a:ln>
            <a:solidFill>
              <a:schemeClr val="accent1"/>
            </a:solidFill>
          </a:ln>
        </p:spPr>
      </p:pic>
    </p:spTree>
    <p:extLst>
      <p:ext uri="{BB962C8B-B14F-4D97-AF65-F5344CB8AC3E}">
        <p14:creationId xmlns:p14="http://schemas.microsoft.com/office/powerpoint/2010/main" val="1378943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O Pandas colabora com a tarefa de formatação de cada elemento de uma Serie disponibilizando o método apply. Com esse método podemos aplicar uma determinada função em cada um dos nossos elementos da coluna:</a:t>
            </a:r>
          </a:p>
          <a:p>
            <a:pPr algn="just"/>
            <a:endParaRPr lang="pt-BR" sz="1600" dirty="0"/>
          </a:p>
          <a:p>
            <a:pPr algn="just"/>
            <a:endParaRPr lang="pt-BR" sz="1600" dirty="0"/>
          </a:p>
          <a:p>
            <a:pPr algn="just"/>
            <a:r>
              <a:rPr lang="pt-BR" sz="1600" dirty="0"/>
              <a:t>Nesse nosso exemplo, aplicamos a função ‘</a:t>
            </a:r>
            <a:r>
              <a:rPr lang="pt-BR" sz="1600" b="1" i="1" dirty="0" err="1"/>
              <a:t>transforma_para_minusculas</a:t>
            </a:r>
            <a:r>
              <a:rPr lang="pt-BR" sz="1600" dirty="0"/>
              <a:t>’ (que foi definida antes de utilizar o </a:t>
            </a:r>
            <a:r>
              <a:rPr lang="pt-BR" sz="1600" i="1" dirty="0"/>
              <a:t>apply</a:t>
            </a:r>
            <a:r>
              <a:rPr lang="pt-BR" sz="1600" dirty="0"/>
              <a:t>) em cada um dos elementos da coluna setor. Essa função utiliza o método do objeto string para transformar todos os caracteres da variável em letras minúsculas. Se agora você utilizar novamente o método unique, você verá:</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49</a:t>
            </a:fld>
            <a:endParaRPr lang="pt-BR"/>
          </a:p>
        </p:txBody>
      </p:sp>
      <p:pic>
        <p:nvPicPr>
          <p:cNvPr id="7" name="Imagem 6">
            <a:extLst>
              <a:ext uri="{FF2B5EF4-FFF2-40B4-BE49-F238E27FC236}">
                <a16:creationId xmlns:a16="http://schemas.microsoft.com/office/drawing/2014/main" id="{CCF73831-706C-1555-D0A3-138D7018D15B}"/>
              </a:ext>
            </a:extLst>
          </p:cNvPr>
          <p:cNvPicPr>
            <a:picLocks noChangeAspect="1"/>
          </p:cNvPicPr>
          <p:nvPr/>
        </p:nvPicPr>
        <p:blipFill>
          <a:blip r:embed="rId2"/>
          <a:stretch>
            <a:fillRect/>
          </a:stretch>
        </p:blipFill>
        <p:spPr>
          <a:xfrm>
            <a:off x="3012050" y="2988001"/>
            <a:ext cx="5325218" cy="666843"/>
          </a:xfrm>
          <a:prstGeom prst="rect">
            <a:avLst/>
          </a:prstGeom>
          <a:ln>
            <a:solidFill>
              <a:schemeClr val="accent1"/>
            </a:solidFill>
          </a:ln>
        </p:spPr>
      </p:pic>
      <p:pic>
        <p:nvPicPr>
          <p:cNvPr id="9" name="Imagem 8">
            <a:extLst>
              <a:ext uri="{FF2B5EF4-FFF2-40B4-BE49-F238E27FC236}">
                <a16:creationId xmlns:a16="http://schemas.microsoft.com/office/drawing/2014/main" id="{91A1D558-3E0D-F610-D972-9AAA665C13D2}"/>
              </a:ext>
            </a:extLst>
          </p:cNvPr>
          <p:cNvPicPr>
            <a:picLocks noChangeAspect="1"/>
          </p:cNvPicPr>
          <p:nvPr/>
        </p:nvPicPr>
        <p:blipFill>
          <a:blip r:embed="rId3"/>
          <a:stretch>
            <a:fillRect/>
          </a:stretch>
        </p:blipFill>
        <p:spPr>
          <a:xfrm>
            <a:off x="3012050" y="5158292"/>
            <a:ext cx="5506218" cy="790685"/>
          </a:xfrm>
          <a:prstGeom prst="rect">
            <a:avLst/>
          </a:prstGeom>
          <a:ln>
            <a:solidFill>
              <a:schemeClr val="accent1"/>
            </a:solidFill>
          </a:ln>
        </p:spPr>
      </p:pic>
    </p:spTree>
    <p:extLst>
      <p:ext uri="{BB962C8B-B14F-4D97-AF65-F5344CB8AC3E}">
        <p14:creationId xmlns:p14="http://schemas.microsoft.com/office/powerpoint/2010/main" val="287869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AD744-DB89-09A6-E1D0-DC2789DA8292}"/>
              </a:ext>
            </a:extLst>
          </p:cNvPr>
          <p:cNvSpPr>
            <a:spLocks noGrp="1"/>
          </p:cNvSpPr>
          <p:nvPr>
            <p:ph type="title"/>
          </p:nvPr>
        </p:nvSpPr>
        <p:spPr/>
        <p:txBody>
          <a:bodyPr/>
          <a:lstStyle/>
          <a:p>
            <a:r>
              <a:rPr lang="pt-BR" dirty="0"/>
              <a:t>Componentes e sintaxe </a:t>
            </a:r>
          </a:p>
        </p:txBody>
      </p:sp>
      <p:sp>
        <p:nvSpPr>
          <p:cNvPr id="4" name="Espaço Reservado para Número de Slide 3">
            <a:extLst>
              <a:ext uri="{FF2B5EF4-FFF2-40B4-BE49-F238E27FC236}">
                <a16:creationId xmlns:a16="http://schemas.microsoft.com/office/drawing/2014/main" id="{24DE634E-2A25-C238-1FFE-2DCC67AD37AA}"/>
              </a:ext>
            </a:extLst>
          </p:cNvPr>
          <p:cNvSpPr>
            <a:spLocks noGrp="1"/>
          </p:cNvSpPr>
          <p:nvPr>
            <p:ph type="sldNum" sz="quarter" idx="12"/>
          </p:nvPr>
        </p:nvSpPr>
        <p:spPr/>
        <p:txBody>
          <a:bodyPr/>
          <a:lstStyle/>
          <a:p>
            <a:fld id="{F85C9ED6-2611-4D65-9A7E-2C95AB5B3A48}" type="slidenum">
              <a:rPr lang="pt-BR" smtClean="0"/>
              <a:t>5</a:t>
            </a:fld>
            <a:endParaRPr lang="pt-BR"/>
          </a:p>
        </p:txBody>
      </p:sp>
      <p:pic>
        <p:nvPicPr>
          <p:cNvPr id="8" name="Espaço Reservado para Conteúdo 7">
            <a:extLst>
              <a:ext uri="{FF2B5EF4-FFF2-40B4-BE49-F238E27FC236}">
                <a16:creationId xmlns:a16="http://schemas.microsoft.com/office/drawing/2014/main" id="{294C2075-0779-01B9-C294-D535E433F02F}"/>
              </a:ext>
            </a:extLst>
          </p:cNvPr>
          <p:cNvPicPr>
            <a:picLocks noGrp="1" noChangeAspect="1"/>
          </p:cNvPicPr>
          <p:nvPr>
            <p:ph idx="1"/>
          </p:nvPr>
        </p:nvPicPr>
        <p:blipFill>
          <a:blip r:embed="rId2"/>
          <a:stretch>
            <a:fillRect/>
          </a:stretch>
        </p:blipFill>
        <p:spPr>
          <a:xfrm>
            <a:off x="3988961" y="2288933"/>
            <a:ext cx="6115904" cy="3467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7042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Agora que já temos nossos setores formatados, vamos visualizar quantas compras, ou frequência que aparece em nosso conjunto de dados, cada setor tem. Para isso podemos utilizar o método </a:t>
            </a:r>
            <a:r>
              <a:rPr lang="pt-BR" sz="1600" b="1" i="1" dirty="0" err="1"/>
              <a:t>value_counts</a:t>
            </a:r>
            <a:r>
              <a:rPr lang="pt-BR" sz="1600" dirty="0"/>
              <a:t>:</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r>
              <a:rPr lang="pt-BR" sz="1600" dirty="0"/>
              <a:t>Note que esse método agrupa as informações contidas na Serie dada sua similaridade e apresenta quantas unidades dessa informação aparece no objeto. </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50</a:t>
            </a:fld>
            <a:endParaRPr lang="pt-BR"/>
          </a:p>
        </p:txBody>
      </p:sp>
      <p:pic>
        <p:nvPicPr>
          <p:cNvPr id="6" name="Imagem 5">
            <a:extLst>
              <a:ext uri="{FF2B5EF4-FFF2-40B4-BE49-F238E27FC236}">
                <a16:creationId xmlns:a16="http://schemas.microsoft.com/office/drawing/2014/main" id="{EC1113E1-0823-A587-F655-1379A55E0DF1}"/>
              </a:ext>
            </a:extLst>
          </p:cNvPr>
          <p:cNvPicPr>
            <a:picLocks noChangeAspect="1"/>
          </p:cNvPicPr>
          <p:nvPr/>
        </p:nvPicPr>
        <p:blipFill>
          <a:blip r:embed="rId2"/>
          <a:stretch>
            <a:fillRect/>
          </a:stretch>
        </p:blipFill>
        <p:spPr>
          <a:xfrm>
            <a:off x="3094338" y="3075901"/>
            <a:ext cx="2381582" cy="1638529"/>
          </a:xfrm>
          <a:prstGeom prst="rect">
            <a:avLst/>
          </a:prstGeom>
          <a:ln>
            <a:solidFill>
              <a:schemeClr val="accent1"/>
            </a:solidFill>
          </a:ln>
        </p:spPr>
      </p:pic>
    </p:spTree>
    <p:extLst>
      <p:ext uri="{BB962C8B-B14F-4D97-AF65-F5344CB8AC3E}">
        <p14:creationId xmlns:p14="http://schemas.microsoft.com/office/powerpoint/2010/main" val="4208901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Ainda a partir desse método podemos gerar uma visualização simples e rápida com o resultado. Como? Com o método </a:t>
            </a:r>
            <a:r>
              <a:rPr lang="pt-BR" sz="1600" b="1" i="1" dirty="0" err="1"/>
              <a:t>plot</a:t>
            </a:r>
            <a:r>
              <a:rPr lang="pt-BR" sz="1600" dirty="0"/>
              <a:t>.</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51</a:t>
            </a:fld>
            <a:endParaRPr lang="pt-BR"/>
          </a:p>
        </p:txBody>
      </p:sp>
      <p:pic>
        <p:nvPicPr>
          <p:cNvPr id="7" name="Imagem 6">
            <a:extLst>
              <a:ext uri="{FF2B5EF4-FFF2-40B4-BE49-F238E27FC236}">
                <a16:creationId xmlns:a16="http://schemas.microsoft.com/office/drawing/2014/main" id="{21B3BE7D-A647-3D9C-8C2E-8C93140677D4}"/>
              </a:ext>
            </a:extLst>
          </p:cNvPr>
          <p:cNvPicPr>
            <a:picLocks noChangeAspect="1"/>
          </p:cNvPicPr>
          <p:nvPr/>
        </p:nvPicPr>
        <p:blipFill>
          <a:blip r:embed="rId2"/>
          <a:stretch>
            <a:fillRect/>
          </a:stretch>
        </p:blipFill>
        <p:spPr>
          <a:xfrm>
            <a:off x="3009575" y="2795890"/>
            <a:ext cx="4648849" cy="3686689"/>
          </a:xfrm>
          <a:prstGeom prst="rect">
            <a:avLst/>
          </a:prstGeom>
          <a:ln>
            <a:solidFill>
              <a:schemeClr val="accent1"/>
            </a:solidFill>
          </a:ln>
        </p:spPr>
      </p:pic>
    </p:spTree>
    <p:extLst>
      <p:ext uri="{BB962C8B-B14F-4D97-AF65-F5344CB8AC3E}">
        <p14:creationId xmlns:p14="http://schemas.microsoft.com/office/powerpoint/2010/main" val="118443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4340506" cy="4438650"/>
          </a:xfrm>
        </p:spPr>
        <p:txBody>
          <a:bodyPr>
            <a:normAutofit/>
          </a:bodyPr>
          <a:lstStyle/>
          <a:p>
            <a:pPr algn="just"/>
            <a:r>
              <a:rPr lang="pt-BR" sz="1600" dirty="0"/>
              <a:t>Também podemos organizar esse resultado para visualizar do menor valor para o maior, empregando o método </a:t>
            </a:r>
            <a:r>
              <a:rPr lang="pt-BR" sz="1600" b="1" i="1" dirty="0" err="1"/>
              <a:t>sort_values</a:t>
            </a:r>
            <a:r>
              <a:rPr lang="pt-BR" sz="1600" dirty="0"/>
              <a:t>, da forma:</a:t>
            </a:r>
          </a:p>
          <a:p>
            <a:pPr algn="just"/>
            <a:endParaRPr lang="pt-BR" sz="1600" dirty="0"/>
          </a:p>
          <a:p>
            <a:pPr algn="just"/>
            <a:endParaRPr lang="pt-BR" sz="1600" dirty="0"/>
          </a:p>
          <a:p>
            <a:pPr algn="just"/>
            <a:r>
              <a:rPr lang="pt-BR" sz="1600" dirty="0"/>
              <a:t>E se você decidir gerar uma visualização disso também é só aplicar o método </a:t>
            </a:r>
            <a:r>
              <a:rPr lang="pt-BR" sz="1600" b="1" i="1" dirty="0" err="1"/>
              <a:t>plot</a:t>
            </a:r>
            <a:r>
              <a:rPr lang="pt-BR" sz="1600" dirty="0"/>
              <a:t> no final.</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52</a:t>
            </a:fld>
            <a:endParaRPr lang="pt-BR"/>
          </a:p>
        </p:txBody>
      </p:sp>
      <p:pic>
        <p:nvPicPr>
          <p:cNvPr id="6" name="Imagem 5">
            <a:extLst>
              <a:ext uri="{FF2B5EF4-FFF2-40B4-BE49-F238E27FC236}">
                <a16:creationId xmlns:a16="http://schemas.microsoft.com/office/drawing/2014/main" id="{A9A3749C-E850-9C12-B58B-75023F8A2CB1}"/>
              </a:ext>
            </a:extLst>
          </p:cNvPr>
          <p:cNvPicPr>
            <a:picLocks noChangeAspect="1"/>
          </p:cNvPicPr>
          <p:nvPr/>
        </p:nvPicPr>
        <p:blipFill>
          <a:blip r:embed="rId2"/>
          <a:stretch>
            <a:fillRect/>
          </a:stretch>
        </p:blipFill>
        <p:spPr>
          <a:xfrm>
            <a:off x="6991378" y="2173944"/>
            <a:ext cx="4695398" cy="1506071"/>
          </a:xfrm>
          <a:prstGeom prst="rect">
            <a:avLst/>
          </a:prstGeom>
          <a:ln>
            <a:solidFill>
              <a:schemeClr val="accent1"/>
            </a:solidFill>
          </a:ln>
        </p:spPr>
      </p:pic>
      <p:pic>
        <p:nvPicPr>
          <p:cNvPr id="9" name="Imagem 8">
            <a:extLst>
              <a:ext uri="{FF2B5EF4-FFF2-40B4-BE49-F238E27FC236}">
                <a16:creationId xmlns:a16="http://schemas.microsoft.com/office/drawing/2014/main" id="{B52DE05C-C809-CA46-0075-62288A753523}"/>
              </a:ext>
            </a:extLst>
          </p:cNvPr>
          <p:cNvPicPr>
            <a:picLocks noChangeAspect="1"/>
          </p:cNvPicPr>
          <p:nvPr/>
        </p:nvPicPr>
        <p:blipFill>
          <a:blip r:embed="rId3"/>
          <a:stretch>
            <a:fillRect/>
          </a:stretch>
        </p:blipFill>
        <p:spPr>
          <a:xfrm>
            <a:off x="6991378" y="4026467"/>
            <a:ext cx="4599987" cy="2719536"/>
          </a:xfrm>
          <a:prstGeom prst="rect">
            <a:avLst/>
          </a:prstGeom>
          <a:ln>
            <a:solidFill>
              <a:schemeClr val="accent1"/>
            </a:solidFill>
          </a:ln>
        </p:spPr>
      </p:pic>
    </p:spTree>
    <p:extLst>
      <p:ext uri="{BB962C8B-B14F-4D97-AF65-F5344CB8AC3E}">
        <p14:creationId xmlns:p14="http://schemas.microsoft.com/office/powerpoint/2010/main" val="3166724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Agora vamos analisar a coluna de valores totais. Com o método </a:t>
            </a:r>
            <a:r>
              <a:rPr lang="pt-BR" sz="1600" b="1" i="1" dirty="0"/>
              <a:t>info</a:t>
            </a:r>
            <a:r>
              <a:rPr lang="pt-BR" sz="1600" dirty="0"/>
              <a:t> sobre o nosso </a:t>
            </a:r>
            <a:r>
              <a:rPr lang="pt-BR" sz="1600" b="1" dirty="0"/>
              <a:t>DataFrame</a:t>
            </a:r>
            <a:r>
              <a:rPr lang="pt-BR" sz="1600" dirty="0"/>
              <a:t> vimos que essa nossa coluna em questão era formada por elementos do tipo </a:t>
            </a:r>
            <a:r>
              <a:rPr lang="pt-BR" sz="1600" i="1" dirty="0"/>
              <a:t>Object</a:t>
            </a:r>
            <a:r>
              <a:rPr lang="pt-BR" sz="1600" dirty="0"/>
              <a:t>. </a:t>
            </a:r>
          </a:p>
          <a:p>
            <a:pPr algn="just"/>
            <a:endParaRPr lang="pt-BR" sz="1600" dirty="0"/>
          </a:p>
          <a:p>
            <a:pPr algn="just"/>
            <a:r>
              <a:rPr lang="pt-BR" sz="1600" dirty="0"/>
              <a:t>Mas ela não está apresentando um valor? Por que os elementos não apresentam um formato numérico, tipo int ou float? Isso está ocorrendo no nosso conjunto de dados, pois cada elemento também está apresentando o cifrão da moeda utilizada (nesse caso R$ de reais). </a:t>
            </a:r>
          </a:p>
          <a:p>
            <a:pPr algn="just"/>
            <a:endParaRPr lang="pt-BR" sz="1600" dirty="0"/>
          </a:p>
          <a:p>
            <a:pPr algn="just"/>
            <a:r>
              <a:rPr lang="pt-BR" sz="1600" dirty="0"/>
              <a:t>Para transformarmos nossa coluna de valores totais em uma coluna com valores numéricos primeiro precisamos realizar algumas transformações nos elementos. </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53</a:t>
            </a:fld>
            <a:endParaRPr lang="pt-BR"/>
          </a:p>
        </p:txBody>
      </p:sp>
    </p:spTree>
    <p:extLst>
      <p:ext uri="{BB962C8B-B14F-4D97-AF65-F5344CB8AC3E}">
        <p14:creationId xmlns:p14="http://schemas.microsoft.com/office/powerpoint/2010/main" val="2872081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Vamos começar usufruindo do método </a:t>
            </a:r>
            <a:r>
              <a:rPr lang="pt-BR" sz="1600" b="1" i="1" dirty="0"/>
              <a:t>map</a:t>
            </a:r>
            <a:r>
              <a:rPr lang="pt-BR" sz="1600" dirty="0"/>
              <a:t>. Esse método apresenta um objetivo muito parecido ao do método </a:t>
            </a:r>
            <a:r>
              <a:rPr lang="pt-BR" sz="1600" b="1" i="1" dirty="0"/>
              <a:t>apply</a:t>
            </a:r>
            <a:r>
              <a:rPr lang="pt-BR" sz="1600" dirty="0"/>
              <a:t>. Entretanto, o </a:t>
            </a:r>
            <a:r>
              <a:rPr lang="pt-BR" sz="1600" b="1" i="1" dirty="0"/>
              <a:t>apply</a:t>
            </a:r>
            <a:r>
              <a:rPr lang="pt-BR" sz="1600" dirty="0"/>
              <a:t> pode ser aplicado em objetos do tipo </a:t>
            </a:r>
            <a:r>
              <a:rPr lang="pt-BR" sz="1600" b="1" dirty="0"/>
              <a:t>Serie</a:t>
            </a:r>
            <a:r>
              <a:rPr lang="pt-BR" sz="1600" dirty="0"/>
              <a:t> e do tipo </a:t>
            </a:r>
            <a:r>
              <a:rPr lang="pt-BR" sz="1600" b="1" dirty="0"/>
              <a:t>DataFrame</a:t>
            </a:r>
            <a:r>
              <a:rPr lang="pt-BR" sz="1600" dirty="0"/>
              <a:t>, enquanto o </a:t>
            </a:r>
            <a:r>
              <a:rPr lang="pt-BR" sz="1600" b="1" i="1" dirty="0"/>
              <a:t>map</a:t>
            </a:r>
            <a:r>
              <a:rPr lang="pt-BR" sz="1600" dirty="0"/>
              <a:t> somente em objetos </a:t>
            </a:r>
            <a:r>
              <a:rPr lang="pt-BR" sz="1600" b="1" dirty="0"/>
              <a:t>Serie</a:t>
            </a:r>
            <a:r>
              <a:rPr lang="pt-BR" sz="1600" dirty="0"/>
              <a:t>.</a:t>
            </a:r>
          </a:p>
          <a:p>
            <a:pPr algn="just"/>
            <a:endParaRPr lang="pt-BR" sz="1600" dirty="0"/>
          </a:p>
          <a:p>
            <a:pPr algn="just"/>
            <a:endParaRPr lang="pt-BR" sz="1600" dirty="0"/>
          </a:p>
          <a:p>
            <a:pPr algn="just"/>
            <a:r>
              <a:rPr lang="pt-BR" sz="1600" dirty="0"/>
              <a:t>Veja que agora ao invés de passarmos o nome da função que criamos antes de aplicar um método de transformação, estamos utilizando o recurso denominado </a:t>
            </a:r>
            <a:r>
              <a:rPr lang="pt-BR" sz="1600" i="1" dirty="0"/>
              <a:t>lambda</a:t>
            </a:r>
            <a:r>
              <a:rPr lang="pt-BR" sz="1600" dirty="0"/>
              <a:t> que permite a criação de funções anônimas em Python. Essa nossa função substitui os caracteres formados pelo cifrão da moeda reais por nada. Podemos verificar o resultado, observando o primeiro elemento da nossa Serie:</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54</a:t>
            </a:fld>
            <a:endParaRPr lang="pt-BR"/>
          </a:p>
        </p:txBody>
      </p:sp>
      <p:pic>
        <p:nvPicPr>
          <p:cNvPr id="6" name="Imagem 5">
            <a:extLst>
              <a:ext uri="{FF2B5EF4-FFF2-40B4-BE49-F238E27FC236}">
                <a16:creationId xmlns:a16="http://schemas.microsoft.com/office/drawing/2014/main" id="{C8610F96-5642-1B11-600B-71D85C1840CA}"/>
              </a:ext>
            </a:extLst>
          </p:cNvPr>
          <p:cNvPicPr>
            <a:picLocks noChangeAspect="1"/>
          </p:cNvPicPr>
          <p:nvPr/>
        </p:nvPicPr>
        <p:blipFill>
          <a:blip r:embed="rId2"/>
          <a:stretch>
            <a:fillRect/>
          </a:stretch>
        </p:blipFill>
        <p:spPr>
          <a:xfrm>
            <a:off x="2938022" y="3214657"/>
            <a:ext cx="6315956" cy="428685"/>
          </a:xfrm>
          <a:prstGeom prst="rect">
            <a:avLst/>
          </a:prstGeom>
          <a:ln>
            <a:solidFill>
              <a:schemeClr val="accent1"/>
            </a:solidFill>
          </a:ln>
        </p:spPr>
      </p:pic>
      <p:pic>
        <p:nvPicPr>
          <p:cNvPr id="8" name="Imagem 7">
            <a:extLst>
              <a:ext uri="{FF2B5EF4-FFF2-40B4-BE49-F238E27FC236}">
                <a16:creationId xmlns:a16="http://schemas.microsoft.com/office/drawing/2014/main" id="{173D4581-622B-3EC6-9A59-683C15AB7160}"/>
              </a:ext>
            </a:extLst>
          </p:cNvPr>
          <p:cNvPicPr>
            <a:picLocks noChangeAspect="1"/>
          </p:cNvPicPr>
          <p:nvPr/>
        </p:nvPicPr>
        <p:blipFill>
          <a:blip r:embed="rId3"/>
          <a:stretch>
            <a:fillRect/>
          </a:stretch>
        </p:blipFill>
        <p:spPr>
          <a:xfrm>
            <a:off x="2938022" y="5456954"/>
            <a:ext cx="1962424" cy="666843"/>
          </a:xfrm>
          <a:prstGeom prst="rect">
            <a:avLst/>
          </a:prstGeom>
          <a:ln>
            <a:solidFill>
              <a:schemeClr val="accent1"/>
            </a:solidFill>
          </a:ln>
        </p:spPr>
      </p:pic>
    </p:spTree>
    <p:extLst>
      <p:ext uri="{BB962C8B-B14F-4D97-AF65-F5344CB8AC3E}">
        <p14:creationId xmlns:p14="http://schemas.microsoft.com/office/powerpoint/2010/main" val="1414234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Observe que o cifrão ‘R$’ foi eliminado do nosso elemento. Entretanto, se agora nós tentarmos utilizar o método </a:t>
            </a:r>
            <a:r>
              <a:rPr lang="pt-BR" sz="1600" b="1" i="1" dirty="0"/>
              <a:t>to_numeric </a:t>
            </a:r>
            <a:r>
              <a:rPr lang="pt-BR" sz="1600" dirty="0"/>
              <a:t>do próprio Pandas nessa Serie, para transformarmos toda a coluna para valores numéricos, teremos um erro na nossa aplicação. </a:t>
            </a:r>
          </a:p>
          <a:p>
            <a:pPr algn="just"/>
            <a:endParaRPr lang="pt-BR" sz="1600" dirty="0"/>
          </a:p>
          <a:p>
            <a:pPr algn="just"/>
            <a:r>
              <a:rPr lang="pt-BR" sz="1600" dirty="0"/>
              <a:t>Isso ocorre, pois o padrão americano reconhece o ponto como indicação de decimais e não a vírgula. Então precisamos realizar uma nova transformação em nossos dados, substituindo a vírgula por ponto e depois aplicarmos a transformação com o </a:t>
            </a:r>
            <a:r>
              <a:rPr lang="pt-BR" sz="1600" b="1" i="1" dirty="0"/>
              <a:t>to_numeric</a:t>
            </a:r>
            <a:r>
              <a:rPr lang="pt-BR" sz="1600" dirty="0"/>
              <a:t>.  </a:t>
            </a:r>
          </a:p>
          <a:p>
            <a:pPr algn="just"/>
            <a:endParaRPr lang="pt-BR" sz="1600" dirty="0"/>
          </a:p>
          <a:p>
            <a:pPr algn="just"/>
            <a:endParaRPr lang="pt-BR" sz="1600" dirty="0"/>
          </a:p>
          <a:p>
            <a:pPr algn="just"/>
            <a:r>
              <a:rPr lang="pt-BR" sz="1600" dirty="0"/>
              <a:t>Agora nossa coluna apresenta os elementos no formato numérico do tipo float. </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55</a:t>
            </a:fld>
            <a:endParaRPr lang="pt-BR"/>
          </a:p>
        </p:txBody>
      </p:sp>
      <p:pic>
        <p:nvPicPr>
          <p:cNvPr id="7" name="Imagem 6">
            <a:extLst>
              <a:ext uri="{FF2B5EF4-FFF2-40B4-BE49-F238E27FC236}">
                <a16:creationId xmlns:a16="http://schemas.microsoft.com/office/drawing/2014/main" id="{19F9B96A-0F51-ADCE-8BBB-CEB7754E6C48}"/>
              </a:ext>
            </a:extLst>
          </p:cNvPr>
          <p:cNvPicPr>
            <a:picLocks noChangeAspect="1"/>
          </p:cNvPicPr>
          <p:nvPr/>
        </p:nvPicPr>
        <p:blipFill>
          <a:blip r:embed="rId2"/>
          <a:stretch>
            <a:fillRect/>
          </a:stretch>
        </p:blipFill>
        <p:spPr>
          <a:xfrm>
            <a:off x="2933195" y="4757149"/>
            <a:ext cx="7240010" cy="409632"/>
          </a:xfrm>
          <a:prstGeom prst="rect">
            <a:avLst/>
          </a:prstGeom>
          <a:ln>
            <a:solidFill>
              <a:schemeClr val="accent1"/>
            </a:solidFill>
          </a:ln>
        </p:spPr>
      </p:pic>
      <p:pic>
        <p:nvPicPr>
          <p:cNvPr id="10" name="Imagem 9">
            <a:extLst>
              <a:ext uri="{FF2B5EF4-FFF2-40B4-BE49-F238E27FC236}">
                <a16:creationId xmlns:a16="http://schemas.microsoft.com/office/drawing/2014/main" id="{1106C900-AD20-3198-E80B-07BCB3E3A573}"/>
              </a:ext>
            </a:extLst>
          </p:cNvPr>
          <p:cNvPicPr>
            <a:picLocks noChangeAspect="1"/>
          </p:cNvPicPr>
          <p:nvPr/>
        </p:nvPicPr>
        <p:blipFill>
          <a:blip r:embed="rId3"/>
          <a:stretch>
            <a:fillRect/>
          </a:stretch>
        </p:blipFill>
        <p:spPr>
          <a:xfrm>
            <a:off x="2933195" y="5895705"/>
            <a:ext cx="2200582" cy="676369"/>
          </a:xfrm>
          <a:prstGeom prst="rect">
            <a:avLst/>
          </a:prstGeom>
          <a:ln>
            <a:solidFill>
              <a:schemeClr val="accent1"/>
            </a:solidFill>
          </a:ln>
        </p:spPr>
      </p:pic>
    </p:spTree>
    <p:extLst>
      <p:ext uri="{BB962C8B-B14F-4D97-AF65-F5344CB8AC3E}">
        <p14:creationId xmlns:p14="http://schemas.microsoft.com/office/powerpoint/2010/main" val="1941486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Como agora a coluna do valor total é no formato numérico, podemos realizar operações aritméticas básicas com ela, por exemplo somar todos os valores dos elementos. Isso pode ser facilmente realizado com o método </a:t>
            </a:r>
            <a:r>
              <a:rPr lang="pt-BR" sz="1600" b="1" i="1" dirty="0"/>
              <a:t>sum</a:t>
            </a:r>
            <a:r>
              <a:rPr lang="pt-BR" sz="1600" dirty="0"/>
              <a:t>:</a:t>
            </a:r>
          </a:p>
          <a:p>
            <a:pPr algn="just"/>
            <a:endParaRPr lang="pt-BR" sz="1600" dirty="0"/>
          </a:p>
          <a:p>
            <a:pPr algn="just"/>
            <a:endParaRPr lang="pt-BR" sz="1600" dirty="0"/>
          </a:p>
          <a:p>
            <a:pPr algn="just"/>
            <a:endParaRPr lang="pt-BR" sz="1600" dirty="0"/>
          </a:p>
          <a:p>
            <a:pPr algn="just"/>
            <a:endParaRPr lang="pt-BR" sz="1600" dirty="0"/>
          </a:p>
          <a:p>
            <a:pPr algn="just"/>
            <a:r>
              <a:rPr lang="pt-BR" sz="1600" dirty="0"/>
              <a:t>E se você somente tem interesse em saber o valor total de um determinado setor? Você pode utilizar de um dos recursos do Pandas para selecionar subconjuntos de informações. Um dos métodos que realiza essa seleção é o método </a:t>
            </a:r>
            <a:r>
              <a:rPr lang="pt-BR" sz="1600" b="1" i="1" dirty="0"/>
              <a:t>loc</a:t>
            </a:r>
            <a:r>
              <a:rPr lang="pt-BR" sz="1600" dirty="0"/>
              <a:t>. </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56</a:t>
            </a:fld>
            <a:endParaRPr lang="pt-BR"/>
          </a:p>
        </p:txBody>
      </p:sp>
      <p:pic>
        <p:nvPicPr>
          <p:cNvPr id="6" name="Imagem 5">
            <a:extLst>
              <a:ext uri="{FF2B5EF4-FFF2-40B4-BE49-F238E27FC236}">
                <a16:creationId xmlns:a16="http://schemas.microsoft.com/office/drawing/2014/main" id="{D2EB4595-8BE7-B410-4866-DE06EDA492E9}"/>
              </a:ext>
            </a:extLst>
          </p:cNvPr>
          <p:cNvPicPr>
            <a:picLocks noChangeAspect="1"/>
          </p:cNvPicPr>
          <p:nvPr/>
        </p:nvPicPr>
        <p:blipFill>
          <a:blip r:embed="rId2"/>
          <a:stretch>
            <a:fillRect/>
          </a:stretch>
        </p:blipFill>
        <p:spPr>
          <a:xfrm>
            <a:off x="3000783" y="3230048"/>
            <a:ext cx="2210108" cy="666843"/>
          </a:xfrm>
          <a:prstGeom prst="rect">
            <a:avLst/>
          </a:prstGeom>
          <a:ln>
            <a:solidFill>
              <a:schemeClr val="accent1"/>
            </a:solidFill>
          </a:ln>
        </p:spPr>
      </p:pic>
    </p:spTree>
    <p:extLst>
      <p:ext uri="{BB962C8B-B14F-4D97-AF65-F5344CB8AC3E}">
        <p14:creationId xmlns:p14="http://schemas.microsoft.com/office/powerpoint/2010/main" val="3915530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Nesse método, primeiro você passa o índice ou intervalo de índices que pretende selecionar e na sequência passa o nome da coluna ou intervalo de nomes de colunas para seleção, por exemplo:</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57</a:t>
            </a:fld>
            <a:endParaRPr lang="pt-BR"/>
          </a:p>
        </p:txBody>
      </p:sp>
      <p:pic>
        <p:nvPicPr>
          <p:cNvPr id="7" name="Imagem 6">
            <a:extLst>
              <a:ext uri="{FF2B5EF4-FFF2-40B4-BE49-F238E27FC236}">
                <a16:creationId xmlns:a16="http://schemas.microsoft.com/office/drawing/2014/main" id="{C5475736-DADD-0047-2F52-6DE507675420}"/>
              </a:ext>
            </a:extLst>
          </p:cNvPr>
          <p:cNvPicPr>
            <a:picLocks noChangeAspect="1"/>
          </p:cNvPicPr>
          <p:nvPr/>
        </p:nvPicPr>
        <p:blipFill>
          <a:blip r:embed="rId2"/>
          <a:stretch>
            <a:fillRect/>
          </a:stretch>
        </p:blipFill>
        <p:spPr>
          <a:xfrm>
            <a:off x="2980769" y="3150384"/>
            <a:ext cx="3953427" cy="2152950"/>
          </a:xfrm>
          <a:prstGeom prst="rect">
            <a:avLst/>
          </a:prstGeom>
          <a:ln>
            <a:solidFill>
              <a:schemeClr val="accent1"/>
            </a:solidFill>
          </a:ln>
        </p:spPr>
      </p:pic>
    </p:spTree>
    <p:extLst>
      <p:ext uri="{BB962C8B-B14F-4D97-AF65-F5344CB8AC3E}">
        <p14:creationId xmlns:p14="http://schemas.microsoft.com/office/powerpoint/2010/main" val="1908220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A partir desse recurso podemos realizar a seleção de um subconjunto dos dados em que o elemento da coluna setor seja igual a determinado setor, por exemplo, ‘</a:t>
            </a:r>
            <a:r>
              <a:rPr lang="pt-BR" sz="1600" u="sng" dirty="0"/>
              <a:t>informatica</a:t>
            </a:r>
            <a:r>
              <a:rPr lang="pt-BR" sz="1600" dirty="0"/>
              <a:t>’, além de selecionarmos somente a coluna do </a:t>
            </a:r>
            <a:r>
              <a:rPr lang="pt-BR" sz="1600" u="sng" dirty="0"/>
              <a:t>valor total</a:t>
            </a:r>
            <a:r>
              <a:rPr lang="pt-BR" sz="1600" dirty="0"/>
              <a:t>, que é a que gostaríamos de somar:</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58</a:t>
            </a:fld>
            <a:endParaRPr lang="pt-BR"/>
          </a:p>
        </p:txBody>
      </p:sp>
      <p:pic>
        <p:nvPicPr>
          <p:cNvPr id="6" name="Imagem 5">
            <a:extLst>
              <a:ext uri="{FF2B5EF4-FFF2-40B4-BE49-F238E27FC236}">
                <a16:creationId xmlns:a16="http://schemas.microsoft.com/office/drawing/2014/main" id="{23E7EC6C-891B-F970-872C-A08A0AECB1B2}"/>
              </a:ext>
            </a:extLst>
          </p:cNvPr>
          <p:cNvPicPr>
            <a:picLocks noChangeAspect="1"/>
          </p:cNvPicPr>
          <p:nvPr/>
        </p:nvPicPr>
        <p:blipFill>
          <a:blip r:embed="rId2"/>
          <a:stretch>
            <a:fillRect/>
          </a:stretch>
        </p:blipFill>
        <p:spPr>
          <a:xfrm>
            <a:off x="3006519" y="3230754"/>
            <a:ext cx="3878376" cy="2364864"/>
          </a:xfrm>
          <a:prstGeom prst="rect">
            <a:avLst/>
          </a:prstGeom>
          <a:ln>
            <a:solidFill>
              <a:schemeClr val="accent1"/>
            </a:solidFill>
          </a:ln>
        </p:spPr>
      </p:pic>
      <p:pic>
        <p:nvPicPr>
          <p:cNvPr id="9" name="Imagem 8">
            <a:extLst>
              <a:ext uri="{FF2B5EF4-FFF2-40B4-BE49-F238E27FC236}">
                <a16:creationId xmlns:a16="http://schemas.microsoft.com/office/drawing/2014/main" id="{FAB6227A-0895-2AA5-4710-DC1B1F2A4207}"/>
              </a:ext>
            </a:extLst>
          </p:cNvPr>
          <p:cNvPicPr>
            <a:picLocks noChangeAspect="1"/>
          </p:cNvPicPr>
          <p:nvPr/>
        </p:nvPicPr>
        <p:blipFill>
          <a:blip r:embed="rId3"/>
          <a:stretch>
            <a:fillRect/>
          </a:stretch>
        </p:blipFill>
        <p:spPr>
          <a:xfrm>
            <a:off x="3006519" y="5824218"/>
            <a:ext cx="4677428" cy="638264"/>
          </a:xfrm>
          <a:prstGeom prst="rect">
            <a:avLst/>
          </a:prstGeom>
          <a:ln>
            <a:solidFill>
              <a:schemeClr val="accent1"/>
            </a:solidFill>
          </a:ln>
        </p:spPr>
      </p:pic>
    </p:spTree>
    <p:extLst>
      <p:ext uri="{BB962C8B-B14F-4D97-AF65-F5344CB8AC3E}">
        <p14:creationId xmlns:p14="http://schemas.microsoft.com/office/powerpoint/2010/main" val="2771643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Pandas Python</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4438650"/>
          </a:xfrm>
        </p:spPr>
        <p:txBody>
          <a:bodyPr>
            <a:normAutofit/>
          </a:bodyPr>
          <a:lstStyle/>
          <a:p>
            <a:pPr algn="just"/>
            <a:r>
              <a:rPr lang="pt-BR" sz="1600" dirty="0"/>
              <a:t>Por fim, mas não menos importante, uma outra vantagem que discutimos anteriormente foi o quanto o Pandas colabora na exibição de algumas informações estatísticas a respeito do nosso conjunto de dados e permite que possamos realizar facilmente uma análise com o nosso objeto </a:t>
            </a:r>
            <a:r>
              <a:rPr lang="pt-BR" sz="1600" b="1" dirty="0"/>
              <a:t>DataFrame</a:t>
            </a:r>
            <a:r>
              <a:rPr lang="pt-BR" sz="1600" dirty="0"/>
              <a:t>. Isso é possível graças a função </a:t>
            </a:r>
            <a:r>
              <a:rPr lang="pt-BR" sz="1600" b="1" i="1" dirty="0"/>
              <a:t>describe</a:t>
            </a:r>
            <a:r>
              <a:rPr lang="pt-BR" sz="1600" dirty="0"/>
              <a:t>:</a:t>
            </a:r>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algn="just"/>
            <a:endParaRPr lang="pt-BR" sz="1600" dirty="0"/>
          </a:p>
          <a:p>
            <a:pPr marL="0" indent="0" algn="just">
              <a:buNone/>
            </a:pPr>
            <a:endParaRPr lang="pt-BR" sz="1600" dirty="0"/>
          </a:p>
          <a:p>
            <a:pPr algn="just"/>
            <a:endParaRPr lang="pt-BR" sz="1600" dirty="0"/>
          </a:p>
          <a:p>
            <a:pPr algn="just"/>
            <a:endParaRPr lang="pt-BR" sz="1600" dirty="0"/>
          </a:p>
          <a:p>
            <a:pPr algn="just"/>
            <a:endParaRPr lang="pt-BR" sz="1600" dirty="0"/>
          </a:p>
          <a:p>
            <a:pPr algn="just"/>
            <a:endParaRPr lang="pt-BR" sz="1400" dirty="0"/>
          </a:p>
          <a:p>
            <a:pPr algn="just"/>
            <a:endParaRPr lang="pt-BR" sz="1400" dirty="0"/>
          </a:p>
          <a:p>
            <a:pPr algn="just"/>
            <a:endParaRPr lang="pt-BR" sz="14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59</a:t>
            </a:fld>
            <a:endParaRPr lang="pt-BR"/>
          </a:p>
        </p:txBody>
      </p:sp>
      <p:pic>
        <p:nvPicPr>
          <p:cNvPr id="7" name="Imagem 6">
            <a:extLst>
              <a:ext uri="{FF2B5EF4-FFF2-40B4-BE49-F238E27FC236}">
                <a16:creationId xmlns:a16="http://schemas.microsoft.com/office/drawing/2014/main" id="{F2479659-549C-6DF3-B907-3763DB956688}"/>
              </a:ext>
            </a:extLst>
          </p:cNvPr>
          <p:cNvPicPr>
            <a:picLocks noChangeAspect="1"/>
          </p:cNvPicPr>
          <p:nvPr/>
        </p:nvPicPr>
        <p:blipFill>
          <a:blip r:embed="rId2"/>
          <a:stretch>
            <a:fillRect/>
          </a:stretch>
        </p:blipFill>
        <p:spPr>
          <a:xfrm>
            <a:off x="2974633" y="3514164"/>
            <a:ext cx="3398197" cy="3152215"/>
          </a:xfrm>
          <a:prstGeom prst="rect">
            <a:avLst/>
          </a:prstGeom>
          <a:ln>
            <a:solidFill>
              <a:schemeClr val="accent1"/>
            </a:solidFill>
          </a:ln>
        </p:spPr>
      </p:pic>
      <p:sp>
        <p:nvSpPr>
          <p:cNvPr id="8" name="Espaço Reservado para Conteúdo 2">
            <a:extLst>
              <a:ext uri="{FF2B5EF4-FFF2-40B4-BE49-F238E27FC236}">
                <a16:creationId xmlns:a16="http://schemas.microsoft.com/office/drawing/2014/main" id="{145905DC-CFFB-7A67-2B5F-BCE9C0373538}"/>
              </a:ext>
            </a:extLst>
          </p:cNvPr>
          <p:cNvSpPr txBox="1">
            <a:spLocks/>
          </p:cNvSpPr>
          <p:nvPr/>
        </p:nvSpPr>
        <p:spPr>
          <a:xfrm>
            <a:off x="6472518" y="3514164"/>
            <a:ext cx="5184494" cy="3152215"/>
          </a:xfrm>
          <a:prstGeom prst="rect">
            <a:avLst/>
          </a:prstGeom>
          <a:ln w="38100">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pt-BR" sz="1400" dirty="0"/>
              <a:t>No método </a:t>
            </a:r>
            <a:r>
              <a:rPr lang="pt-BR" sz="1400" b="1" i="1" dirty="0"/>
              <a:t>describe</a:t>
            </a:r>
            <a:r>
              <a:rPr lang="pt-BR" sz="1400" dirty="0"/>
              <a:t> somente são consideradas as colunas com o formato </a:t>
            </a:r>
            <a:r>
              <a:rPr lang="pt-BR" sz="1400" b="1" dirty="0"/>
              <a:t>numérico (int, float)</a:t>
            </a:r>
            <a:r>
              <a:rPr lang="pt-BR" sz="1400" dirty="0"/>
              <a:t>. </a:t>
            </a:r>
          </a:p>
          <a:p>
            <a:pPr algn="just"/>
            <a:r>
              <a:rPr lang="pt-BR" sz="1400" dirty="0"/>
              <a:t>Como é possível observar esse método resulta em medidas estatísticas como a </a:t>
            </a:r>
            <a:r>
              <a:rPr lang="pt-BR" sz="1400" u="sng" dirty="0"/>
              <a:t>média, a mediana, o desvio e os percentis</a:t>
            </a:r>
            <a:r>
              <a:rPr lang="pt-BR" sz="1400" dirty="0"/>
              <a:t>, que nos permite analisar o comportamento da nossa informação em exibição.</a:t>
            </a:r>
          </a:p>
          <a:p>
            <a:pPr algn="just"/>
            <a:r>
              <a:rPr lang="pt-BR" sz="1400" dirty="0"/>
              <a:t>Por exemplo, podemos ver que o máximo de itens vendidos no nosso conjunto de dados foi onze unidades e a quantidade mínima é de uma unidade. Mas em média, nas supostas vendas realizadas no nosso conjunto de dados, os consumidores adquiriam seis unidades dos produtos. </a:t>
            </a:r>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algn="just"/>
            <a:endParaRPr lang="pt-BR" sz="1400" dirty="0"/>
          </a:p>
          <a:p>
            <a:pPr marL="0" indent="0" algn="just">
              <a:buFont typeface="Wingdings 3" charset="2"/>
              <a:buNone/>
            </a:pPr>
            <a:endParaRPr lang="pt-BR" sz="1400" dirty="0"/>
          </a:p>
          <a:p>
            <a:pPr algn="just"/>
            <a:endParaRPr lang="pt-BR" sz="1400" dirty="0"/>
          </a:p>
          <a:p>
            <a:pPr algn="just"/>
            <a:endParaRPr lang="pt-BR" sz="1400" dirty="0"/>
          </a:p>
          <a:p>
            <a:pPr algn="just"/>
            <a:endParaRPr lang="pt-BR" sz="1400" dirty="0"/>
          </a:p>
          <a:p>
            <a:pPr algn="just"/>
            <a:endParaRPr lang="pt-BR" sz="1200" dirty="0"/>
          </a:p>
          <a:p>
            <a:pPr algn="just"/>
            <a:endParaRPr lang="pt-BR" sz="1200" dirty="0"/>
          </a:p>
          <a:p>
            <a:pPr algn="just"/>
            <a:endParaRPr lang="pt-BR" sz="1200" dirty="0"/>
          </a:p>
        </p:txBody>
      </p:sp>
    </p:spTree>
    <p:extLst>
      <p:ext uri="{BB962C8B-B14F-4D97-AF65-F5344CB8AC3E}">
        <p14:creationId xmlns:p14="http://schemas.microsoft.com/office/powerpoint/2010/main" val="215623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a:xfrm>
            <a:off x="649224" y="645106"/>
            <a:ext cx="3650279" cy="1259894"/>
          </a:xfrm>
        </p:spPr>
        <p:txBody>
          <a:bodyPr>
            <a:normAutofit/>
          </a:bodyPr>
          <a:lstStyle/>
          <a:p>
            <a:r>
              <a:rPr lang="pt-BR" dirty="0"/>
              <a:t>Componentes e sintaxe  </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649225" y="2133600"/>
            <a:ext cx="3650278" cy="3759253"/>
          </a:xfrm>
        </p:spPr>
        <p:txBody>
          <a:bodyPr>
            <a:normAutofit/>
          </a:bodyPr>
          <a:lstStyle/>
          <a:p>
            <a:r>
              <a:rPr lang="pt-BR"/>
              <a:t>Temos também as construções clássicas de controle de execução de comandos, como na maioria das linguagens de programação, por exemplo:</a:t>
            </a:r>
          </a:p>
          <a:p>
            <a:endParaRPr lang="pt-BR"/>
          </a:p>
        </p:txBody>
      </p:sp>
      <p:pic>
        <p:nvPicPr>
          <p:cNvPr id="6" name="Imagem 5">
            <a:extLst>
              <a:ext uri="{FF2B5EF4-FFF2-40B4-BE49-F238E27FC236}">
                <a16:creationId xmlns:a16="http://schemas.microsoft.com/office/drawing/2014/main" id="{ED550223-2717-00CC-9A57-57D196D11049}"/>
              </a:ext>
            </a:extLst>
          </p:cNvPr>
          <p:cNvPicPr>
            <a:picLocks noChangeAspect="1"/>
          </p:cNvPicPr>
          <p:nvPr/>
        </p:nvPicPr>
        <p:blipFill>
          <a:blip r:embed="rId2"/>
          <a:stretch>
            <a:fillRect/>
          </a:stretch>
        </p:blipFill>
        <p:spPr>
          <a:xfrm>
            <a:off x="4619543" y="806639"/>
            <a:ext cx="6953577" cy="491965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F85C9ED6-2611-4D65-9A7E-2C95AB5B3A48}" type="slidenum">
              <a:rPr lang="pt-BR" sz="1900" smtClean="0"/>
              <a:pPr>
                <a:lnSpc>
                  <a:spcPct val="90000"/>
                </a:lnSpc>
                <a:spcAft>
                  <a:spcPts val="600"/>
                </a:spcAft>
              </a:pPr>
              <a:t>6</a:t>
            </a:fld>
            <a:endParaRPr lang="pt-BR" sz="1900"/>
          </a:p>
        </p:txBody>
      </p:sp>
    </p:spTree>
    <p:extLst>
      <p:ext uri="{BB962C8B-B14F-4D97-AF65-F5344CB8AC3E}">
        <p14:creationId xmlns:p14="http://schemas.microsoft.com/office/powerpoint/2010/main" val="25462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Componentes e sintaxe  </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Para definirmos um módulo, um bloco de código para ser reaproveitado em outras partes do projeto, basta criarmos uma pasta com o nome do módulo em questão, dentro dela criarmos um arquivo </a:t>
            </a:r>
            <a:r>
              <a:rPr lang="pt-BR" sz="1600" b="1" dirty="0"/>
              <a:t>__init__.py </a:t>
            </a:r>
            <a:r>
              <a:rPr lang="pt-BR" sz="1600" dirty="0"/>
              <a:t>e depois criarmos o arquivo do código fonte </a:t>
            </a:r>
            <a:r>
              <a:rPr lang="pt-BR" sz="1600" b="1" dirty="0"/>
              <a:t>module.py</a:t>
            </a:r>
            <a:r>
              <a:rPr lang="pt-BR" sz="1600" dirty="0"/>
              <a:t>.</a:t>
            </a:r>
          </a:p>
          <a:p>
            <a:pPr algn="just"/>
            <a:endParaRPr lang="pt-BR" sz="1600" dirty="0"/>
          </a:p>
          <a:p>
            <a:pPr algn="just"/>
            <a:r>
              <a:rPr lang="pt-BR" sz="1600" dirty="0"/>
              <a:t>Podemos importar o bloco lógico em outra parte do projeto das seguintes formas:</a:t>
            </a:r>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7</a:t>
            </a:fld>
            <a:endParaRPr lang="pt-BR"/>
          </a:p>
        </p:txBody>
      </p:sp>
      <p:pic>
        <p:nvPicPr>
          <p:cNvPr id="6" name="Imagem 5">
            <a:extLst>
              <a:ext uri="{FF2B5EF4-FFF2-40B4-BE49-F238E27FC236}">
                <a16:creationId xmlns:a16="http://schemas.microsoft.com/office/drawing/2014/main" id="{D1F34E53-0A00-5D46-E3A7-9F92A6DDDD83}"/>
              </a:ext>
            </a:extLst>
          </p:cNvPr>
          <p:cNvPicPr>
            <a:picLocks noChangeAspect="1"/>
          </p:cNvPicPr>
          <p:nvPr/>
        </p:nvPicPr>
        <p:blipFill>
          <a:blip r:embed="rId2"/>
          <a:stretch>
            <a:fillRect/>
          </a:stretch>
        </p:blipFill>
        <p:spPr>
          <a:xfrm>
            <a:off x="3292160" y="4267115"/>
            <a:ext cx="2953162" cy="1181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a:extLst>
              <a:ext uri="{FF2B5EF4-FFF2-40B4-BE49-F238E27FC236}">
                <a16:creationId xmlns:a16="http://schemas.microsoft.com/office/drawing/2014/main" id="{68F7D07B-9903-D133-3CCF-CE4919EA524C}"/>
              </a:ext>
            </a:extLst>
          </p:cNvPr>
          <p:cNvPicPr>
            <a:picLocks noChangeAspect="1"/>
          </p:cNvPicPr>
          <p:nvPr/>
        </p:nvPicPr>
        <p:blipFill>
          <a:blip r:embed="rId3"/>
          <a:stretch>
            <a:fillRect/>
          </a:stretch>
        </p:blipFill>
        <p:spPr>
          <a:xfrm>
            <a:off x="4600292" y="5632985"/>
            <a:ext cx="4058216" cy="1019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a:extLst>
              <a:ext uri="{FF2B5EF4-FFF2-40B4-BE49-F238E27FC236}">
                <a16:creationId xmlns:a16="http://schemas.microsoft.com/office/drawing/2014/main" id="{D8B0B7A9-9ECA-CF71-98AD-DD86C00E88BC}"/>
              </a:ext>
            </a:extLst>
          </p:cNvPr>
          <p:cNvPicPr>
            <a:picLocks noChangeAspect="1"/>
          </p:cNvPicPr>
          <p:nvPr/>
        </p:nvPicPr>
        <p:blipFill>
          <a:blip r:embed="rId4"/>
          <a:stretch>
            <a:fillRect/>
          </a:stretch>
        </p:blipFill>
        <p:spPr>
          <a:xfrm>
            <a:off x="6948270" y="4362379"/>
            <a:ext cx="3115110" cy="990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136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Componentes e sintaxe  </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O </a:t>
            </a:r>
            <a:r>
              <a:rPr lang="pt-BR" sz="1600" b="1" dirty="0"/>
              <a:t>__init__ </a:t>
            </a:r>
            <a:r>
              <a:rPr lang="pt-BR" sz="1600" dirty="0"/>
              <a:t>é o equivalente ao </a:t>
            </a:r>
            <a:r>
              <a:rPr lang="pt-BR" sz="1600" b="1" dirty="0"/>
              <a:t>construtor</a:t>
            </a:r>
            <a:r>
              <a:rPr lang="pt-BR" sz="1600" dirty="0"/>
              <a:t> de classe das linguagens orientadas a objetos; é a partir do método construtor que podemos instanciar objetos, seguindo os parâmetros declarados na função </a:t>
            </a:r>
            <a:r>
              <a:rPr lang="pt-BR" sz="1600" b="1" dirty="0"/>
              <a:t>__init__</a:t>
            </a:r>
            <a:r>
              <a:rPr lang="pt-BR" sz="1600" dirty="0"/>
              <a:t>.</a:t>
            </a:r>
          </a:p>
          <a:p>
            <a:pPr algn="just"/>
            <a:endParaRPr lang="pt-BR" sz="1600" dirty="0"/>
          </a:p>
          <a:p>
            <a:pPr algn="just"/>
            <a:r>
              <a:rPr lang="pt-BR" sz="1600" dirty="0"/>
              <a:t>Quando importamos um módulo, é como se importássemos uma classe para outra parte do projeto, e o </a:t>
            </a:r>
            <a:r>
              <a:rPr lang="pt-BR" sz="1600" b="1" dirty="0"/>
              <a:t>__init__.py </a:t>
            </a:r>
            <a:r>
              <a:rPr lang="pt-BR" sz="1600" dirty="0"/>
              <a:t>é executado pelo motor do Python para atrelar os objetos pelo módulo declarado ao namespace (“domínio”) do módulo. Em outras palavras, podemos entender como o construtor do pacote/módulo ali declarado.</a:t>
            </a:r>
          </a:p>
          <a:p>
            <a:pPr algn="just"/>
            <a:endParaRPr lang="pt-BR" sz="1600" dirty="0"/>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8</a:t>
            </a:fld>
            <a:endParaRPr lang="pt-BR"/>
          </a:p>
        </p:txBody>
      </p:sp>
    </p:spTree>
    <p:extLst>
      <p:ext uri="{BB962C8B-B14F-4D97-AF65-F5344CB8AC3E}">
        <p14:creationId xmlns:p14="http://schemas.microsoft.com/office/powerpoint/2010/main" val="109376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Estrutura de projetos e boas práticas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Assim como em outras linguagens, podemos importar bibliotecas criadas por outras pessoas, o que nos facilita muito. Essa é uma das grandes vantagens da computação nos tempos atuais, pois a comunidade de desenvolvedores é grande, diversa e muito colaborativa. </a:t>
            </a:r>
          </a:p>
          <a:p>
            <a:pPr algn="just"/>
            <a:endParaRPr lang="pt-BR" sz="1600" dirty="0"/>
          </a:p>
          <a:p>
            <a:pPr algn="just"/>
            <a:r>
              <a:rPr lang="pt-BR" sz="1600" dirty="0"/>
              <a:t>Mas como fazemos isso?</a:t>
            </a:r>
          </a:p>
          <a:p>
            <a:pPr lvl="1" algn="just"/>
            <a:r>
              <a:rPr lang="pt-BR" sz="1400" dirty="0"/>
              <a:t>É simples, por meio do gerenciador de pacotes do Python, o </a:t>
            </a:r>
            <a:r>
              <a:rPr lang="pt-BR" sz="1400" dirty="0" err="1"/>
              <a:t>pip</a:t>
            </a:r>
            <a:r>
              <a:rPr lang="pt-BR" sz="1400" dirty="0"/>
              <a:t>.</a:t>
            </a:r>
          </a:p>
          <a:p>
            <a:pPr lvl="1" algn="just"/>
            <a:endParaRPr lang="pt-BR" sz="1400" dirty="0"/>
          </a:p>
          <a:p>
            <a:pPr algn="just"/>
            <a:r>
              <a:rPr lang="pt-BR" sz="1600" dirty="0"/>
              <a:t>Na maioria das vezes, o que basta é digitarmos no terminal ou prompt de comando, o comando “</a:t>
            </a:r>
            <a:r>
              <a:rPr lang="pt-BR" sz="1600" b="1" dirty="0" err="1"/>
              <a:t>pip</a:t>
            </a:r>
            <a:r>
              <a:rPr lang="pt-BR" sz="1600" b="1" dirty="0"/>
              <a:t> install &lt; nome do módulo &gt;</a:t>
            </a:r>
            <a:r>
              <a:rPr lang="pt-BR" sz="1600" dirty="0"/>
              <a:t>” e pronto, assim importamos no nosso código como “</a:t>
            </a:r>
            <a:r>
              <a:rPr lang="pt-BR" sz="1600" b="1" dirty="0"/>
              <a:t>import &lt; nome da biblioteca &gt;</a:t>
            </a:r>
            <a:r>
              <a:rPr lang="pt-BR" sz="1600" dirty="0"/>
              <a:t>” e teremos acesso aos seus módulos e métodos.</a:t>
            </a:r>
          </a:p>
          <a:p>
            <a:pPr algn="just"/>
            <a:endParaRPr lang="pt-BR" sz="1600" dirty="0"/>
          </a:p>
          <a:p>
            <a:pPr algn="just"/>
            <a:endParaRPr lang="pt-BR" sz="1600" dirty="0"/>
          </a:p>
          <a:p>
            <a:pPr algn="just"/>
            <a:endParaRPr lang="pt-BR" sz="1600" dirty="0"/>
          </a:p>
          <a:p>
            <a:pPr algn="just"/>
            <a:endParaRPr lang="pt-BR" sz="12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9</a:t>
            </a:fld>
            <a:endParaRPr lang="pt-BR"/>
          </a:p>
        </p:txBody>
      </p:sp>
    </p:spTree>
    <p:extLst>
      <p:ext uri="{BB962C8B-B14F-4D97-AF65-F5344CB8AC3E}">
        <p14:creationId xmlns:p14="http://schemas.microsoft.com/office/powerpoint/2010/main" val="2150267529"/>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727</TotalTime>
  <Words>5052</Words>
  <Application>Microsoft Office PowerPoint</Application>
  <PresentationFormat>Widescreen</PresentationFormat>
  <Paragraphs>886</Paragraphs>
  <Slides>59</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59</vt:i4>
      </vt:variant>
    </vt:vector>
  </HeadingPairs>
  <TitlesOfParts>
    <vt:vector size="64" baseType="lpstr">
      <vt:lpstr>Arial</vt:lpstr>
      <vt:lpstr>Calibri</vt:lpstr>
      <vt:lpstr>Century Gothic</vt:lpstr>
      <vt:lpstr>Wingdings 3</vt:lpstr>
      <vt:lpstr>Cacho</vt:lpstr>
      <vt:lpstr>Tópicos de Big Data em Python   Princípios de desenvolvimento de Spark com Python</vt:lpstr>
      <vt:lpstr>Python para análise de dados </vt:lpstr>
      <vt:lpstr>Introdução </vt:lpstr>
      <vt:lpstr>Componentes e sintaxe </vt:lpstr>
      <vt:lpstr>Componentes e sintaxe </vt:lpstr>
      <vt:lpstr>Componentes e sintaxe  </vt:lpstr>
      <vt:lpstr>Componentes e sintaxe  </vt:lpstr>
      <vt:lpstr>Componentes e sintaxe  </vt:lpstr>
      <vt:lpstr>Estrutura de projetos e boas práticas</vt:lpstr>
      <vt:lpstr>Estrutura de projetos e boas práticas</vt:lpstr>
      <vt:lpstr>A Biblioteca Pandas Python</vt:lpstr>
      <vt:lpstr>A Biblioteca Pandas</vt:lpstr>
      <vt:lpstr>A Biblioteca Pandas</vt:lpstr>
      <vt:lpstr>Estrutura de Dados</vt:lpstr>
      <vt:lpstr>Estrutura de Dados</vt:lpstr>
      <vt:lpstr>Vantagens</vt:lpstr>
      <vt:lpstr>Vantagens</vt:lpstr>
      <vt:lpstr>Vantagens</vt:lpstr>
      <vt:lpstr>Vantagens</vt:lpstr>
      <vt:lpstr> Preparação de dados para análise no Python</vt:lpstr>
      <vt:lpstr>Obtenção do conjunto de dados </vt:lpstr>
      <vt:lpstr>Obtenção do conjunto de dados </vt:lpstr>
      <vt:lpstr>Obtenção do conjunto de dados </vt:lpstr>
      <vt:lpstr>Obtenção do conjunto de dados </vt:lpstr>
      <vt:lpstr>Obtenção do conjunto de dados </vt:lpstr>
      <vt:lpstr>Obtenção do conjunto de dados </vt:lpstr>
      <vt:lpstr>Tratamento de dados nulos ou corrompidos</vt:lpstr>
      <vt:lpstr>Tratamento de dados nulos ou corrompidos</vt:lpstr>
      <vt:lpstr>Tratamento de dados nulos ou corrompidos</vt:lpstr>
      <vt:lpstr>Regularização de dados</vt:lpstr>
      <vt:lpstr>Regularização de dados</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lpstr>Pandas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programação e animação  Técnicas de animação </dc:title>
  <dc:creator>Salustiano Rodrigues</dc:creator>
  <cp:lastModifiedBy>Salustiano Rodrigues</cp:lastModifiedBy>
  <cp:revision>5</cp:revision>
  <dcterms:created xsi:type="dcterms:W3CDTF">2021-03-14T16:26:28Z</dcterms:created>
  <dcterms:modified xsi:type="dcterms:W3CDTF">2022-11-09T18:53:42Z</dcterms:modified>
</cp:coreProperties>
</file>