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1D448-F5D2-CF05-299E-8317B8A83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F5134-92D7-78B5-7B69-D84D3D346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2E1F9-5F39-0747-0923-21A0E8F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76CC2-8CD9-7C8F-9793-1C234B3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EF238-4C5C-04A4-C16D-8E89696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AD017-1A0F-A5AC-7BC3-9026D48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62B82-FAF1-DCF5-C0EF-80F1EEB6F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6FE2C-18FF-2420-C86A-D9ABADA8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BD433-18AB-0387-F95A-13F76461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8EA2A-8DF1-4CC3-74E4-B9F12F37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3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5F30A-D268-BB4A-107F-43D51ED3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35540-01BA-A08A-54B5-3E1F92771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9883-8A31-9B9D-A847-5119083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A0E36-E280-FF17-5112-57569AB0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ADD37-BC3E-7FDC-0B0A-19A2135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8356-77E2-7450-A081-CD8FF26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A1A35-197C-515A-1D07-8BADB2AD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9A94E-63FE-9D25-6D6E-A1D440C2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AB594-8200-897B-9E0F-BF75EAC4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DEB49-E921-7BB9-570C-643D0CC3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117D-5E7B-DC1A-5144-4F14C63F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3AC22-CD6D-00A1-0D75-C8513355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FA507-37AA-CD13-D0AC-9A008822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0BF65-A713-0E48-8018-5305CE36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8E941-7612-C270-1D86-AF6C6F89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5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F25D-7B2E-8C15-3A1E-86BD86EE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C0163-DF79-30F2-9D98-34FA1A02E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04D24-FF5E-90A5-D1EA-7370DDB3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A9C33-E27D-9A3C-0D1C-1BF3B416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E9407-2616-D49C-96F9-6BB3AD98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4EF79-B860-9ED0-F4B6-2A193379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F2DA-607F-D26D-3024-2F603B92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34ADD-4478-8074-4F40-E738E1E6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3D112-2637-4D5D-0BEE-7D42F3BF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D18B-E02C-079B-B344-1BA5B089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4D311-6A95-3380-F8AD-FC18488EB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BC13A-3229-A0C4-8C70-8150C166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3F337-CBB3-430F-E86D-A9909959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25EB3-DCA7-70F2-B376-A05C3D8F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49CAC-12F2-828C-2D6F-659D42A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D8B1B-0279-A863-0A01-20AAE93D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F9E55-5D44-80D7-2C1F-ABB9F38A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EBA4A-8B94-81E9-8CAD-A1D529C8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7EC25-A2A1-158E-ECE4-B0561FCA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C96AB-F2ED-8266-7365-EE8832F3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E4878-47D1-E1F1-3635-6275A169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A928-70CD-73FC-B137-E2BB4B9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C695A-093E-9DC2-AE72-0B1AF31E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A10A9-D22A-C034-42C7-C4781249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A854A-A6A0-BA7A-6B08-CCB778C7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E30C-D749-3B4C-3081-554ACCA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5D1D0-FE83-E7E9-0533-C735658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3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21A6B-43CA-3887-B906-A1E4FEE4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40770-22FD-4F43-441F-FB1C997B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2ABFD-0751-F5E1-6733-B033A59D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4D8B6-74DC-3991-D232-243CCFA7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4BF6F-8A21-AB5B-E97C-31A5F1AF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1C86B-A2CD-4BB0-BA82-B6350ED2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1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D6328-E874-9ADD-F4AF-0A4D5A64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23BB6-A834-B698-A4A5-02A7A333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EE65A-43AC-748E-DA87-5872DF5C9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5BDC-FFCE-4AA4-908C-B31707EC97D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D2575-1767-4F23-03AA-06DCF7395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C9EB7-F205-D05A-61A7-9FD204151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urryyou.tistory.com/452?category=9377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EDE4-A944-3FAD-E50F-4213F1DA9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씨애랑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점검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8DF7E1-FE06-66DD-6573-D7B8E70A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20215167 </a:t>
            </a:r>
            <a:r>
              <a:rPr lang="ko-KR" altLang="en-US" dirty="0"/>
              <a:t>백민환</a:t>
            </a:r>
          </a:p>
        </p:txBody>
      </p:sp>
    </p:spTree>
    <p:extLst>
      <p:ext uri="{BB962C8B-B14F-4D97-AF65-F5344CB8AC3E}">
        <p14:creationId xmlns:p14="http://schemas.microsoft.com/office/powerpoint/2010/main" val="4839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458FA-69AD-3607-CF42-EDC6959D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오뭐먹</a:t>
            </a:r>
            <a:r>
              <a:rPr lang="en-US" altLang="ko-KR" dirty="0"/>
              <a:t>(</a:t>
            </a:r>
            <a:r>
              <a:rPr lang="ko-KR" altLang="en-US" dirty="0"/>
              <a:t>오늘은 뭐 먹지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723B8-C671-72D2-1FB4-4017FF8C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구상 </a:t>
            </a:r>
            <a:r>
              <a:rPr lang="en-US" altLang="ko-KR" dirty="0"/>
              <a:t>: </a:t>
            </a:r>
            <a:r>
              <a:rPr lang="ko-KR" altLang="en-US" dirty="0"/>
              <a:t>시작을 누르면 자동으로 메뉴를 랜덤 추천</a:t>
            </a:r>
            <a:r>
              <a:rPr lang="en-US" altLang="ko-KR" dirty="0"/>
              <a:t>(HTML </a:t>
            </a:r>
            <a:r>
              <a:rPr lang="ko-KR" altLang="en-US" dirty="0"/>
              <a:t>사용 계획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https://curryyou.tistory.com/452?category=937744</a:t>
            </a:r>
            <a:r>
              <a:rPr lang="ko-KR" altLang="en-US" dirty="0"/>
              <a:t>에 있는 맛있는 녀석들</a:t>
            </a:r>
            <a:r>
              <a:rPr lang="en-US" altLang="ko-KR" dirty="0"/>
              <a:t>, </a:t>
            </a:r>
            <a:r>
              <a:rPr lang="ko-KR" altLang="en-US" dirty="0"/>
              <a:t>골목식당에 나온 메뉴 리스트를 이용해 한가지 추천</a:t>
            </a:r>
            <a:endParaRPr lang="en-US" altLang="ko-KR" dirty="0"/>
          </a:p>
          <a:p>
            <a:r>
              <a:rPr lang="ko-KR" altLang="en-US" dirty="0" err="1"/>
              <a:t>자세히를</a:t>
            </a:r>
            <a:r>
              <a:rPr lang="ko-KR" altLang="en-US" dirty="0"/>
              <a:t> 누르면 방송에 나온 음식점들의 위치 공유</a:t>
            </a:r>
            <a:endParaRPr lang="en-US" altLang="ko-KR" dirty="0"/>
          </a:p>
          <a:p>
            <a:r>
              <a:rPr lang="ko-KR" altLang="en-US" dirty="0"/>
              <a:t>가능하다면 시간대</a:t>
            </a:r>
            <a:r>
              <a:rPr lang="en-US" altLang="ko-KR" dirty="0"/>
              <a:t>(</a:t>
            </a:r>
            <a:r>
              <a:rPr lang="ko-KR" altLang="en-US" dirty="0"/>
              <a:t>점심</a:t>
            </a:r>
            <a:r>
              <a:rPr lang="en-US" altLang="ko-KR" dirty="0"/>
              <a:t>, </a:t>
            </a:r>
            <a:r>
              <a:rPr lang="ko-KR" altLang="en-US" dirty="0"/>
              <a:t>저녁</a:t>
            </a:r>
            <a:r>
              <a:rPr lang="en-US" altLang="ko-KR" dirty="0"/>
              <a:t>)</a:t>
            </a:r>
            <a:r>
              <a:rPr lang="ko-KR" altLang="en-US" dirty="0"/>
              <a:t>별 </a:t>
            </a:r>
            <a:r>
              <a:rPr lang="ko-KR" altLang="en-US" dirty="0" err="1"/>
              <a:t>자주먹는</a:t>
            </a:r>
            <a:r>
              <a:rPr lang="ko-KR" altLang="en-US" dirty="0"/>
              <a:t> 유사 식단 추천 </a:t>
            </a:r>
            <a:r>
              <a:rPr lang="en-US" altLang="ko-KR" dirty="0"/>
              <a:t>, </a:t>
            </a:r>
            <a:r>
              <a:rPr lang="ko-KR" altLang="en-US" dirty="0"/>
              <a:t>가까운 위치의 음식점 추천</a:t>
            </a:r>
            <a:r>
              <a:rPr lang="en-US" altLang="ko-KR" dirty="0"/>
              <a:t>(</a:t>
            </a:r>
            <a:r>
              <a:rPr lang="ko-KR" altLang="en-US" dirty="0"/>
              <a:t>딥러닝 공부 후 사용 계획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4708F-A753-A730-8A04-6C97409A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50B4D-CACF-C0DF-AF3D-DD97894C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읽고 이동수단과 자신이 입력한 위치에 따라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근처의 음식 추천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255A55-ABEB-22AD-BC4F-6D81D121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361" y="2310063"/>
            <a:ext cx="4230639" cy="4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8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2A9BF-5007-1F7A-D787-6865758E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추가할 사안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4EEA1-A405-7BA7-3206-1B305526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장소의 정확한 표기</a:t>
            </a:r>
            <a:endParaRPr lang="en-US" altLang="ko-KR" dirty="0"/>
          </a:p>
          <a:p>
            <a:r>
              <a:rPr lang="ko-KR" altLang="en-US" dirty="0"/>
              <a:t>부정확한 장소</a:t>
            </a:r>
            <a:r>
              <a:rPr lang="en-US" altLang="ko-KR" dirty="0"/>
              <a:t>,</a:t>
            </a:r>
            <a:r>
              <a:rPr lang="ko-KR" altLang="en-US" dirty="0"/>
              <a:t>이동수단을 </a:t>
            </a:r>
            <a:r>
              <a:rPr lang="ko-KR" altLang="en-US" dirty="0" err="1"/>
              <a:t>입력받았을</a:t>
            </a:r>
            <a:r>
              <a:rPr lang="ko-KR" altLang="en-US" dirty="0"/>
              <a:t> 때에도 비슷한 값 출력</a:t>
            </a:r>
            <a:endParaRPr lang="en-US" altLang="ko-KR" dirty="0"/>
          </a:p>
          <a:p>
            <a:r>
              <a:rPr lang="ko-KR" altLang="en-US" dirty="0"/>
              <a:t>데이터를 추가하기 쉽게 코딩하기</a:t>
            </a:r>
            <a:endParaRPr lang="en-US" altLang="ko-KR" dirty="0"/>
          </a:p>
          <a:p>
            <a:r>
              <a:rPr lang="ko-KR" altLang="en-US" dirty="0"/>
              <a:t>비슷한 데이터 제거하기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해보고 싶은 사안</a:t>
            </a:r>
            <a:endParaRPr lang="en-US" altLang="ko-KR" dirty="0"/>
          </a:p>
          <a:p>
            <a:r>
              <a:rPr lang="ko-KR" altLang="en-US" dirty="0"/>
              <a:t>가능하다면 취향에 맞는 음식 추천</a:t>
            </a:r>
            <a:endParaRPr lang="en-US" altLang="ko-KR" dirty="0"/>
          </a:p>
          <a:p>
            <a:r>
              <a:rPr lang="ko-KR" altLang="en-US" dirty="0"/>
              <a:t>가능하다면 마지막에 골랐던 음식 데이터를 통해 취향 파악하기</a:t>
            </a:r>
            <a:endParaRPr lang="en-US" altLang="ko-KR" dirty="0"/>
          </a:p>
          <a:p>
            <a:r>
              <a:rPr lang="ko-KR" altLang="en-US" dirty="0"/>
              <a:t>가능하다면 사용하기 편한 어플로 만들기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4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씨애랑 프로젝트 2차 점검</vt:lpstr>
      <vt:lpstr>오뭐먹(오늘은 뭐 먹지?)</vt:lpstr>
      <vt:lpstr>현재 상황</vt:lpstr>
      <vt:lpstr>더 추가할 사안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씨애랑 프로젝트 1차 점검</dc:title>
  <dc:creator>백민환</dc:creator>
  <cp:lastModifiedBy>백민환</cp:lastModifiedBy>
  <cp:revision>2</cp:revision>
  <dcterms:created xsi:type="dcterms:W3CDTF">2022-09-18T12:40:53Z</dcterms:created>
  <dcterms:modified xsi:type="dcterms:W3CDTF">2022-10-30T12:03:24Z</dcterms:modified>
</cp:coreProperties>
</file>