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303" r:id="rId4"/>
    <p:sldId id="30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44" d="100"/>
          <a:sy n="44" d="100"/>
        </p:scale>
        <p:origin x="285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2zero.kr/entry/%EC%BD%94%EA%B0%90%EA%B8%B0-%EB%B9%A8%EB%A6%AC-%EB%82%AB%EB%8A%94%EB%B2%95-5%EA%B0%80%EC%A7%80?category=782179" TargetMode="External"/><Relationship Id="rId2" Type="http://schemas.openxmlformats.org/officeDocument/2006/relationships/hyperlink" Target="https://nedrug.mfds.go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pxhere.com/ko/photo/953531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20215167 </a:t>
            </a:r>
            <a:r>
              <a:rPr lang="ko-KR" altLang="en-US" sz="2000" dirty="0">
                <a:solidFill>
                  <a:srgbClr val="00B0F0"/>
                </a:solidFill>
              </a:rPr>
              <a:t>백민환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B0F0"/>
                </a:solidFill>
              </a:rPr>
              <a:t> 약물 추천 </a:t>
            </a:r>
            <a:endParaRPr lang="en-US" altLang="ko-KR" sz="1100" dirty="0">
              <a:solidFill>
                <a:srgbClr val="00B0F0"/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2022.11.21 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minhwan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Baek</a:t>
            </a:r>
            <a:r>
              <a:rPr lang="ko-KR" altLang="en-US" b="1" dirty="0">
                <a:solidFill>
                  <a:srgbClr val="00B0F0"/>
                </a:solidFill>
                <a:latin typeface="+mj-ea"/>
              </a:rPr>
              <a:t> 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minhwanbaek@gmail.com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3363-38FA-2A10-F63C-6B2D064F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8" y="18255"/>
            <a:ext cx="10515600" cy="1070957"/>
          </a:xfrm>
        </p:spPr>
        <p:txBody>
          <a:bodyPr/>
          <a:lstStyle/>
          <a:p>
            <a:r>
              <a:rPr lang="ko-KR" altLang="en-US" dirty="0"/>
              <a:t>약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8155-407C-6016-FB83-84B7C752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8" y="1265675"/>
            <a:ext cx="10730752" cy="5087751"/>
          </a:xfrm>
        </p:spPr>
        <p:txBody>
          <a:bodyPr>
            <a:normAutofit/>
          </a:bodyPr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등을 이용한 약 추천</a:t>
            </a:r>
            <a:endParaRPr lang="en-US" altLang="ko-KR" dirty="0"/>
          </a:p>
          <a:p>
            <a:r>
              <a:rPr lang="ko-KR" altLang="en-US" dirty="0"/>
              <a:t>주제선정 이유</a:t>
            </a:r>
            <a:endParaRPr lang="en-US" altLang="ko-KR" dirty="0"/>
          </a:p>
          <a:p>
            <a:pPr lvl="1"/>
            <a:r>
              <a:rPr lang="ko-KR" altLang="en-US" dirty="0"/>
              <a:t>약물은 복용자의 건강 상태와 증상에 따라 복용해야 할 약이 있다</a:t>
            </a:r>
            <a:r>
              <a:rPr lang="en-US" altLang="ko-KR" dirty="0"/>
              <a:t>. </a:t>
            </a:r>
            <a:r>
              <a:rPr lang="ko-KR" altLang="en-US" dirty="0"/>
              <a:t>이외의 약물을 복용 시 더딘 효과와 부작용이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구상</a:t>
            </a:r>
            <a:endParaRPr lang="en-US" altLang="ko-KR" dirty="0"/>
          </a:p>
          <a:p>
            <a:pPr lvl="1"/>
            <a:r>
              <a:rPr lang="ko-KR" altLang="en-US" dirty="0"/>
              <a:t>의약품통합정보시스템에서 얻을 수 있는 정보를 가지고 가장 알맞은 약 추천  </a:t>
            </a:r>
            <a:r>
              <a:rPr lang="en-US" altLang="ko-KR" dirty="0"/>
              <a:t>ex) </a:t>
            </a:r>
            <a:r>
              <a:rPr lang="ko-KR" altLang="en-US" dirty="0"/>
              <a:t>콧물이 자주 나오고 바로 잠을 자면 안된다</a:t>
            </a:r>
            <a:r>
              <a:rPr lang="en-US" altLang="ko-KR" dirty="0"/>
              <a:t>=&gt;</a:t>
            </a:r>
            <a:r>
              <a:rPr lang="ko-KR" altLang="en-US" dirty="0"/>
              <a:t>항히스타민</a:t>
            </a:r>
            <a:r>
              <a:rPr lang="en-US" altLang="ko-KR" dirty="0"/>
              <a:t>,</a:t>
            </a:r>
            <a:r>
              <a:rPr lang="ko-KR" altLang="en-US" dirty="0"/>
              <a:t>카페인이 들어간 </a:t>
            </a:r>
            <a:r>
              <a:rPr lang="ko-KR" altLang="en-US" dirty="0" err="1"/>
              <a:t>메퀴타민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회 복용</a:t>
            </a:r>
            <a:endParaRPr lang="en-US" altLang="ko-KR" dirty="0"/>
          </a:p>
          <a:p>
            <a:r>
              <a:rPr lang="ko-KR" altLang="en-US" dirty="0"/>
              <a:t>진행과정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DBA4589F-AB3D-8960-39BB-98E0310C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347" y="18255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6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C43B90-4563-B015-E155-568B22AD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감기약 선정 이유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B0AD2-9755-CC03-C2E3-661083B4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약물을 복용 시 더딘 효과와 부작용이 발생할 수 있다</a:t>
            </a:r>
            <a:r>
              <a:rPr lang="en-US" altLang="ko-KR" sz="2200"/>
              <a:t>.</a:t>
            </a:r>
          </a:p>
          <a:p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r>
              <a:rPr lang="ko-KR" altLang="en-US" sz="2200"/>
              <a:t>감기는 증상치료로 대신하기에 위험성이 덜하다</a:t>
            </a:r>
            <a:r>
              <a:rPr lang="en-US" altLang="ko-KR" sz="2200"/>
              <a:t>.</a:t>
            </a:r>
          </a:p>
          <a:p>
            <a:endParaRPr lang="ko-KR" altLang="en-US" sz="2200"/>
          </a:p>
        </p:txBody>
      </p:sp>
      <p:pic>
        <p:nvPicPr>
          <p:cNvPr id="4" name="Picture 2" descr="감기약 먹었는데, 실명? 스티브존슨증후군 - 정책뉴스 | 뉴스 | 대한민국 정책브리핑">
            <a:extLst>
              <a:ext uri="{FF2B5EF4-FFF2-40B4-BE49-F238E27FC236}">
                <a16:creationId xmlns:a16="http://schemas.microsoft.com/office/drawing/2014/main" id="{C15DFFC9-7190-BEED-8712-6B595A396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" r="46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한림대학교Hallym University - YouTube">
            <a:extLst>
              <a:ext uri="{FF2B5EF4-FFF2-40B4-BE49-F238E27FC236}">
                <a16:creationId xmlns:a16="http://schemas.microsoft.com/office/drawing/2014/main" id="{51E63C64-6F55-6279-D1BB-AB709BF0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53" y="3855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7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9073-2D2D-D8F0-2BA2-BB6DECBF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대략적 구상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664CD-0146-F073-2711-D881C9DB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ko-KR" altLang="en-US" sz="2200" dirty="0"/>
              <a:t>의약품통합정보시스템</a:t>
            </a:r>
            <a:r>
              <a:rPr lang="en-US" altLang="ko-KR" sz="2200" dirty="0"/>
              <a:t>(</a:t>
            </a:r>
            <a:r>
              <a:rPr lang="en-US" altLang="ko-KR" sz="2200" dirty="0">
                <a:hlinkClick r:id="rId2"/>
              </a:rPr>
              <a:t>https://nedrug.mfds.go.kr</a:t>
            </a:r>
            <a:r>
              <a:rPr lang="en-US" altLang="ko-KR" sz="2200" dirty="0"/>
              <a:t>)</a:t>
            </a:r>
            <a:r>
              <a:rPr lang="ko-KR" altLang="en-US" sz="2200" dirty="0"/>
              <a:t>에서 여러 의약품 정보를 엑셀로 다운받아 이용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성분을 조사해 복용 가능한 대상 설정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증상 입력과 이외의 복용 약 확인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상황에 맞는 약 추천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Ex)</a:t>
            </a:r>
            <a:r>
              <a:rPr lang="ko-KR" altLang="en-US" sz="2400" dirty="0"/>
              <a:t> 콧물이 자주 나오고 바로 잠을 자면 안된다</a:t>
            </a:r>
            <a:r>
              <a:rPr lang="en-US" altLang="ko-KR" sz="2400" dirty="0"/>
              <a:t>=&gt;</a:t>
            </a:r>
            <a:r>
              <a:rPr lang="ko-KR" altLang="en-US" sz="2400" dirty="0"/>
              <a:t>항히스타민</a:t>
            </a:r>
            <a:r>
              <a:rPr lang="en-US" altLang="ko-KR" sz="2400" dirty="0"/>
              <a:t>,</a:t>
            </a:r>
            <a:r>
              <a:rPr lang="ko-KR" altLang="en-US" sz="2400" dirty="0"/>
              <a:t>카페인이 들어간 </a:t>
            </a:r>
            <a:r>
              <a:rPr lang="ko-KR" altLang="en-US" sz="2400" dirty="0" err="1"/>
              <a:t>메퀴타민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일 </a:t>
            </a:r>
            <a:r>
              <a:rPr lang="en-US" altLang="ko-KR" sz="2400" dirty="0"/>
              <a:t>2</a:t>
            </a:r>
            <a:r>
              <a:rPr lang="ko-KR" altLang="en-US" sz="2400" dirty="0"/>
              <a:t>회 복용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12" name="Picture 2" descr="한림대학교Hallym University - YouTube">
            <a:extLst>
              <a:ext uri="{FF2B5EF4-FFF2-40B4-BE49-F238E27FC236}">
                <a16:creationId xmlns:a16="http://schemas.microsoft.com/office/drawing/2014/main" id="{2F1598CA-370C-4557-88F2-F721DFA8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53" y="3855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자동차, 사람, 조종판이(가) 표시된 사진&#10;&#10;자동 생성된 설명">
            <a:extLst>
              <a:ext uri="{FF2B5EF4-FFF2-40B4-BE49-F238E27FC236}">
                <a16:creationId xmlns:a16="http://schemas.microsoft.com/office/drawing/2014/main" id="{82C5FE51-495C-B49A-EC0F-3E1513F35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56469" y="3366888"/>
            <a:ext cx="2714907" cy="1809938"/>
          </a:xfrm>
          <a:prstGeom prst="rect">
            <a:avLst/>
          </a:prstGeom>
        </p:spPr>
      </p:pic>
      <p:pic>
        <p:nvPicPr>
          <p:cNvPr id="15" name="그림 14" descr="사람, 여자, 전화, 휴대폰이(가) 표시된 사진&#10;&#10;자동 생성된 설명">
            <a:extLst>
              <a:ext uri="{FF2B5EF4-FFF2-40B4-BE49-F238E27FC236}">
                <a16:creationId xmlns:a16="http://schemas.microsoft.com/office/drawing/2014/main" id="{5259E02F-66FB-6985-E2AA-226453F53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01610" y="2298026"/>
            <a:ext cx="2235759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2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11628</TotalTime>
  <Words>166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2022 SW 전시회 </vt:lpstr>
      <vt:lpstr>약 추천 시스템</vt:lpstr>
      <vt:lpstr>감기약 선정 이유 </vt:lpstr>
      <vt:lpstr>대략적 구상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백민환</cp:lastModifiedBy>
  <cp:revision>101</cp:revision>
  <cp:lastPrinted>2022-06-23T08:04:52Z</cp:lastPrinted>
  <dcterms:created xsi:type="dcterms:W3CDTF">2022-06-21T06:21:24Z</dcterms:created>
  <dcterms:modified xsi:type="dcterms:W3CDTF">2022-07-20T07:24:12Z</dcterms:modified>
</cp:coreProperties>
</file>