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2850" cy="10696575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A2845E"/>
    <a:srgbClr val="FDD652"/>
    <a:srgbClr val="FDEF62"/>
    <a:srgbClr val="FFFC0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9"/>
    <p:restoredTop sz="94694"/>
  </p:normalViewPr>
  <p:slideViewPr>
    <p:cSldViewPr>
      <p:cViewPr varScale="1">
        <p:scale>
          <a:sx n="68" d="100"/>
          <a:sy n="68" d="100"/>
        </p:scale>
        <p:origin x="-3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550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9488" y="0"/>
            <a:ext cx="463391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7518-7B1B-D04E-AEEB-B868EE55A810}" type="datetimeFigureOut">
              <a:rPr kumimoji="1" lang="ko-KR" altLang="en-US" smtClean="0"/>
              <a:pPr/>
              <a:t>2022-11-21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6588" y="946150"/>
            <a:ext cx="18034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662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550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9488" y="7183438"/>
            <a:ext cx="463391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C6AA5-C1FC-D247-B64B-62CFD89D702A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125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E7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619375" y="1538287"/>
            <a:ext cx="10813602" cy="10367541"/>
            <a:chOff x="-2699534" y="1719630"/>
            <a:chExt cx="10813602" cy="103675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60000">
              <a:off x="-2699534" y="1719630"/>
              <a:ext cx="10813602" cy="10367541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498304" y="7104845"/>
            <a:ext cx="5424530" cy="5424530"/>
            <a:chOff x="-498304" y="7104845"/>
            <a:chExt cx="5424530" cy="54245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880000">
              <a:off x="-498304" y="7104845"/>
              <a:ext cx="5424530" cy="54245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98397" y="-835773"/>
            <a:ext cx="5851089" cy="5851089"/>
            <a:chOff x="3702572" y="-1283127"/>
            <a:chExt cx="5851089" cy="58510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760000">
              <a:off x="3702572" y="-1283127"/>
              <a:ext cx="5851089" cy="58510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75522" y="-1521981"/>
            <a:ext cx="3752435" cy="3900691"/>
            <a:chOff x="3775522" y="-1521981"/>
            <a:chExt cx="3752435" cy="39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5522" y="-1521981"/>
              <a:ext cx="3752435" cy="39006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09074" y="-895879"/>
            <a:ext cx="4952190" cy="4786408"/>
            <a:chOff x="4409074" y="-895879"/>
            <a:chExt cx="4952190" cy="47864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9074" y="-895879"/>
              <a:ext cx="4952190" cy="47864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3603" y="-537267"/>
            <a:ext cx="4103132" cy="4103132"/>
            <a:chOff x="4833603" y="-537267"/>
            <a:chExt cx="4103132" cy="41031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760000">
              <a:off x="4833603" y="-537267"/>
              <a:ext cx="4103132" cy="410313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2267011-FEF7-4C32-833C-DFC963B5A045}"/>
              </a:ext>
            </a:extLst>
          </p:cNvPr>
          <p:cNvGrpSpPr/>
          <p:nvPr/>
        </p:nvGrpSpPr>
        <p:grpSpPr>
          <a:xfrm>
            <a:off x="147316" y="153144"/>
            <a:ext cx="2357118" cy="1459990"/>
            <a:chOff x="348955" y="467963"/>
            <a:chExt cx="2357118" cy="14599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955" y="467963"/>
              <a:ext cx="1919842" cy="114526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8955" y="725292"/>
              <a:ext cx="2357118" cy="120266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E135008-4BF5-43E1-AF09-1CA352DED110}"/>
              </a:ext>
            </a:extLst>
          </p:cNvPr>
          <p:cNvGrpSpPr/>
          <p:nvPr/>
        </p:nvGrpSpPr>
        <p:grpSpPr>
          <a:xfrm>
            <a:off x="5258704" y="-90071"/>
            <a:ext cx="3024641" cy="2077963"/>
            <a:chOff x="5258704" y="-90071"/>
            <a:chExt cx="3024641" cy="20779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8704" y="-90071"/>
              <a:ext cx="3024641" cy="207796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79790" y="763648"/>
              <a:ext cx="2128036" cy="97551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F403FD-DC01-5A7A-5EF2-73C6E921ADBF}"/>
              </a:ext>
            </a:extLst>
          </p:cNvPr>
          <p:cNvSpPr txBox="1"/>
          <p:nvPr/>
        </p:nvSpPr>
        <p:spPr>
          <a:xfrm>
            <a:off x="1162573" y="10033452"/>
            <a:ext cx="628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Caerang</a:t>
            </a:r>
            <a:r>
              <a:rPr kumimoji="1" lang="en-US" altLang="ko-KR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SW exhibition</a:t>
            </a:r>
            <a:endParaRPr kumimoji="1" lang="ko-KR" altLang="en-US" sz="28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204E455-79C1-FE05-FB0E-84B65E96AB4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718"/>
          <a:stretch/>
        </p:blipFill>
        <p:spPr>
          <a:xfrm>
            <a:off x="112652" y="9661551"/>
            <a:ext cx="1096510" cy="89469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B87930D1-0BE8-C2CF-74B1-DA95EA46AD5D}"/>
              </a:ext>
            </a:extLst>
          </p:cNvPr>
          <p:cNvGrpSpPr/>
          <p:nvPr/>
        </p:nvGrpSpPr>
        <p:grpSpPr>
          <a:xfrm>
            <a:off x="259881" y="3744243"/>
            <a:ext cx="1345959" cy="404786"/>
            <a:chOff x="974864" y="4002133"/>
            <a:chExt cx="1345959" cy="4047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922B402-8DB5-EA04-1CC2-CB55DEB565AB}"/>
                </a:ext>
              </a:extLst>
            </p:cNvPr>
            <p:cNvSpPr txBox="1"/>
            <p:nvPr/>
          </p:nvSpPr>
          <p:spPr>
            <a:xfrm>
              <a:off x="974864" y="4002133"/>
              <a:ext cx="1345959" cy="40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개발 환경</a:t>
              </a:r>
            </a:p>
          </p:txBody>
        </p:sp>
        <p:pic>
          <p:nvPicPr>
            <p:cNvPr id="16" name="Object 29">
              <a:extLst>
                <a:ext uri="{FF2B5EF4-FFF2-40B4-BE49-F238E27FC236}">
                  <a16:creationId xmlns:a16="http://schemas.microsoft.com/office/drawing/2014/main" xmlns="" id="{C097A99E-883C-F1B8-10FA-B4B6512C8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6F5332F-EB78-D5F4-A359-681349D57AEB}"/>
              </a:ext>
            </a:extLst>
          </p:cNvPr>
          <p:cNvSpPr txBox="1"/>
          <p:nvPr/>
        </p:nvSpPr>
        <p:spPr>
          <a:xfrm>
            <a:off x="1165177" y="9681321"/>
            <a:ext cx="628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Light" panose="02000000000000000000" pitchFamily="2" charset="-128"/>
                <a:ea typeface="Gmarket Sans Light" panose="02000000000000000000" pitchFamily="2" charset="-128"/>
              </a:rPr>
              <a:t>1993-2022, 30</a:t>
            </a:r>
            <a:r>
              <a:rPr kumimoji="1" lang="en-US" altLang="ko-KR" sz="14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Light" panose="02000000000000000000" pitchFamily="2" charset="-128"/>
                <a:ea typeface="Gmarket Sans Light" panose="02000000000000000000" pitchFamily="2" charset="-128"/>
              </a:rPr>
              <a:t>th</a:t>
            </a:r>
            <a:endParaRPr kumimoji="1" lang="ko-KR" altLang="en-US" sz="14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348DF94-CDE0-68C3-8541-24CE316BA635}"/>
              </a:ext>
            </a:extLst>
          </p:cNvPr>
          <p:cNvGrpSpPr/>
          <p:nvPr/>
        </p:nvGrpSpPr>
        <p:grpSpPr>
          <a:xfrm>
            <a:off x="266194" y="1425537"/>
            <a:ext cx="7030461" cy="2099874"/>
            <a:chOff x="214969" y="1482254"/>
            <a:chExt cx="7030461" cy="2099874"/>
          </a:xfrm>
        </p:grpSpPr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xmlns="" id="{4DD1181E-ABDA-C0E5-A03C-EDCDD7D73CC9}"/>
                </a:ext>
              </a:extLst>
            </p:cNvPr>
            <p:cNvSpPr/>
            <p:nvPr/>
          </p:nvSpPr>
          <p:spPr>
            <a:xfrm>
              <a:off x="214969" y="1482254"/>
              <a:ext cx="7030461" cy="2099874"/>
            </a:xfrm>
            <a:prstGeom prst="roundRect">
              <a:avLst>
                <a:gd name="adj" fmla="val 10534"/>
              </a:avLst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4" name="액자 3">
              <a:extLst>
                <a:ext uri="{FF2B5EF4-FFF2-40B4-BE49-F238E27FC236}">
                  <a16:creationId xmlns:a16="http://schemas.microsoft.com/office/drawing/2014/main" xmlns="" id="{0F9AECBA-C9D6-112B-29B7-7756D52FABB0}"/>
                </a:ext>
              </a:extLst>
            </p:cNvPr>
            <p:cNvSpPr/>
            <p:nvPr/>
          </p:nvSpPr>
          <p:spPr>
            <a:xfrm>
              <a:off x="1825200" y="1671204"/>
              <a:ext cx="5091971" cy="992122"/>
            </a:xfrm>
            <a:prstGeom prst="frame">
              <a:avLst>
                <a:gd name="adj1" fmla="val 491"/>
              </a:avLst>
            </a:prstGeom>
            <a:noFill/>
            <a:ln>
              <a:noFill/>
            </a:ln>
            <a:effectLst>
              <a:outerShdw blurRad="164958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/>
                <a:t>Food recommendation</a:t>
              </a:r>
              <a:r>
                <a:rPr kumimoji="1" lang="en-US" altLang="ko-KR" sz="3600" b="1" dirty="0" smtClean="0">
                  <a:solidFill>
                    <a:schemeClr val="bg1"/>
                  </a:solidFill>
                  <a:latin typeface="Gmarket Sans Bold" panose="02000000000000000000" pitchFamily="2" charset="-128"/>
                  <a:ea typeface="Gmarket Sans Bold" panose="02000000000000000000" pitchFamily="2" charset="-128"/>
                </a:rPr>
                <a:t> </a:t>
              </a:r>
              <a:endParaRPr kumimoji="1" lang="ko-KR" altLang="en-US" sz="3600" b="1" dirty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6774B2C-9D39-34C4-A648-F9CC5401FCA8}"/>
              </a:ext>
            </a:extLst>
          </p:cNvPr>
          <p:cNvSpPr txBox="1"/>
          <p:nvPr/>
        </p:nvSpPr>
        <p:spPr>
          <a:xfrm>
            <a:off x="2105025" y="2784557"/>
            <a:ext cx="28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Team</a:t>
            </a:r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Tensor (</a:t>
            </a:r>
            <a:r>
              <a:rPr kumimoji="1" lang="ko-KR" altLang="en-US" dirty="0" err="1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텐서</a:t>
            </a:r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endParaRPr kumimoji="1" lang="ko-KR" altLang="en-US" dirty="0">
              <a:solidFill>
                <a:schemeClr val="bg1">
                  <a:alpha val="70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1363D91-DEDB-5D2C-BFD3-54040AFC8277}"/>
              </a:ext>
            </a:extLst>
          </p:cNvPr>
          <p:cNvSpPr txBox="1"/>
          <p:nvPr/>
        </p:nvSpPr>
        <p:spPr>
          <a:xfrm>
            <a:off x="2132753" y="3120135"/>
            <a:ext cx="547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mtClean="0">
                <a:solidFill>
                  <a:schemeClr val="bg1">
                    <a:alpha val="75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ko-KR" altLang="en-US" sz="1600" dirty="0" smtClean="0">
                <a:solidFill>
                  <a:schemeClr val="bg1">
                    <a:alpha val="75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백민환</a:t>
            </a:r>
            <a:endParaRPr kumimoji="1" lang="ko-KR" altLang="en-US" sz="160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EF16D247-5DF8-4485-0D94-EBDCDB5BBF9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025" y="1535693"/>
            <a:ext cx="1858622" cy="1858622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8F73FD82-6A95-27E6-7BB4-F317FD55D5D5}"/>
              </a:ext>
            </a:extLst>
          </p:cNvPr>
          <p:cNvGrpSpPr/>
          <p:nvPr/>
        </p:nvGrpSpPr>
        <p:grpSpPr>
          <a:xfrm>
            <a:off x="7808405" y="4383087"/>
            <a:ext cx="2652255" cy="461665"/>
            <a:chOff x="853553" y="3929777"/>
            <a:chExt cx="2652255" cy="46166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BF3250D-B54E-0F58-CF77-13CED739B014}"/>
                </a:ext>
              </a:extLst>
            </p:cNvPr>
            <p:cNvSpPr txBox="1"/>
            <p:nvPr/>
          </p:nvSpPr>
          <p:spPr>
            <a:xfrm>
              <a:off x="853553" y="3929777"/>
              <a:ext cx="265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작품 내용</a:t>
              </a:r>
            </a:p>
          </p:txBody>
        </p:sp>
        <p:pic>
          <p:nvPicPr>
            <p:cNvPr id="52" name="Object 29">
              <a:extLst>
                <a:ext uri="{FF2B5EF4-FFF2-40B4-BE49-F238E27FC236}">
                  <a16:creationId xmlns:a16="http://schemas.microsoft.com/office/drawing/2014/main" xmlns="" id="{8C3E4111-5288-C407-E663-3D08E5A1E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grpSp>
        <p:nvGrpSpPr>
          <p:cNvPr id="987" name="그룹 986">
            <a:extLst>
              <a:ext uri="{FF2B5EF4-FFF2-40B4-BE49-F238E27FC236}">
                <a16:creationId xmlns:a16="http://schemas.microsoft.com/office/drawing/2014/main" xmlns="" id="{8A3A3D5A-3974-D3A6-8318-4C78BC7ACE04}"/>
              </a:ext>
            </a:extLst>
          </p:cNvPr>
          <p:cNvGrpSpPr/>
          <p:nvPr/>
        </p:nvGrpSpPr>
        <p:grpSpPr>
          <a:xfrm>
            <a:off x="3501845" y="3744243"/>
            <a:ext cx="1756859" cy="400110"/>
            <a:chOff x="974864" y="4002133"/>
            <a:chExt cx="1522467" cy="400110"/>
          </a:xfrm>
        </p:grpSpPr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xmlns="" id="{64902A13-9442-C8F7-CB3F-FBFE5BD13887}"/>
                </a:ext>
              </a:extLst>
            </p:cNvPr>
            <p:cNvSpPr txBox="1"/>
            <p:nvPr/>
          </p:nvSpPr>
          <p:spPr>
            <a:xfrm>
              <a:off x="974864" y="4002133"/>
              <a:ext cx="1522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 smtClean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음식 추천</a:t>
              </a:r>
              <a:endParaRPr kumimoji="1" lang="ko-KR" altLang="en-US" sz="20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</p:txBody>
        </p:sp>
        <p:pic>
          <p:nvPicPr>
            <p:cNvPr id="989" name="Object 29">
              <a:extLst>
                <a:ext uri="{FF2B5EF4-FFF2-40B4-BE49-F238E27FC236}">
                  <a16:creationId xmlns:a16="http://schemas.microsoft.com/office/drawing/2014/main" xmlns="" id="{82ACA2DF-8730-FB9D-9999-082A5BC5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1230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992" name="모서리가 둥근 직사각형 991">
            <a:extLst>
              <a:ext uri="{FF2B5EF4-FFF2-40B4-BE49-F238E27FC236}">
                <a16:creationId xmlns:a16="http://schemas.microsoft.com/office/drawing/2014/main" xmlns="" id="{098F307A-872E-834A-50CD-167FE4392874}"/>
              </a:ext>
            </a:extLst>
          </p:cNvPr>
          <p:cNvSpPr/>
          <p:nvPr/>
        </p:nvSpPr>
        <p:spPr>
          <a:xfrm>
            <a:off x="5930713" y="4357687"/>
            <a:ext cx="1362855" cy="1596563"/>
          </a:xfrm>
          <a:prstGeom prst="roundRect">
            <a:avLst>
              <a:gd name="adj" fmla="val 19901"/>
            </a:avLst>
          </a:prstGeom>
          <a:solidFill>
            <a:schemeClr val="tx1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xmlns="" id="{4DB77DF7-0C7E-3441-F4FD-FD7A145C598E}"/>
              </a:ext>
            </a:extLst>
          </p:cNvPr>
          <p:cNvSpPr txBox="1"/>
          <p:nvPr/>
        </p:nvSpPr>
        <p:spPr>
          <a:xfrm>
            <a:off x="5979986" y="4442044"/>
            <a:ext cx="126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200" dirty="0" smtClean="0">
                <a:solidFill>
                  <a:schemeClr val="bg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메뉴를 추천하고 주변 </a:t>
            </a:r>
            <a:r>
              <a:rPr kumimoji="1" lang="ko-KR" altLang="en-US" sz="1200" dirty="0" err="1" smtClean="0">
                <a:solidFill>
                  <a:schemeClr val="bg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맛집을</a:t>
            </a:r>
            <a:endParaRPr kumimoji="1" lang="en-US" altLang="ko-KR" sz="1200" dirty="0" smtClean="0">
              <a:solidFill>
                <a:schemeClr val="bg1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 smtClean="0">
                <a:solidFill>
                  <a:schemeClr val="bg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랜덤으로 추천</a:t>
            </a:r>
            <a:endParaRPr kumimoji="1" lang="x-none" altLang="en-US" sz="1200">
              <a:solidFill>
                <a:schemeClr val="bg1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grpSp>
        <p:nvGrpSpPr>
          <p:cNvPr id="996" name="그룹 995">
            <a:extLst>
              <a:ext uri="{FF2B5EF4-FFF2-40B4-BE49-F238E27FC236}">
                <a16:creationId xmlns:a16="http://schemas.microsoft.com/office/drawing/2014/main" xmlns="" id="{7316EB51-8741-4AD9-8558-15460F3A6BFA}"/>
              </a:ext>
            </a:extLst>
          </p:cNvPr>
          <p:cNvGrpSpPr/>
          <p:nvPr/>
        </p:nvGrpSpPr>
        <p:grpSpPr>
          <a:xfrm>
            <a:off x="259881" y="6162701"/>
            <a:ext cx="1345959" cy="404786"/>
            <a:chOff x="974864" y="4002133"/>
            <a:chExt cx="1345959" cy="404786"/>
          </a:xfrm>
        </p:grpSpPr>
        <p:sp>
          <p:nvSpPr>
            <p:cNvPr id="997" name="TextBox 996">
              <a:extLst>
                <a:ext uri="{FF2B5EF4-FFF2-40B4-BE49-F238E27FC236}">
                  <a16:creationId xmlns:a16="http://schemas.microsoft.com/office/drawing/2014/main" xmlns="" id="{FF62BAD7-0E01-D469-A2CD-8DD5DD69EA91}"/>
                </a:ext>
              </a:extLst>
            </p:cNvPr>
            <p:cNvSpPr txBox="1"/>
            <p:nvPr/>
          </p:nvSpPr>
          <p:spPr>
            <a:xfrm>
              <a:off x="974864" y="4002133"/>
              <a:ext cx="1345959" cy="40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작품 내용</a:t>
              </a:r>
            </a:p>
          </p:txBody>
        </p:sp>
        <p:pic>
          <p:nvPicPr>
            <p:cNvPr id="998" name="Object 29">
              <a:extLst>
                <a:ext uri="{FF2B5EF4-FFF2-40B4-BE49-F238E27FC236}">
                  <a16:creationId xmlns:a16="http://schemas.microsoft.com/office/drawing/2014/main" xmlns="" id="{A16CFCAB-99A4-2E69-3567-DBF4937E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grpSp>
        <p:nvGrpSpPr>
          <p:cNvPr id="1016" name="그룹 1015">
            <a:extLst>
              <a:ext uri="{FF2B5EF4-FFF2-40B4-BE49-F238E27FC236}">
                <a16:creationId xmlns:a16="http://schemas.microsoft.com/office/drawing/2014/main" xmlns="" id="{AB99274C-455B-62F9-A13E-F4C1CFE265F6}"/>
              </a:ext>
            </a:extLst>
          </p:cNvPr>
          <p:cNvGrpSpPr/>
          <p:nvPr/>
        </p:nvGrpSpPr>
        <p:grpSpPr>
          <a:xfrm>
            <a:off x="3781425" y="7862887"/>
            <a:ext cx="3467684" cy="1214594"/>
            <a:chOff x="3811913" y="6687044"/>
            <a:chExt cx="3467684" cy="1214594"/>
          </a:xfrm>
        </p:grpSpPr>
        <p:sp>
          <p:nvSpPr>
            <p:cNvPr id="1014" name="모서리가 둥근 직사각형 1013">
              <a:extLst>
                <a:ext uri="{FF2B5EF4-FFF2-40B4-BE49-F238E27FC236}">
                  <a16:creationId xmlns:a16="http://schemas.microsoft.com/office/drawing/2014/main" xmlns="" id="{C319D8A8-C021-3B5B-A5C4-D4F34DF3449C}"/>
                </a:ext>
              </a:extLst>
            </p:cNvPr>
            <p:cNvSpPr/>
            <p:nvPr/>
          </p:nvSpPr>
          <p:spPr>
            <a:xfrm>
              <a:off x="3840133" y="6687044"/>
              <a:ext cx="3411245" cy="1214594"/>
            </a:xfrm>
            <a:prstGeom prst="roundRect">
              <a:avLst>
                <a:gd name="adj" fmla="val 17608"/>
              </a:avLst>
            </a:prstGeom>
            <a:solidFill>
              <a:srgbClr val="0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매일  끼니때마다 친구들과 하던 걱정은 컴퓨터가 대신 해드립니다</a:t>
              </a:r>
              <a:r>
                <a:rPr kumimoji="1" lang="en-US" altLang="ko-KR" dirty="0" smtClean="0"/>
                <a:t>!</a:t>
              </a:r>
              <a:endParaRPr kumimoji="1" lang="x-none" altLang="en-US"/>
            </a:p>
          </p:txBody>
        </p: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xmlns="" id="{B67892D0-6E4B-AB26-484E-2FE4575781CB}"/>
                </a:ext>
              </a:extLst>
            </p:cNvPr>
            <p:cNvSpPr txBox="1"/>
            <p:nvPr/>
          </p:nvSpPr>
          <p:spPr>
            <a:xfrm>
              <a:off x="3811913" y="6742541"/>
              <a:ext cx="3467684" cy="32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ko-KR" sz="1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</p:txBody>
        </p:sp>
      </p:grpSp>
      <p:sp>
        <p:nvSpPr>
          <p:cNvPr id="2" name="AutoShape 2" descr="Python] 파이썬 문법과 라이브러리 총정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4" descr="Python] 파이썬 문법과 라이브러리 총정리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1" name="Picture 7" descr="C:\Users\백민환\AppData\Local\Microsoft\Windows\INetCache\IE\ABKLCH0J\badges_intro_to_html_css_stage-01[1]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00025" y="4454551"/>
            <a:ext cx="1143000" cy="1246327"/>
          </a:xfrm>
          <a:prstGeom prst="rect">
            <a:avLst/>
          </a:prstGeom>
          <a:noFill/>
        </p:spPr>
      </p:pic>
      <p:pic>
        <p:nvPicPr>
          <p:cNvPr id="1032" name="Picture 8" descr="C:\Users\백민환\AppData\Local\Microsoft\Windows\INetCache\IE\5Z1IWTS4\Python_logo_and_wordmark.svg[1]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95425" y="4738688"/>
            <a:ext cx="1547446" cy="45720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629025" y="4281487"/>
            <a:ext cx="2133600" cy="27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76225" y="6948487"/>
            <a:ext cx="30956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38</Words>
  <Application>Microsoft Office PowerPoint</Application>
  <PresentationFormat>사용자 지정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Theme</vt:lpstr>
      <vt:lpstr>슬라이드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백민환</cp:lastModifiedBy>
  <cp:revision>26</cp:revision>
  <cp:lastPrinted>2022-11-16T01:54:07Z</cp:lastPrinted>
  <dcterms:created xsi:type="dcterms:W3CDTF">2022-11-16T01:09:12Z</dcterms:created>
  <dcterms:modified xsi:type="dcterms:W3CDTF">2022-11-20T21:32:36Z</dcterms:modified>
</cp:coreProperties>
</file>