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5" r:id="rId2"/>
    <p:sldId id="667" r:id="rId3"/>
    <p:sldId id="668" r:id="rId4"/>
    <p:sldId id="669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4272"/>
  </p:normalViewPr>
  <p:slideViewPr>
    <p:cSldViewPr snapToGrid="0">
      <p:cViewPr varScale="1">
        <p:scale>
          <a:sx n="80" d="100"/>
          <a:sy n="80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0DC0-40B0-4640-BE57-41281D4D5FA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8A77A-A5A8-C843-91F2-031FA73E4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5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09317-7393-CE42-8571-143524D75D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6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59">
            <a:extLst>
              <a:ext uri="{FF2B5EF4-FFF2-40B4-BE49-F238E27FC236}">
                <a16:creationId xmlns:a16="http://schemas.microsoft.com/office/drawing/2014/main" id="{F2C91A8F-BF55-4BDB-981B-E1C306B24D2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-3175"/>
            <a:ext cx="12188825" cy="6864350"/>
          </a:xfrm>
          <a:custGeom>
            <a:avLst/>
            <a:gdLst>
              <a:gd name="T0" fmla="*/ 146 w 7678"/>
              <a:gd name="T1" fmla="*/ 0 h 4324"/>
              <a:gd name="T2" fmla="*/ 299 w 7678"/>
              <a:gd name="T3" fmla="*/ 0 h 4324"/>
              <a:gd name="T4" fmla="*/ 452 w 7678"/>
              <a:gd name="T5" fmla="*/ 0 h 4324"/>
              <a:gd name="T6" fmla="*/ 1983 w 7678"/>
              <a:gd name="T7" fmla="*/ 0 h 4324"/>
              <a:gd name="T8" fmla="*/ 2188 w 7678"/>
              <a:gd name="T9" fmla="*/ 0 h 4324"/>
              <a:gd name="T10" fmla="*/ 2341 w 7678"/>
              <a:gd name="T11" fmla="*/ 0 h 4324"/>
              <a:gd name="T12" fmla="*/ 2494 w 7678"/>
              <a:gd name="T13" fmla="*/ 0 h 4324"/>
              <a:gd name="T14" fmla="*/ 2647 w 7678"/>
              <a:gd name="T15" fmla="*/ 0 h 4324"/>
              <a:gd name="T16" fmla="*/ 2801 w 7678"/>
              <a:gd name="T17" fmla="*/ 0 h 4324"/>
              <a:gd name="T18" fmla="*/ 2954 w 7678"/>
              <a:gd name="T19" fmla="*/ 0 h 4324"/>
              <a:gd name="T20" fmla="*/ 3107 w 7678"/>
              <a:gd name="T21" fmla="*/ 0 h 4324"/>
              <a:gd name="T22" fmla="*/ 3260 w 7678"/>
              <a:gd name="T23" fmla="*/ 0 h 4324"/>
              <a:gd name="T24" fmla="*/ 3414 w 7678"/>
              <a:gd name="T25" fmla="*/ 0 h 4324"/>
              <a:gd name="T26" fmla="*/ 3567 w 7678"/>
              <a:gd name="T27" fmla="*/ 0 h 4324"/>
              <a:gd name="T28" fmla="*/ 3720 w 7678"/>
              <a:gd name="T29" fmla="*/ 0 h 4324"/>
              <a:gd name="T30" fmla="*/ 3873 w 7678"/>
              <a:gd name="T31" fmla="*/ 0 h 4324"/>
              <a:gd name="T32" fmla="*/ 4027 w 7678"/>
              <a:gd name="T33" fmla="*/ 0 h 4324"/>
              <a:gd name="T34" fmla="*/ 4180 w 7678"/>
              <a:gd name="T35" fmla="*/ 0 h 4324"/>
              <a:gd name="T36" fmla="*/ 605 w 7678"/>
              <a:gd name="T37" fmla="*/ 0 h 4324"/>
              <a:gd name="T38" fmla="*/ 758 w 7678"/>
              <a:gd name="T39" fmla="*/ 0 h 4324"/>
              <a:gd name="T40" fmla="*/ 912 w 7678"/>
              <a:gd name="T41" fmla="*/ 0 h 4324"/>
              <a:gd name="T42" fmla="*/ 1065 w 7678"/>
              <a:gd name="T43" fmla="*/ 0 h 4324"/>
              <a:gd name="T44" fmla="*/ 1218 w 7678"/>
              <a:gd name="T45" fmla="*/ 0 h 4324"/>
              <a:gd name="T46" fmla="*/ 1371 w 7678"/>
              <a:gd name="T47" fmla="*/ 0 h 4324"/>
              <a:gd name="T48" fmla="*/ 1525 w 7678"/>
              <a:gd name="T49" fmla="*/ 0 h 4324"/>
              <a:gd name="T50" fmla="*/ 1681 w 7678"/>
              <a:gd name="T51" fmla="*/ 0 h 4324"/>
              <a:gd name="T52" fmla="*/ 1835 w 7678"/>
              <a:gd name="T53" fmla="*/ 0 h 4324"/>
              <a:gd name="T54" fmla="*/ 6634 w 7678"/>
              <a:gd name="T55" fmla="*/ 0 h 4324"/>
              <a:gd name="T56" fmla="*/ 6736 w 7678"/>
              <a:gd name="T57" fmla="*/ 0 h 4324"/>
              <a:gd name="T58" fmla="*/ 6889 w 7678"/>
              <a:gd name="T59" fmla="*/ 0 h 4324"/>
              <a:gd name="T60" fmla="*/ 7043 w 7678"/>
              <a:gd name="T61" fmla="*/ 0 h 4324"/>
              <a:gd name="T62" fmla="*/ 7196 w 7678"/>
              <a:gd name="T63" fmla="*/ 0 h 4324"/>
              <a:gd name="T64" fmla="*/ 7349 w 7678"/>
              <a:gd name="T65" fmla="*/ 0 h 4324"/>
              <a:gd name="T66" fmla="*/ 7502 w 7678"/>
              <a:gd name="T67" fmla="*/ 0 h 4324"/>
              <a:gd name="T68" fmla="*/ 7656 w 7678"/>
              <a:gd name="T69" fmla="*/ 0 h 4324"/>
              <a:gd name="T70" fmla="*/ 6229 w 7678"/>
              <a:gd name="T71" fmla="*/ 4324 h 4324"/>
              <a:gd name="T72" fmla="*/ 4388 w 7678"/>
              <a:gd name="T73" fmla="*/ 0 h 4324"/>
              <a:gd name="T74" fmla="*/ 4541 w 7678"/>
              <a:gd name="T75" fmla="*/ 0 h 4324"/>
              <a:gd name="T76" fmla="*/ 4694 w 7678"/>
              <a:gd name="T77" fmla="*/ 0 h 4324"/>
              <a:gd name="T78" fmla="*/ 4847 w 7678"/>
              <a:gd name="T79" fmla="*/ 0 h 4324"/>
              <a:gd name="T80" fmla="*/ 5000 w 7678"/>
              <a:gd name="T81" fmla="*/ 0 h 4324"/>
              <a:gd name="T82" fmla="*/ 5154 w 7678"/>
              <a:gd name="T83" fmla="*/ 0 h 4324"/>
              <a:gd name="T84" fmla="*/ 5307 w 7678"/>
              <a:gd name="T85" fmla="*/ 0 h 4324"/>
              <a:gd name="T86" fmla="*/ 5460 w 7678"/>
              <a:gd name="T87" fmla="*/ 0 h 4324"/>
              <a:gd name="T88" fmla="*/ 5613 w 7678"/>
              <a:gd name="T89" fmla="*/ 0 h 4324"/>
              <a:gd name="T90" fmla="*/ 5766 w 7678"/>
              <a:gd name="T91" fmla="*/ 0 h 4324"/>
              <a:gd name="T92" fmla="*/ 5919 w 7678"/>
              <a:gd name="T93" fmla="*/ 0 h 4324"/>
              <a:gd name="T94" fmla="*/ 6072 w 7678"/>
              <a:gd name="T95" fmla="*/ 0 h 4324"/>
              <a:gd name="T96" fmla="*/ 6225 w 7678"/>
              <a:gd name="T97" fmla="*/ 0 h 4324"/>
              <a:gd name="T98" fmla="*/ 6379 w 7678"/>
              <a:gd name="T99" fmla="*/ 0 h 4324"/>
              <a:gd name="T100" fmla="*/ 6532 w 7678"/>
              <a:gd name="T101" fmla="*/ 0 h 4324"/>
              <a:gd name="T102" fmla="*/ 6382 w 7678"/>
              <a:gd name="T103" fmla="*/ 4324 h 4324"/>
              <a:gd name="T104" fmla="*/ 6535 w 7678"/>
              <a:gd name="T105" fmla="*/ 4324 h 4324"/>
              <a:gd name="T106" fmla="*/ 6688 w 7678"/>
              <a:gd name="T107" fmla="*/ 4324 h 4324"/>
              <a:gd name="T108" fmla="*/ 6842 w 7678"/>
              <a:gd name="T109" fmla="*/ 4324 h 4324"/>
              <a:gd name="T110" fmla="*/ 6995 w 7678"/>
              <a:gd name="T111" fmla="*/ 4324 h 4324"/>
              <a:gd name="T112" fmla="*/ 7148 w 7678"/>
              <a:gd name="T113" fmla="*/ 4324 h 4324"/>
              <a:gd name="T114" fmla="*/ 7301 w 7678"/>
              <a:gd name="T115" fmla="*/ 4324 h 4324"/>
              <a:gd name="T116" fmla="*/ 7455 w 7678"/>
              <a:gd name="T117" fmla="*/ 4324 h 4324"/>
              <a:gd name="T118" fmla="*/ 7608 w 7678"/>
              <a:gd name="T119" fmla="*/ 4324 h 4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678" h="4324">
                <a:moveTo>
                  <a:pt x="47" y="0"/>
                </a:moveTo>
                <a:lnTo>
                  <a:pt x="0" y="128"/>
                </a:lnTo>
                <a:lnTo>
                  <a:pt x="0" y="119"/>
                </a:lnTo>
                <a:lnTo>
                  <a:pt x="43" y="0"/>
                </a:lnTo>
                <a:lnTo>
                  <a:pt x="47" y="0"/>
                </a:lnTo>
                <a:close/>
                <a:moveTo>
                  <a:pt x="94" y="0"/>
                </a:moveTo>
                <a:lnTo>
                  <a:pt x="0" y="259"/>
                </a:lnTo>
                <a:lnTo>
                  <a:pt x="0" y="268"/>
                </a:lnTo>
                <a:lnTo>
                  <a:pt x="98" y="0"/>
                </a:lnTo>
                <a:lnTo>
                  <a:pt x="94" y="0"/>
                </a:lnTo>
                <a:close/>
                <a:moveTo>
                  <a:pt x="146" y="0"/>
                </a:moveTo>
                <a:lnTo>
                  <a:pt x="0" y="399"/>
                </a:lnTo>
                <a:lnTo>
                  <a:pt x="0" y="408"/>
                </a:lnTo>
                <a:lnTo>
                  <a:pt x="149" y="0"/>
                </a:lnTo>
                <a:lnTo>
                  <a:pt x="146" y="0"/>
                </a:lnTo>
                <a:close/>
                <a:moveTo>
                  <a:pt x="197" y="0"/>
                </a:moveTo>
                <a:lnTo>
                  <a:pt x="0" y="539"/>
                </a:lnTo>
                <a:lnTo>
                  <a:pt x="0" y="549"/>
                </a:lnTo>
                <a:lnTo>
                  <a:pt x="200" y="0"/>
                </a:lnTo>
                <a:lnTo>
                  <a:pt x="197" y="0"/>
                </a:lnTo>
                <a:close/>
                <a:moveTo>
                  <a:pt x="248" y="0"/>
                </a:moveTo>
                <a:lnTo>
                  <a:pt x="0" y="680"/>
                </a:lnTo>
                <a:lnTo>
                  <a:pt x="0" y="689"/>
                </a:lnTo>
                <a:lnTo>
                  <a:pt x="251" y="0"/>
                </a:lnTo>
                <a:lnTo>
                  <a:pt x="248" y="0"/>
                </a:lnTo>
                <a:close/>
                <a:moveTo>
                  <a:pt x="299" y="0"/>
                </a:moveTo>
                <a:lnTo>
                  <a:pt x="0" y="820"/>
                </a:lnTo>
                <a:lnTo>
                  <a:pt x="0" y="829"/>
                </a:lnTo>
                <a:lnTo>
                  <a:pt x="302" y="0"/>
                </a:lnTo>
                <a:lnTo>
                  <a:pt x="299" y="0"/>
                </a:lnTo>
                <a:close/>
                <a:moveTo>
                  <a:pt x="350" y="0"/>
                </a:moveTo>
                <a:lnTo>
                  <a:pt x="0" y="960"/>
                </a:lnTo>
                <a:lnTo>
                  <a:pt x="0" y="969"/>
                </a:lnTo>
                <a:lnTo>
                  <a:pt x="353" y="0"/>
                </a:lnTo>
                <a:lnTo>
                  <a:pt x="350" y="0"/>
                </a:lnTo>
                <a:close/>
                <a:moveTo>
                  <a:pt x="401" y="0"/>
                </a:moveTo>
                <a:lnTo>
                  <a:pt x="0" y="1099"/>
                </a:lnTo>
                <a:lnTo>
                  <a:pt x="0" y="1109"/>
                </a:lnTo>
                <a:lnTo>
                  <a:pt x="404" y="0"/>
                </a:lnTo>
                <a:lnTo>
                  <a:pt x="401" y="0"/>
                </a:lnTo>
                <a:close/>
                <a:moveTo>
                  <a:pt x="452" y="0"/>
                </a:moveTo>
                <a:lnTo>
                  <a:pt x="0" y="1239"/>
                </a:lnTo>
                <a:lnTo>
                  <a:pt x="0" y="1249"/>
                </a:lnTo>
                <a:lnTo>
                  <a:pt x="455" y="0"/>
                </a:lnTo>
                <a:lnTo>
                  <a:pt x="452" y="0"/>
                </a:lnTo>
                <a:close/>
                <a:moveTo>
                  <a:pt x="503" y="0"/>
                </a:moveTo>
                <a:lnTo>
                  <a:pt x="0" y="1379"/>
                </a:lnTo>
                <a:lnTo>
                  <a:pt x="0" y="1389"/>
                </a:lnTo>
                <a:lnTo>
                  <a:pt x="507" y="0"/>
                </a:lnTo>
                <a:lnTo>
                  <a:pt x="503" y="0"/>
                </a:lnTo>
                <a:close/>
                <a:moveTo>
                  <a:pt x="2034" y="0"/>
                </a:moveTo>
                <a:lnTo>
                  <a:pt x="459" y="4324"/>
                </a:lnTo>
                <a:lnTo>
                  <a:pt x="462" y="4324"/>
                </a:lnTo>
                <a:lnTo>
                  <a:pt x="2038" y="0"/>
                </a:lnTo>
                <a:lnTo>
                  <a:pt x="2034" y="0"/>
                </a:lnTo>
                <a:close/>
                <a:moveTo>
                  <a:pt x="1983" y="0"/>
                </a:moveTo>
                <a:lnTo>
                  <a:pt x="408" y="4324"/>
                </a:lnTo>
                <a:lnTo>
                  <a:pt x="411" y="4324"/>
                </a:lnTo>
                <a:lnTo>
                  <a:pt x="1987" y="0"/>
                </a:lnTo>
                <a:lnTo>
                  <a:pt x="1983" y="0"/>
                </a:lnTo>
                <a:close/>
                <a:moveTo>
                  <a:pt x="2086" y="0"/>
                </a:moveTo>
                <a:lnTo>
                  <a:pt x="510" y="4324"/>
                </a:lnTo>
                <a:lnTo>
                  <a:pt x="513" y="4324"/>
                </a:lnTo>
                <a:lnTo>
                  <a:pt x="2089" y="0"/>
                </a:lnTo>
                <a:lnTo>
                  <a:pt x="2086" y="0"/>
                </a:lnTo>
                <a:close/>
                <a:moveTo>
                  <a:pt x="2137" y="0"/>
                </a:moveTo>
                <a:lnTo>
                  <a:pt x="561" y="4324"/>
                </a:lnTo>
                <a:lnTo>
                  <a:pt x="564" y="4324"/>
                </a:lnTo>
                <a:lnTo>
                  <a:pt x="2140" y="0"/>
                </a:lnTo>
                <a:lnTo>
                  <a:pt x="2137" y="0"/>
                </a:lnTo>
                <a:close/>
                <a:moveTo>
                  <a:pt x="2188" y="0"/>
                </a:moveTo>
                <a:lnTo>
                  <a:pt x="612" y="4324"/>
                </a:lnTo>
                <a:lnTo>
                  <a:pt x="615" y="4324"/>
                </a:lnTo>
                <a:lnTo>
                  <a:pt x="2191" y="0"/>
                </a:lnTo>
                <a:lnTo>
                  <a:pt x="2188" y="0"/>
                </a:lnTo>
                <a:close/>
                <a:moveTo>
                  <a:pt x="2239" y="0"/>
                </a:moveTo>
                <a:lnTo>
                  <a:pt x="663" y="4324"/>
                </a:lnTo>
                <a:lnTo>
                  <a:pt x="666" y="4324"/>
                </a:lnTo>
                <a:lnTo>
                  <a:pt x="2242" y="0"/>
                </a:lnTo>
                <a:lnTo>
                  <a:pt x="2239" y="0"/>
                </a:lnTo>
                <a:close/>
                <a:moveTo>
                  <a:pt x="2290" y="0"/>
                </a:moveTo>
                <a:lnTo>
                  <a:pt x="714" y="4324"/>
                </a:lnTo>
                <a:lnTo>
                  <a:pt x="718" y="4324"/>
                </a:lnTo>
                <a:lnTo>
                  <a:pt x="2293" y="0"/>
                </a:lnTo>
                <a:lnTo>
                  <a:pt x="2290" y="0"/>
                </a:lnTo>
                <a:close/>
                <a:moveTo>
                  <a:pt x="2341" y="0"/>
                </a:moveTo>
                <a:lnTo>
                  <a:pt x="765" y="4324"/>
                </a:lnTo>
                <a:lnTo>
                  <a:pt x="769" y="4324"/>
                </a:lnTo>
                <a:lnTo>
                  <a:pt x="2344" y="0"/>
                </a:lnTo>
                <a:lnTo>
                  <a:pt x="2341" y="0"/>
                </a:lnTo>
                <a:close/>
                <a:moveTo>
                  <a:pt x="2392" y="0"/>
                </a:moveTo>
                <a:lnTo>
                  <a:pt x="816" y="4324"/>
                </a:lnTo>
                <a:lnTo>
                  <a:pt x="820" y="4324"/>
                </a:lnTo>
                <a:lnTo>
                  <a:pt x="2395" y="0"/>
                </a:lnTo>
                <a:lnTo>
                  <a:pt x="2392" y="0"/>
                </a:lnTo>
                <a:close/>
                <a:moveTo>
                  <a:pt x="2443" y="0"/>
                </a:moveTo>
                <a:lnTo>
                  <a:pt x="867" y="4324"/>
                </a:lnTo>
                <a:lnTo>
                  <a:pt x="871" y="4324"/>
                </a:lnTo>
                <a:lnTo>
                  <a:pt x="2447" y="0"/>
                </a:lnTo>
                <a:lnTo>
                  <a:pt x="2443" y="0"/>
                </a:lnTo>
                <a:close/>
                <a:moveTo>
                  <a:pt x="2494" y="0"/>
                </a:moveTo>
                <a:lnTo>
                  <a:pt x="918" y="4324"/>
                </a:lnTo>
                <a:lnTo>
                  <a:pt x="922" y="4324"/>
                </a:lnTo>
                <a:lnTo>
                  <a:pt x="2498" y="0"/>
                </a:lnTo>
                <a:lnTo>
                  <a:pt x="2494" y="0"/>
                </a:lnTo>
                <a:close/>
                <a:moveTo>
                  <a:pt x="2545" y="0"/>
                </a:moveTo>
                <a:lnTo>
                  <a:pt x="969" y="4324"/>
                </a:lnTo>
                <a:lnTo>
                  <a:pt x="973" y="4324"/>
                </a:lnTo>
                <a:lnTo>
                  <a:pt x="2549" y="0"/>
                </a:lnTo>
                <a:lnTo>
                  <a:pt x="2545" y="0"/>
                </a:lnTo>
                <a:close/>
                <a:moveTo>
                  <a:pt x="2596" y="0"/>
                </a:moveTo>
                <a:lnTo>
                  <a:pt x="1021" y="4324"/>
                </a:lnTo>
                <a:lnTo>
                  <a:pt x="1024" y="4324"/>
                </a:lnTo>
                <a:lnTo>
                  <a:pt x="2600" y="0"/>
                </a:lnTo>
                <a:lnTo>
                  <a:pt x="2596" y="0"/>
                </a:lnTo>
                <a:close/>
                <a:moveTo>
                  <a:pt x="2647" y="0"/>
                </a:moveTo>
                <a:lnTo>
                  <a:pt x="1072" y="4324"/>
                </a:lnTo>
                <a:lnTo>
                  <a:pt x="1075" y="4324"/>
                </a:lnTo>
                <a:lnTo>
                  <a:pt x="2651" y="0"/>
                </a:lnTo>
                <a:lnTo>
                  <a:pt x="2647" y="0"/>
                </a:lnTo>
                <a:close/>
                <a:moveTo>
                  <a:pt x="2699" y="0"/>
                </a:moveTo>
                <a:lnTo>
                  <a:pt x="1123" y="4324"/>
                </a:lnTo>
                <a:lnTo>
                  <a:pt x="1126" y="4324"/>
                </a:lnTo>
                <a:lnTo>
                  <a:pt x="2702" y="0"/>
                </a:lnTo>
                <a:lnTo>
                  <a:pt x="2699" y="0"/>
                </a:lnTo>
                <a:close/>
                <a:moveTo>
                  <a:pt x="2750" y="0"/>
                </a:moveTo>
                <a:lnTo>
                  <a:pt x="1174" y="4324"/>
                </a:lnTo>
                <a:lnTo>
                  <a:pt x="1177" y="4324"/>
                </a:lnTo>
                <a:lnTo>
                  <a:pt x="2753" y="0"/>
                </a:lnTo>
                <a:lnTo>
                  <a:pt x="2750" y="0"/>
                </a:lnTo>
                <a:close/>
                <a:moveTo>
                  <a:pt x="2801" y="0"/>
                </a:moveTo>
                <a:lnTo>
                  <a:pt x="1225" y="4324"/>
                </a:lnTo>
                <a:lnTo>
                  <a:pt x="1228" y="4324"/>
                </a:lnTo>
                <a:lnTo>
                  <a:pt x="2804" y="0"/>
                </a:lnTo>
                <a:lnTo>
                  <a:pt x="2801" y="0"/>
                </a:lnTo>
                <a:close/>
                <a:moveTo>
                  <a:pt x="2852" y="0"/>
                </a:moveTo>
                <a:lnTo>
                  <a:pt x="1276" y="4324"/>
                </a:lnTo>
                <a:lnTo>
                  <a:pt x="1279" y="4324"/>
                </a:lnTo>
                <a:lnTo>
                  <a:pt x="2855" y="0"/>
                </a:lnTo>
                <a:lnTo>
                  <a:pt x="2852" y="0"/>
                </a:lnTo>
                <a:close/>
                <a:moveTo>
                  <a:pt x="2903" y="0"/>
                </a:moveTo>
                <a:lnTo>
                  <a:pt x="1327" y="4324"/>
                </a:lnTo>
                <a:lnTo>
                  <a:pt x="1330" y="4324"/>
                </a:lnTo>
                <a:lnTo>
                  <a:pt x="2906" y="0"/>
                </a:lnTo>
                <a:lnTo>
                  <a:pt x="2903" y="0"/>
                </a:lnTo>
                <a:close/>
                <a:moveTo>
                  <a:pt x="2954" y="0"/>
                </a:moveTo>
                <a:lnTo>
                  <a:pt x="1378" y="4324"/>
                </a:lnTo>
                <a:lnTo>
                  <a:pt x="1382" y="4324"/>
                </a:lnTo>
                <a:lnTo>
                  <a:pt x="2957" y="0"/>
                </a:lnTo>
                <a:lnTo>
                  <a:pt x="2954" y="0"/>
                </a:lnTo>
                <a:close/>
                <a:moveTo>
                  <a:pt x="3005" y="0"/>
                </a:moveTo>
                <a:lnTo>
                  <a:pt x="1429" y="4324"/>
                </a:lnTo>
                <a:lnTo>
                  <a:pt x="1433" y="4324"/>
                </a:lnTo>
                <a:lnTo>
                  <a:pt x="3008" y="0"/>
                </a:lnTo>
                <a:lnTo>
                  <a:pt x="3005" y="0"/>
                </a:lnTo>
                <a:close/>
                <a:moveTo>
                  <a:pt x="3056" y="0"/>
                </a:moveTo>
                <a:lnTo>
                  <a:pt x="1480" y="4324"/>
                </a:lnTo>
                <a:lnTo>
                  <a:pt x="1484" y="4324"/>
                </a:lnTo>
                <a:lnTo>
                  <a:pt x="3059" y="0"/>
                </a:lnTo>
                <a:lnTo>
                  <a:pt x="3056" y="0"/>
                </a:lnTo>
                <a:close/>
                <a:moveTo>
                  <a:pt x="3107" y="0"/>
                </a:moveTo>
                <a:lnTo>
                  <a:pt x="1531" y="4324"/>
                </a:lnTo>
                <a:lnTo>
                  <a:pt x="1535" y="4324"/>
                </a:lnTo>
                <a:lnTo>
                  <a:pt x="3111" y="0"/>
                </a:lnTo>
                <a:lnTo>
                  <a:pt x="3107" y="0"/>
                </a:lnTo>
                <a:close/>
                <a:moveTo>
                  <a:pt x="3158" y="0"/>
                </a:moveTo>
                <a:lnTo>
                  <a:pt x="1582" y="4324"/>
                </a:lnTo>
                <a:lnTo>
                  <a:pt x="1586" y="4324"/>
                </a:lnTo>
                <a:lnTo>
                  <a:pt x="3162" y="0"/>
                </a:lnTo>
                <a:lnTo>
                  <a:pt x="3158" y="0"/>
                </a:lnTo>
                <a:close/>
                <a:moveTo>
                  <a:pt x="3209" y="0"/>
                </a:moveTo>
                <a:lnTo>
                  <a:pt x="1634" y="4324"/>
                </a:lnTo>
                <a:lnTo>
                  <a:pt x="1637" y="4324"/>
                </a:lnTo>
                <a:lnTo>
                  <a:pt x="3213" y="0"/>
                </a:lnTo>
                <a:lnTo>
                  <a:pt x="3209" y="0"/>
                </a:lnTo>
                <a:close/>
                <a:moveTo>
                  <a:pt x="3260" y="0"/>
                </a:moveTo>
                <a:lnTo>
                  <a:pt x="1685" y="4324"/>
                </a:lnTo>
                <a:lnTo>
                  <a:pt x="1688" y="4324"/>
                </a:lnTo>
                <a:lnTo>
                  <a:pt x="3264" y="0"/>
                </a:lnTo>
                <a:lnTo>
                  <a:pt x="3260" y="0"/>
                </a:lnTo>
                <a:close/>
                <a:moveTo>
                  <a:pt x="3311" y="0"/>
                </a:moveTo>
                <a:lnTo>
                  <a:pt x="1736" y="4324"/>
                </a:lnTo>
                <a:lnTo>
                  <a:pt x="1739" y="4324"/>
                </a:lnTo>
                <a:lnTo>
                  <a:pt x="3315" y="0"/>
                </a:lnTo>
                <a:lnTo>
                  <a:pt x="3311" y="0"/>
                </a:lnTo>
                <a:close/>
                <a:moveTo>
                  <a:pt x="3363" y="0"/>
                </a:moveTo>
                <a:lnTo>
                  <a:pt x="1787" y="4324"/>
                </a:lnTo>
                <a:lnTo>
                  <a:pt x="1790" y="4324"/>
                </a:lnTo>
                <a:lnTo>
                  <a:pt x="3366" y="0"/>
                </a:lnTo>
                <a:lnTo>
                  <a:pt x="3363" y="0"/>
                </a:lnTo>
                <a:close/>
                <a:moveTo>
                  <a:pt x="3414" y="0"/>
                </a:moveTo>
                <a:lnTo>
                  <a:pt x="1838" y="4324"/>
                </a:lnTo>
                <a:lnTo>
                  <a:pt x="1841" y="4324"/>
                </a:lnTo>
                <a:lnTo>
                  <a:pt x="3417" y="0"/>
                </a:lnTo>
                <a:lnTo>
                  <a:pt x="3414" y="0"/>
                </a:lnTo>
                <a:close/>
                <a:moveTo>
                  <a:pt x="3465" y="0"/>
                </a:moveTo>
                <a:lnTo>
                  <a:pt x="1889" y="4324"/>
                </a:lnTo>
                <a:lnTo>
                  <a:pt x="1892" y="4324"/>
                </a:lnTo>
                <a:lnTo>
                  <a:pt x="3468" y="0"/>
                </a:lnTo>
                <a:lnTo>
                  <a:pt x="3465" y="0"/>
                </a:lnTo>
                <a:close/>
                <a:moveTo>
                  <a:pt x="3516" y="0"/>
                </a:moveTo>
                <a:lnTo>
                  <a:pt x="1939" y="4324"/>
                </a:lnTo>
                <a:lnTo>
                  <a:pt x="1942" y="4324"/>
                </a:lnTo>
                <a:lnTo>
                  <a:pt x="3519" y="0"/>
                </a:lnTo>
                <a:lnTo>
                  <a:pt x="3516" y="0"/>
                </a:lnTo>
                <a:close/>
                <a:moveTo>
                  <a:pt x="3567" y="0"/>
                </a:moveTo>
                <a:lnTo>
                  <a:pt x="1990" y="4324"/>
                </a:lnTo>
                <a:lnTo>
                  <a:pt x="1993" y="4324"/>
                </a:lnTo>
                <a:lnTo>
                  <a:pt x="3570" y="0"/>
                </a:lnTo>
                <a:lnTo>
                  <a:pt x="3567" y="0"/>
                </a:lnTo>
                <a:close/>
                <a:moveTo>
                  <a:pt x="3618" y="0"/>
                </a:moveTo>
                <a:lnTo>
                  <a:pt x="2041" y="4324"/>
                </a:lnTo>
                <a:lnTo>
                  <a:pt x="2045" y="4324"/>
                </a:lnTo>
                <a:lnTo>
                  <a:pt x="3621" y="0"/>
                </a:lnTo>
                <a:lnTo>
                  <a:pt x="3618" y="0"/>
                </a:lnTo>
                <a:close/>
                <a:moveTo>
                  <a:pt x="3669" y="0"/>
                </a:moveTo>
                <a:lnTo>
                  <a:pt x="2092" y="4324"/>
                </a:lnTo>
                <a:lnTo>
                  <a:pt x="2096" y="4324"/>
                </a:lnTo>
                <a:lnTo>
                  <a:pt x="3672" y="0"/>
                </a:lnTo>
                <a:lnTo>
                  <a:pt x="3669" y="0"/>
                </a:lnTo>
                <a:close/>
                <a:moveTo>
                  <a:pt x="3720" y="0"/>
                </a:moveTo>
                <a:lnTo>
                  <a:pt x="2143" y="4324"/>
                </a:lnTo>
                <a:lnTo>
                  <a:pt x="2147" y="4324"/>
                </a:lnTo>
                <a:lnTo>
                  <a:pt x="3724" y="0"/>
                </a:lnTo>
                <a:lnTo>
                  <a:pt x="3720" y="0"/>
                </a:lnTo>
                <a:close/>
                <a:moveTo>
                  <a:pt x="3771" y="0"/>
                </a:moveTo>
                <a:lnTo>
                  <a:pt x="2194" y="4324"/>
                </a:lnTo>
                <a:lnTo>
                  <a:pt x="2198" y="4324"/>
                </a:lnTo>
                <a:lnTo>
                  <a:pt x="3775" y="0"/>
                </a:lnTo>
                <a:lnTo>
                  <a:pt x="3771" y="0"/>
                </a:lnTo>
                <a:close/>
                <a:moveTo>
                  <a:pt x="3822" y="0"/>
                </a:moveTo>
                <a:lnTo>
                  <a:pt x="2245" y="4324"/>
                </a:lnTo>
                <a:lnTo>
                  <a:pt x="2249" y="4324"/>
                </a:lnTo>
                <a:lnTo>
                  <a:pt x="3826" y="0"/>
                </a:lnTo>
                <a:lnTo>
                  <a:pt x="3822" y="0"/>
                </a:lnTo>
                <a:close/>
                <a:moveTo>
                  <a:pt x="3873" y="0"/>
                </a:moveTo>
                <a:lnTo>
                  <a:pt x="2297" y="4324"/>
                </a:lnTo>
                <a:lnTo>
                  <a:pt x="2300" y="4324"/>
                </a:lnTo>
                <a:lnTo>
                  <a:pt x="3877" y="0"/>
                </a:lnTo>
                <a:lnTo>
                  <a:pt x="3873" y="0"/>
                </a:lnTo>
                <a:close/>
                <a:moveTo>
                  <a:pt x="3924" y="0"/>
                </a:moveTo>
                <a:lnTo>
                  <a:pt x="2348" y="4324"/>
                </a:lnTo>
                <a:lnTo>
                  <a:pt x="2351" y="4324"/>
                </a:lnTo>
                <a:lnTo>
                  <a:pt x="3928" y="0"/>
                </a:lnTo>
                <a:lnTo>
                  <a:pt x="3924" y="0"/>
                </a:lnTo>
                <a:close/>
                <a:moveTo>
                  <a:pt x="3975" y="0"/>
                </a:moveTo>
                <a:lnTo>
                  <a:pt x="2399" y="4324"/>
                </a:lnTo>
                <a:lnTo>
                  <a:pt x="2402" y="4324"/>
                </a:lnTo>
                <a:lnTo>
                  <a:pt x="3979" y="0"/>
                </a:lnTo>
                <a:lnTo>
                  <a:pt x="3975" y="0"/>
                </a:lnTo>
                <a:close/>
                <a:moveTo>
                  <a:pt x="4027" y="0"/>
                </a:moveTo>
                <a:lnTo>
                  <a:pt x="2450" y="4324"/>
                </a:lnTo>
                <a:lnTo>
                  <a:pt x="2453" y="4324"/>
                </a:lnTo>
                <a:lnTo>
                  <a:pt x="4030" y="0"/>
                </a:lnTo>
                <a:lnTo>
                  <a:pt x="4027" y="0"/>
                </a:lnTo>
                <a:close/>
                <a:moveTo>
                  <a:pt x="4078" y="0"/>
                </a:moveTo>
                <a:lnTo>
                  <a:pt x="2501" y="4324"/>
                </a:lnTo>
                <a:lnTo>
                  <a:pt x="2504" y="4324"/>
                </a:lnTo>
                <a:lnTo>
                  <a:pt x="4081" y="0"/>
                </a:lnTo>
                <a:lnTo>
                  <a:pt x="4078" y="0"/>
                </a:lnTo>
                <a:close/>
                <a:moveTo>
                  <a:pt x="4129" y="0"/>
                </a:moveTo>
                <a:lnTo>
                  <a:pt x="2552" y="4324"/>
                </a:lnTo>
                <a:lnTo>
                  <a:pt x="2555" y="4324"/>
                </a:lnTo>
                <a:lnTo>
                  <a:pt x="4132" y="0"/>
                </a:lnTo>
                <a:lnTo>
                  <a:pt x="4129" y="0"/>
                </a:lnTo>
                <a:close/>
                <a:moveTo>
                  <a:pt x="4180" y="0"/>
                </a:moveTo>
                <a:lnTo>
                  <a:pt x="2603" y="4324"/>
                </a:lnTo>
                <a:lnTo>
                  <a:pt x="2606" y="4324"/>
                </a:lnTo>
                <a:lnTo>
                  <a:pt x="4183" y="0"/>
                </a:lnTo>
                <a:lnTo>
                  <a:pt x="4180" y="0"/>
                </a:lnTo>
                <a:close/>
                <a:moveTo>
                  <a:pt x="4231" y="0"/>
                </a:moveTo>
                <a:lnTo>
                  <a:pt x="2654" y="4324"/>
                </a:lnTo>
                <a:lnTo>
                  <a:pt x="2658" y="4324"/>
                </a:lnTo>
                <a:lnTo>
                  <a:pt x="4234" y="0"/>
                </a:lnTo>
                <a:lnTo>
                  <a:pt x="4231" y="0"/>
                </a:lnTo>
                <a:close/>
                <a:moveTo>
                  <a:pt x="554" y="0"/>
                </a:moveTo>
                <a:lnTo>
                  <a:pt x="0" y="1519"/>
                </a:lnTo>
                <a:lnTo>
                  <a:pt x="0" y="1529"/>
                </a:lnTo>
                <a:lnTo>
                  <a:pt x="558" y="0"/>
                </a:lnTo>
                <a:lnTo>
                  <a:pt x="554" y="0"/>
                </a:lnTo>
                <a:close/>
                <a:moveTo>
                  <a:pt x="605" y="0"/>
                </a:moveTo>
                <a:lnTo>
                  <a:pt x="0" y="1660"/>
                </a:lnTo>
                <a:lnTo>
                  <a:pt x="0" y="1670"/>
                </a:lnTo>
                <a:lnTo>
                  <a:pt x="609" y="0"/>
                </a:lnTo>
                <a:lnTo>
                  <a:pt x="605" y="0"/>
                </a:lnTo>
                <a:close/>
                <a:moveTo>
                  <a:pt x="656" y="0"/>
                </a:moveTo>
                <a:lnTo>
                  <a:pt x="0" y="1800"/>
                </a:lnTo>
                <a:lnTo>
                  <a:pt x="0" y="1810"/>
                </a:lnTo>
                <a:lnTo>
                  <a:pt x="660" y="0"/>
                </a:lnTo>
                <a:lnTo>
                  <a:pt x="656" y="0"/>
                </a:lnTo>
                <a:close/>
                <a:moveTo>
                  <a:pt x="707" y="0"/>
                </a:moveTo>
                <a:lnTo>
                  <a:pt x="0" y="1940"/>
                </a:lnTo>
                <a:lnTo>
                  <a:pt x="0" y="1950"/>
                </a:lnTo>
                <a:lnTo>
                  <a:pt x="711" y="0"/>
                </a:lnTo>
                <a:lnTo>
                  <a:pt x="707" y="0"/>
                </a:lnTo>
                <a:close/>
                <a:moveTo>
                  <a:pt x="758" y="0"/>
                </a:moveTo>
                <a:lnTo>
                  <a:pt x="0" y="2080"/>
                </a:lnTo>
                <a:lnTo>
                  <a:pt x="0" y="2089"/>
                </a:lnTo>
                <a:lnTo>
                  <a:pt x="762" y="0"/>
                </a:lnTo>
                <a:lnTo>
                  <a:pt x="758" y="0"/>
                </a:lnTo>
                <a:close/>
                <a:moveTo>
                  <a:pt x="810" y="0"/>
                </a:moveTo>
                <a:lnTo>
                  <a:pt x="0" y="2220"/>
                </a:lnTo>
                <a:lnTo>
                  <a:pt x="0" y="2229"/>
                </a:lnTo>
                <a:lnTo>
                  <a:pt x="813" y="0"/>
                </a:lnTo>
                <a:lnTo>
                  <a:pt x="810" y="0"/>
                </a:lnTo>
                <a:close/>
                <a:moveTo>
                  <a:pt x="861" y="0"/>
                </a:moveTo>
                <a:lnTo>
                  <a:pt x="0" y="2360"/>
                </a:lnTo>
                <a:lnTo>
                  <a:pt x="0" y="2369"/>
                </a:lnTo>
                <a:lnTo>
                  <a:pt x="864" y="0"/>
                </a:lnTo>
                <a:lnTo>
                  <a:pt x="861" y="0"/>
                </a:lnTo>
                <a:close/>
                <a:moveTo>
                  <a:pt x="912" y="0"/>
                </a:moveTo>
                <a:lnTo>
                  <a:pt x="0" y="2500"/>
                </a:lnTo>
                <a:lnTo>
                  <a:pt x="0" y="2509"/>
                </a:lnTo>
                <a:lnTo>
                  <a:pt x="915" y="0"/>
                </a:lnTo>
                <a:lnTo>
                  <a:pt x="912" y="0"/>
                </a:lnTo>
                <a:close/>
                <a:moveTo>
                  <a:pt x="963" y="0"/>
                </a:moveTo>
                <a:lnTo>
                  <a:pt x="0" y="2640"/>
                </a:lnTo>
                <a:lnTo>
                  <a:pt x="0" y="2649"/>
                </a:lnTo>
                <a:lnTo>
                  <a:pt x="966" y="0"/>
                </a:lnTo>
                <a:lnTo>
                  <a:pt x="963" y="0"/>
                </a:lnTo>
                <a:close/>
                <a:moveTo>
                  <a:pt x="1014" y="0"/>
                </a:moveTo>
                <a:lnTo>
                  <a:pt x="0" y="2781"/>
                </a:lnTo>
                <a:lnTo>
                  <a:pt x="0" y="2790"/>
                </a:lnTo>
                <a:lnTo>
                  <a:pt x="1017" y="0"/>
                </a:lnTo>
                <a:lnTo>
                  <a:pt x="1014" y="0"/>
                </a:lnTo>
                <a:close/>
                <a:moveTo>
                  <a:pt x="1065" y="0"/>
                </a:moveTo>
                <a:lnTo>
                  <a:pt x="0" y="2921"/>
                </a:lnTo>
                <a:lnTo>
                  <a:pt x="0" y="2930"/>
                </a:lnTo>
                <a:lnTo>
                  <a:pt x="1068" y="0"/>
                </a:lnTo>
                <a:lnTo>
                  <a:pt x="1065" y="0"/>
                </a:lnTo>
                <a:close/>
                <a:moveTo>
                  <a:pt x="1116" y="0"/>
                </a:moveTo>
                <a:lnTo>
                  <a:pt x="0" y="3061"/>
                </a:lnTo>
                <a:lnTo>
                  <a:pt x="0" y="3070"/>
                </a:lnTo>
                <a:lnTo>
                  <a:pt x="1119" y="0"/>
                </a:lnTo>
                <a:lnTo>
                  <a:pt x="1116" y="0"/>
                </a:lnTo>
                <a:close/>
                <a:moveTo>
                  <a:pt x="1167" y="0"/>
                </a:moveTo>
                <a:lnTo>
                  <a:pt x="0" y="3201"/>
                </a:lnTo>
                <a:lnTo>
                  <a:pt x="0" y="3210"/>
                </a:lnTo>
                <a:lnTo>
                  <a:pt x="1171" y="0"/>
                </a:lnTo>
                <a:lnTo>
                  <a:pt x="1167" y="0"/>
                </a:lnTo>
                <a:close/>
                <a:moveTo>
                  <a:pt x="1218" y="0"/>
                </a:moveTo>
                <a:lnTo>
                  <a:pt x="0" y="3341"/>
                </a:lnTo>
                <a:lnTo>
                  <a:pt x="0" y="3350"/>
                </a:lnTo>
                <a:lnTo>
                  <a:pt x="1222" y="0"/>
                </a:lnTo>
                <a:lnTo>
                  <a:pt x="1218" y="0"/>
                </a:lnTo>
                <a:close/>
                <a:moveTo>
                  <a:pt x="1269" y="0"/>
                </a:moveTo>
                <a:lnTo>
                  <a:pt x="0" y="3481"/>
                </a:lnTo>
                <a:lnTo>
                  <a:pt x="0" y="3490"/>
                </a:lnTo>
                <a:lnTo>
                  <a:pt x="1273" y="0"/>
                </a:lnTo>
                <a:lnTo>
                  <a:pt x="1269" y="0"/>
                </a:lnTo>
                <a:close/>
                <a:moveTo>
                  <a:pt x="1320" y="0"/>
                </a:moveTo>
                <a:lnTo>
                  <a:pt x="0" y="3620"/>
                </a:lnTo>
                <a:lnTo>
                  <a:pt x="0" y="3630"/>
                </a:lnTo>
                <a:lnTo>
                  <a:pt x="1324" y="0"/>
                </a:lnTo>
                <a:lnTo>
                  <a:pt x="1320" y="0"/>
                </a:lnTo>
                <a:close/>
                <a:moveTo>
                  <a:pt x="1371" y="0"/>
                </a:moveTo>
                <a:lnTo>
                  <a:pt x="0" y="3760"/>
                </a:lnTo>
                <a:lnTo>
                  <a:pt x="0" y="3770"/>
                </a:lnTo>
                <a:lnTo>
                  <a:pt x="1375" y="0"/>
                </a:lnTo>
                <a:lnTo>
                  <a:pt x="1371" y="0"/>
                </a:lnTo>
                <a:close/>
                <a:moveTo>
                  <a:pt x="1423" y="0"/>
                </a:moveTo>
                <a:lnTo>
                  <a:pt x="0" y="3901"/>
                </a:lnTo>
                <a:lnTo>
                  <a:pt x="0" y="3911"/>
                </a:lnTo>
                <a:lnTo>
                  <a:pt x="1426" y="0"/>
                </a:lnTo>
                <a:lnTo>
                  <a:pt x="1423" y="0"/>
                </a:lnTo>
                <a:close/>
                <a:moveTo>
                  <a:pt x="1474" y="0"/>
                </a:moveTo>
                <a:lnTo>
                  <a:pt x="0" y="4041"/>
                </a:lnTo>
                <a:lnTo>
                  <a:pt x="0" y="4051"/>
                </a:lnTo>
                <a:lnTo>
                  <a:pt x="1477" y="0"/>
                </a:lnTo>
                <a:lnTo>
                  <a:pt x="1474" y="0"/>
                </a:lnTo>
                <a:close/>
                <a:moveTo>
                  <a:pt x="1525" y="0"/>
                </a:moveTo>
                <a:lnTo>
                  <a:pt x="0" y="4181"/>
                </a:lnTo>
                <a:lnTo>
                  <a:pt x="0" y="4191"/>
                </a:lnTo>
                <a:lnTo>
                  <a:pt x="1528" y="0"/>
                </a:lnTo>
                <a:lnTo>
                  <a:pt x="1525" y="0"/>
                </a:lnTo>
                <a:close/>
                <a:moveTo>
                  <a:pt x="1576" y="0"/>
                </a:moveTo>
                <a:lnTo>
                  <a:pt x="0" y="4321"/>
                </a:lnTo>
                <a:lnTo>
                  <a:pt x="0" y="4324"/>
                </a:lnTo>
                <a:lnTo>
                  <a:pt x="2" y="4324"/>
                </a:lnTo>
                <a:lnTo>
                  <a:pt x="1579" y="0"/>
                </a:lnTo>
                <a:lnTo>
                  <a:pt x="1576" y="0"/>
                </a:lnTo>
                <a:close/>
                <a:moveTo>
                  <a:pt x="1627" y="0"/>
                </a:moveTo>
                <a:lnTo>
                  <a:pt x="50" y="4324"/>
                </a:lnTo>
                <a:lnTo>
                  <a:pt x="53" y="4324"/>
                </a:lnTo>
                <a:lnTo>
                  <a:pt x="1630" y="0"/>
                </a:lnTo>
                <a:lnTo>
                  <a:pt x="1627" y="0"/>
                </a:lnTo>
                <a:close/>
                <a:moveTo>
                  <a:pt x="1678" y="0"/>
                </a:moveTo>
                <a:lnTo>
                  <a:pt x="101" y="4324"/>
                </a:lnTo>
                <a:lnTo>
                  <a:pt x="105" y="4324"/>
                </a:lnTo>
                <a:lnTo>
                  <a:pt x="1681" y="0"/>
                </a:lnTo>
                <a:lnTo>
                  <a:pt x="1678" y="0"/>
                </a:lnTo>
                <a:close/>
                <a:moveTo>
                  <a:pt x="1729" y="0"/>
                </a:moveTo>
                <a:lnTo>
                  <a:pt x="152" y="4324"/>
                </a:lnTo>
                <a:lnTo>
                  <a:pt x="156" y="4324"/>
                </a:lnTo>
                <a:lnTo>
                  <a:pt x="1732" y="0"/>
                </a:lnTo>
                <a:lnTo>
                  <a:pt x="1729" y="0"/>
                </a:lnTo>
                <a:close/>
                <a:moveTo>
                  <a:pt x="1780" y="0"/>
                </a:moveTo>
                <a:lnTo>
                  <a:pt x="203" y="4324"/>
                </a:lnTo>
                <a:lnTo>
                  <a:pt x="207" y="4324"/>
                </a:lnTo>
                <a:lnTo>
                  <a:pt x="1783" y="0"/>
                </a:lnTo>
                <a:lnTo>
                  <a:pt x="1780" y="0"/>
                </a:lnTo>
                <a:close/>
                <a:moveTo>
                  <a:pt x="1831" y="0"/>
                </a:moveTo>
                <a:lnTo>
                  <a:pt x="254" y="4324"/>
                </a:lnTo>
                <a:lnTo>
                  <a:pt x="258" y="4324"/>
                </a:lnTo>
                <a:lnTo>
                  <a:pt x="1835" y="0"/>
                </a:lnTo>
                <a:lnTo>
                  <a:pt x="1831" y="0"/>
                </a:lnTo>
                <a:close/>
                <a:moveTo>
                  <a:pt x="1882" y="0"/>
                </a:moveTo>
                <a:lnTo>
                  <a:pt x="305" y="4324"/>
                </a:lnTo>
                <a:lnTo>
                  <a:pt x="309" y="4324"/>
                </a:lnTo>
                <a:lnTo>
                  <a:pt x="1886" y="0"/>
                </a:lnTo>
                <a:lnTo>
                  <a:pt x="1882" y="0"/>
                </a:lnTo>
                <a:close/>
                <a:moveTo>
                  <a:pt x="1932" y="0"/>
                </a:moveTo>
                <a:lnTo>
                  <a:pt x="357" y="4324"/>
                </a:lnTo>
                <a:lnTo>
                  <a:pt x="360" y="4324"/>
                </a:lnTo>
                <a:lnTo>
                  <a:pt x="1936" y="0"/>
                </a:lnTo>
                <a:lnTo>
                  <a:pt x="1932" y="0"/>
                </a:lnTo>
                <a:close/>
                <a:moveTo>
                  <a:pt x="6631" y="0"/>
                </a:moveTo>
                <a:lnTo>
                  <a:pt x="5055" y="4324"/>
                </a:lnTo>
                <a:lnTo>
                  <a:pt x="5058" y="4324"/>
                </a:lnTo>
                <a:lnTo>
                  <a:pt x="6634" y="0"/>
                </a:lnTo>
                <a:lnTo>
                  <a:pt x="6631" y="0"/>
                </a:lnTo>
                <a:close/>
                <a:moveTo>
                  <a:pt x="6580" y="0"/>
                </a:moveTo>
                <a:lnTo>
                  <a:pt x="5004" y="4324"/>
                </a:lnTo>
                <a:lnTo>
                  <a:pt x="5007" y="4324"/>
                </a:lnTo>
                <a:lnTo>
                  <a:pt x="6583" y="0"/>
                </a:lnTo>
                <a:lnTo>
                  <a:pt x="6580" y="0"/>
                </a:lnTo>
                <a:close/>
                <a:moveTo>
                  <a:pt x="6682" y="0"/>
                </a:moveTo>
                <a:lnTo>
                  <a:pt x="5106" y="4324"/>
                </a:lnTo>
                <a:lnTo>
                  <a:pt x="5109" y="4324"/>
                </a:lnTo>
                <a:lnTo>
                  <a:pt x="6685" y="0"/>
                </a:lnTo>
                <a:lnTo>
                  <a:pt x="6682" y="0"/>
                </a:lnTo>
                <a:close/>
                <a:moveTo>
                  <a:pt x="6733" y="0"/>
                </a:moveTo>
                <a:lnTo>
                  <a:pt x="5157" y="4324"/>
                </a:lnTo>
                <a:lnTo>
                  <a:pt x="5160" y="4324"/>
                </a:lnTo>
                <a:lnTo>
                  <a:pt x="6736" y="0"/>
                </a:lnTo>
                <a:lnTo>
                  <a:pt x="6733" y="0"/>
                </a:lnTo>
                <a:close/>
                <a:moveTo>
                  <a:pt x="6784" y="0"/>
                </a:moveTo>
                <a:lnTo>
                  <a:pt x="5208" y="4324"/>
                </a:lnTo>
                <a:lnTo>
                  <a:pt x="5211" y="4324"/>
                </a:lnTo>
                <a:lnTo>
                  <a:pt x="6787" y="0"/>
                </a:lnTo>
                <a:lnTo>
                  <a:pt x="6784" y="0"/>
                </a:lnTo>
                <a:close/>
                <a:moveTo>
                  <a:pt x="6835" y="0"/>
                </a:moveTo>
                <a:lnTo>
                  <a:pt x="5259" y="4324"/>
                </a:lnTo>
                <a:lnTo>
                  <a:pt x="5263" y="4324"/>
                </a:lnTo>
                <a:lnTo>
                  <a:pt x="6838" y="0"/>
                </a:lnTo>
                <a:lnTo>
                  <a:pt x="6835" y="0"/>
                </a:lnTo>
                <a:close/>
                <a:moveTo>
                  <a:pt x="6886" y="0"/>
                </a:moveTo>
                <a:lnTo>
                  <a:pt x="5310" y="4324"/>
                </a:lnTo>
                <a:lnTo>
                  <a:pt x="5314" y="4324"/>
                </a:lnTo>
                <a:lnTo>
                  <a:pt x="6889" y="0"/>
                </a:lnTo>
                <a:lnTo>
                  <a:pt x="6886" y="0"/>
                </a:lnTo>
                <a:close/>
                <a:moveTo>
                  <a:pt x="6937" y="0"/>
                </a:moveTo>
                <a:lnTo>
                  <a:pt x="5361" y="4324"/>
                </a:lnTo>
                <a:lnTo>
                  <a:pt x="5365" y="4324"/>
                </a:lnTo>
                <a:lnTo>
                  <a:pt x="6940" y="0"/>
                </a:lnTo>
                <a:lnTo>
                  <a:pt x="6937" y="0"/>
                </a:lnTo>
                <a:close/>
                <a:moveTo>
                  <a:pt x="6988" y="0"/>
                </a:moveTo>
                <a:lnTo>
                  <a:pt x="5412" y="4324"/>
                </a:lnTo>
                <a:lnTo>
                  <a:pt x="5416" y="4324"/>
                </a:lnTo>
                <a:lnTo>
                  <a:pt x="6992" y="0"/>
                </a:lnTo>
                <a:lnTo>
                  <a:pt x="6988" y="0"/>
                </a:lnTo>
                <a:close/>
                <a:moveTo>
                  <a:pt x="7039" y="0"/>
                </a:moveTo>
                <a:lnTo>
                  <a:pt x="5463" y="4324"/>
                </a:lnTo>
                <a:lnTo>
                  <a:pt x="5467" y="4324"/>
                </a:lnTo>
                <a:lnTo>
                  <a:pt x="7043" y="0"/>
                </a:lnTo>
                <a:lnTo>
                  <a:pt x="7039" y="0"/>
                </a:lnTo>
                <a:close/>
                <a:moveTo>
                  <a:pt x="7090" y="0"/>
                </a:moveTo>
                <a:lnTo>
                  <a:pt x="5515" y="4324"/>
                </a:lnTo>
                <a:lnTo>
                  <a:pt x="5518" y="4324"/>
                </a:lnTo>
                <a:lnTo>
                  <a:pt x="7094" y="0"/>
                </a:lnTo>
                <a:lnTo>
                  <a:pt x="7090" y="0"/>
                </a:lnTo>
                <a:close/>
                <a:moveTo>
                  <a:pt x="7141" y="0"/>
                </a:moveTo>
                <a:lnTo>
                  <a:pt x="5566" y="4324"/>
                </a:lnTo>
                <a:lnTo>
                  <a:pt x="5569" y="4324"/>
                </a:lnTo>
                <a:lnTo>
                  <a:pt x="7145" y="0"/>
                </a:lnTo>
                <a:lnTo>
                  <a:pt x="7141" y="0"/>
                </a:lnTo>
                <a:close/>
                <a:moveTo>
                  <a:pt x="7192" y="0"/>
                </a:moveTo>
                <a:lnTo>
                  <a:pt x="5617" y="4324"/>
                </a:lnTo>
                <a:lnTo>
                  <a:pt x="5620" y="4324"/>
                </a:lnTo>
                <a:lnTo>
                  <a:pt x="7196" y="0"/>
                </a:lnTo>
                <a:lnTo>
                  <a:pt x="7192" y="0"/>
                </a:lnTo>
                <a:close/>
                <a:moveTo>
                  <a:pt x="7244" y="0"/>
                </a:moveTo>
                <a:lnTo>
                  <a:pt x="5668" y="4324"/>
                </a:lnTo>
                <a:lnTo>
                  <a:pt x="5671" y="4324"/>
                </a:lnTo>
                <a:lnTo>
                  <a:pt x="7247" y="0"/>
                </a:lnTo>
                <a:lnTo>
                  <a:pt x="7244" y="0"/>
                </a:lnTo>
                <a:close/>
                <a:moveTo>
                  <a:pt x="7295" y="0"/>
                </a:moveTo>
                <a:lnTo>
                  <a:pt x="5719" y="4324"/>
                </a:lnTo>
                <a:lnTo>
                  <a:pt x="5722" y="4324"/>
                </a:lnTo>
                <a:lnTo>
                  <a:pt x="7298" y="0"/>
                </a:lnTo>
                <a:lnTo>
                  <a:pt x="7295" y="0"/>
                </a:lnTo>
                <a:close/>
                <a:moveTo>
                  <a:pt x="7346" y="0"/>
                </a:moveTo>
                <a:lnTo>
                  <a:pt x="5769" y="4324"/>
                </a:lnTo>
                <a:lnTo>
                  <a:pt x="5772" y="4324"/>
                </a:lnTo>
                <a:lnTo>
                  <a:pt x="7349" y="0"/>
                </a:lnTo>
                <a:lnTo>
                  <a:pt x="7346" y="0"/>
                </a:lnTo>
                <a:close/>
                <a:moveTo>
                  <a:pt x="7397" y="0"/>
                </a:moveTo>
                <a:lnTo>
                  <a:pt x="5820" y="4324"/>
                </a:lnTo>
                <a:lnTo>
                  <a:pt x="5823" y="4324"/>
                </a:lnTo>
                <a:lnTo>
                  <a:pt x="7400" y="0"/>
                </a:lnTo>
                <a:lnTo>
                  <a:pt x="7397" y="0"/>
                </a:lnTo>
                <a:close/>
                <a:moveTo>
                  <a:pt x="7448" y="0"/>
                </a:moveTo>
                <a:lnTo>
                  <a:pt x="5871" y="4324"/>
                </a:lnTo>
                <a:lnTo>
                  <a:pt x="5874" y="4324"/>
                </a:lnTo>
                <a:lnTo>
                  <a:pt x="7451" y="0"/>
                </a:lnTo>
                <a:lnTo>
                  <a:pt x="7448" y="0"/>
                </a:lnTo>
                <a:close/>
                <a:moveTo>
                  <a:pt x="7499" y="0"/>
                </a:moveTo>
                <a:lnTo>
                  <a:pt x="5922" y="4324"/>
                </a:lnTo>
                <a:lnTo>
                  <a:pt x="5926" y="4324"/>
                </a:lnTo>
                <a:lnTo>
                  <a:pt x="7502" y="0"/>
                </a:lnTo>
                <a:lnTo>
                  <a:pt x="7499" y="0"/>
                </a:lnTo>
                <a:close/>
                <a:moveTo>
                  <a:pt x="7550" y="0"/>
                </a:moveTo>
                <a:lnTo>
                  <a:pt x="5973" y="4324"/>
                </a:lnTo>
                <a:lnTo>
                  <a:pt x="5977" y="4324"/>
                </a:lnTo>
                <a:lnTo>
                  <a:pt x="7553" y="0"/>
                </a:lnTo>
                <a:lnTo>
                  <a:pt x="7550" y="0"/>
                </a:lnTo>
                <a:close/>
                <a:moveTo>
                  <a:pt x="7601" y="0"/>
                </a:moveTo>
                <a:lnTo>
                  <a:pt x="6024" y="4324"/>
                </a:lnTo>
                <a:lnTo>
                  <a:pt x="6028" y="4324"/>
                </a:lnTo>
                <a:lnTo>
                  <a:pt x="7605" y="0"/>
                </a:lnTo>
                <a:lnTo>
                  <a:pt x="7601" y="0"/>
                </a:lnTo>
                <a:close/>
                <a:moveTo>
                  <a:pt x="7652" y="0"/>
                </a:moveTo>
                <a:lnTo>
                  <a:pt x="6075" y="4324"/>
                </a:lnTo>
                <a:lnTo>
                  <a:pt x="6079" y="4324"/>
                </a:lnTo>
                <a:lnTo>
                  <a:pt x="7656" y="0"/>
                </a:lnTo>
                <a:lnTo>
                  <a:pt x="7652" y="0"/>
                </a:lnTo>
                <a:close/>
                <a:moveTo>
                  <a:pt x="6126" y="4324"/>
                </a:moveTo>
                <a:lnTo>
                  <a:pt x="6130" y="4324"/>
                </a:lnTo>
                <a:lnTo>
                  <a:pt x="7678" y="79"/>
                </a:lnTo>
                <a:lnTo>
                  <a:pt x="7678" y="69"/>
                </a:lnTo>
                <a:lnTo>
                  <a:pt x="6126" y="4324"/>
                </a:lnTo>
                <a:close/>
                <a:moveTo>
                  <a:pt x="6181" y="4324"/>
                </a:moveTo>
                <a:lnTo>
                  <a:pt x="7678" y="219"/>
                </a:lnTo>
                <a:lnTo>
                  <a:pt x="7678" y="209"/>
                </a:lnTo>
                <a:lnTo>
                  <a:pt x="6178" y="4324"/>
                </a:lnTo>
                <a:lnTo>
                  <a:pt x="6181" y="4324"/>
                </a:lnTo>
                <a:close/>
                <a:moveTo>
                  <a:pt x="6232" y="4324"/>
                </a:moveTo>
                <a:lnTo>
                  <a:pt x="7678" y="358"/>
                </a:lnTo>
                <a:lnTo>
                  <a:pt x="7678" y="349"/>
                </a:lnTo>
                <a:lnTo>
                  <a:pt x="6229" y="4324"/>
                </a:lnTo>
                <a:lnTo>
                  <a:pt x="6232" y="4324"/>
                </a:lnTo>
                <a:close/>
                <a:moveTo>
                  <a:pt x="4333" y="0"/>
                </a:moveTo>
                <a:lnTo>
                  <a:pt x="2756" y="4324"/>
                </a:lnTo>
                <a:lnTo>
                  <a:pt x="2760" y="4324"/>
                </a:lnTo>
                <a:lnTo>
                  <a:pt x="4336" y="0"/>
                </a:lnTo>
                <a:lnTo>
                  <a:pt x="4333" y="0"/>
                </a:lnTo>
                <a:close/>
                <a:moveTo>
                  <a:pt x="4282" y="0"/>
                </a:moveTo>
                <a:lnTo>
                  <a:pt x="2705" y="4324"/>
                </a:lnTo>
                <a:lnTo>
                  <a:pt x="2709" y="4324"/>
                </a:lnTo>
                <a:lnTo>
                  <a:pt x="4285" y="0"/>
                </a:lnTo>
                <a:lnTo>
                  <a:pt x="4282" y="0"/>
                </a:lnTo>
                <a:close/>
                <a:moveTo>
                  <a:pt x="4384" y="0"/>
                </a:moveTo>
                <a:lnTo>
                  <a:pt x="2807" y="4324"/>
                </a:lnTo>
                <a:lnTo>
                  <a:pt x="2811" y="4324"/>
                </a:lnTo>
                <a:lnTo>
                  <a:pt x="4388" y="0"/>
                </a:lnTo>
                <a:lnTo>
                  <a:pt x="4384" y="0"/>
                </a:lnTo>
                <a:close/>
                <a:moveTo>
                  <a:pt x="4435" y="0"/>
                </a:moveTo>
                <a:lnTo>
                  <a:pt x="2858" y="4324"/>
                </a:lnTo>
                <a:lnTo>
                  <a:pt x="2862" y="4324"/>
                </a:lnTo>
                <a:lnTo>
                  <a:pt x="4439" y="0"/>
                </a:lnTo>
                <a:lnTo>
                  <a:pt x="4435" y="0"/>
                </a:lnTo>
                <a:close/>
                <a:moveTo>
                  <a:pt x="4486" y="0"/>
                </a:moveTo>
                <a:lnTo>
                  <a:pt x="2909" y="4324"/>
                </a:lnTo>
                <a:lnTo>
                  <a:pt x="2913" y="4324"/>
                </a:lnTo>
                <a:lnTo>
                  <a:pt x="4490" y="0"/>
                </a:lnTo>
                <a:lnTo>
                  <a:pt x="4486" y="0"/>
                </a:lnTo>
                <a:close/>
                <a:moveTo>
                  <a:pt x="4537" y="0"/>
                </a:moveTo>
                <a:lnTo>
                  <a:pt x="2961" y="4324"/>
                </a:lnTo>
                <a:lnTo>
                  <a:pt x="2964" y="4324"/>
                </a:lnTo>
                <a:lnTo>
                  <a:pt x="4541" y="0"/>
                </a:lnTo>
                <a:lnTo>
                  <a:pt x="4537" y="0"/>
                </a:lnTo>
                <a:close/>
                <a:moveTo>
                  <a:pt x="4588" y="0"/>
                </a:moveTo>
                <a:lnTo>
                  <a:pt x="3012" y="4324"/>
                </a:lnTo>
                <a:lnTo>
                  <a:pt x="3015" y="4324"/>
                </a:lnTo>
                <a:lnTo>
                  <a:pt x="4592" y="0"/>
                </a:lnTo>
                <a:lnTo>
                  <a:pt x="4588" y="0"/>
                </a:lnTo>
                <a:close/>
                <a:moveTo>
                  <a:pt x="4640" y="0"/>
                </a:moveTo>
                <a:lnTo>
                  <a:pt x="3063" y="4324"/>
                </a:lnTo>
                <a:lnTo>
                  <a:pt x="3066" y="4324"/>
                </a:lnTo>
                <a:lnTo>
                  <a:pt x="4643" y="0"/>
                </a:lnTo>
                <a:lnTo>
                  <a:pt x="4640" y="0"/>
                </a:lnTo>
                <a:close/>
                <a:moveTo>
                  <a:pt x="4691" y="0"/>
                </a:moveTo>
                <a:lnTo>
                  <a:pt x="3114" y="4324"/>
                </a:lnTo>
                <a:lnTo>
                  <a:pt x="3117" y="4324"/>
                </a:lnTo>
                <a:lnTo>
                  <a:pt x="4694" y="0"/>
                </a:lnTo>
                <a:lnTo>
                  <a:pt x="4691" y="0"/>
                </a:lnTo>
                <a:close/>
                <a:moveTo>
                  <a:pt x="4742" y="0"/>
                </a:moveTo>
                <a:lnTo>
                  <a:pt x="3165" y="4324"/>
                </a:lnTo>
                <a:lnTo>
                  <a:pt x="3168" y="4324"/>
                </a:lnTo>
                <a:lnTo>
                  <a:pt x="4745" y="0"/>
                </a:lnTo>
                <a:lnTo>
                  <a:pt x="4742" y="0"/>
                </a:lnTo>
                <a:close/>
                <a:moveTo>
                  <a:pt x="4793" y="0"/>
                </a:moveTo>
                <a:lnTo>
                  <a:pt x="3216" y="4324"/>
                </a:lnTo>
                <a:lnTo>
                  <a:pt x="3219" y="4324"/>
                </a:lnTo>
                <a:lnTo>
                  <a:pt x="4796" y="0"/>
                </a:lnTo>
                <a:lnTo>
                  <a:pt x="4793" y="0"/>
                </a:lnTo>
                <a:close/>
                <a:moveTo>
                  <a:pt x="4844" y="0"/>
                </a:moveTo>
                <a:lnTo>
                  <a:pt x="3267" y="4324"/>
                </a:lnTo>
                <a:lnTo>
                  <a:pt x="3270" y="4324"/>
                </a:lnTo>
                <a:lnTo>
                  <a:pt x="4847" y="0"/>
                </a:lnTo>
                <a:lnTo>
                  <a:pt x="4844" y="0"/>
                </a:lnTo>
                <a:close/>
                <a:moveTo>
                  <a:pt x="4895" y="0"/>
                </a:moveTo>
                <a:lnTo>
                  <a:pt x="3318" y="4324"/>
                </a:lnTo>
                <a:lnTo>
                  <a:pt x="3322" y="4324"/>
                </a:lnTo>
                <a:lnTo>
                  <a:pt x="4898" y="0"/>
                </a:lnTo>
                <a:lnTo>
                  <a:pt x="4895" y="0"/>
                </a:lnTo>
                <a:close/>
                <a:moveTo>
                  <a:pt x="4946" y="0"/>
                </a:moveTo>
                <a:lnTo>
                  <a:pt x="3369" y="4324"/>
                </a:lnTo>
                <a:lnTo>
                  <a:pt x="3373" y="4324"/>
                </a:lnTo>
                <a:lnTo>
                  <a:pt x="4949" y="0"/>
                </a:lnTo>
                <a:lnTo>
                  <a:pt x="4946" y="0"/>
                </a:lnTo>
                <a:close/>
                <a:moveTo>
                  <a:pt x="4997" y="0"/>
                </a:moveTo>
                <a:lnTo>
                  <a:pt x="3420" y="4324"/>
                </a:lnTo>
                <a:lnTo>
                  <a:pt x="3424" y="4324"/>
                </a:lnTo>
                <a:lnTo>
                  <a:pt x="5000" y="0"/>
                </a:lnTo>
                <a:lnTo>
                  <a:pt x="4997" y="0"/>
                </a:lnTo>
                <a:close/>
                <a:moveTo>
                  <a:pt x="5048" y="0"/>
                </a:moveTo>
                <a:lnTo>
                  <a:pt x="3471" y="4324"/>
                </a:lnTo>
                <a:lnTo>
                  <a:pt x="3475" y="4324"/>
                </a:lnTo>
                <a:lnTo>
                  <a:pt x="5052" y="0"/>
                </a:lnTo>
                <a:lnTo>
                  <a:pt x="5048" y="0"/>
                </a:lnTo>
                <a:close/>
                <a:moveTo>
                  <a:pt x="5099" y="0"/>
                </a:moveTo>
                <a:lnTo>
                  <a:pt x="3522" y="4324"/>
                </a:lnTo>
                <a:lnTo>
                  <a:pt x="3526" y="4324"/>
                </a:lnTo>
                <a:lnTo>
                  <a:pt x="5103" y="0"/>
                </a:lnTo>
                <a:lnTo>
                  <a:pt x="5099" y="0"/>
                </a:lnTo>
                <a:close/>
                <a:moveTo>
                  <a:pt x="5150" y="0"/>
                </a:moveTo>
                <a:lnTo>
                  <a:pt x="3574" y="4324"/>
                </a:lnTo>
                <a:lnTo>
                  <a:pt x="3577" y="4324"/>
                </a:lnTo>
                <a:lnTo>
                  <a:pt x="5154" y="0"/>
                </a:lnTo>
                <a:lnTo>
                  <a:pt x="5150" y="0"/>
                </a:lnTo>
                <a:close/>
                <a:moveTo>
                  <a:pt x="5201" y="0"/>
                </a:moveTo>
                <a:lnTo>
                  <a:pt x="3625" y="4324"/>
                </a:lnTo>
                <a:lnTo>
                  <a:pt x="3628" y="4324"/>
                </a:lnTo>
                <a:lnTo>
                  <a:pt x="5205" y="0"/>
                </a:lnTo>
                <a:lnTo>
                  <a:pt x="5201" y="0"/>
                </a:lnTo>
                <a:close/>
                <a:moveTo>
                  <a:pt x="5252" y="0"/>
                </a:moveTo>
                <a:lnTo>
                  <a:pt x="3676" y="4324"/>
                </a:lnTo>
                <a:lnTo>
                  <a:pt x="3679" y="4324"/>
                </a:lnTo>
                <a:lnTo>
                  <a:pt x="5256" y="0"/>
                </a:lnTo>
                <a:lnTo>
                  <a:pt x="5252" y="0"/>
                </a:lnTo>
                <a:close/>
                <a:moveTo>
                  <a:pt x="5304" y="0"/>
                </a:moveTo>
                <a:lnTo>
                  <a:pt x="3727" y="4324"/>
                </a:lnTo>
                <a:lnTo>
                  <a:pt x="3730" y="4324"/>
                </a:lnTo>
                <a:lnTo>
                  <a:pt x="5307" y="0"/>
                </a:lnTo>
                <a:lnTo>
                  <a:pt x="5304" y="0"/>
                </a:lnTo>
                <a:close/>
                <a:moveTo>
                  <a:pt x="5355" y="0"/>
                </a:moveTo>
                <a:lnTo>
                  <a:pt x="3778" y="4324"/>
                </a:lnTo>
                <a:lnTo>
                  <a:pt x="3781" y="4324"/>
                </a:lnTo>
                <a:lnTo>
                  <a:pt x="5358" y="0"/>
                </a:lnTo>
                <a:lnTo>
                  <a:pt x="5355" y="0"/>
                </a:lnTo>
                <a:close/>
                <a:moveTo>
                  <a:pt x="5406" y="0"/>
                </a:moveTo>
                <a:lnTo>
                  <a:pt x="3829" y="4324"/>
                </a:lnTo>
                <a:lnTo>
                  <a:pt x="3832" y="4324"/>
                </a:lnTo>
                <a:lnTo>
                  <a:pt x="5409" y="0"/>
                </a:lnTo>
                <a:lnTo>
                  <a:pt x="5406" y="0"/>
                </a:lnTo>
                <a:close/>
                <a:moveTo>
                  <a:pt x="5457" y="0"/>
                </a:moveTo>
                <a:lnTo>
                  <a:pt x="3880" y="4324"/>
                </a:lnTo>
                <a:lnTo>
                  <a:pt x="3883" y="4324"/>
                </a:lnTo>
                <a:lnTo>
                  <a:pt x="5460" y="0"/>
                </a:lnTo>
                <a:lnTo>
                  <a:pt x="5457" y="0"/>
                </a:lnTo>
                <a:close/>
                <a:moveTo>
                  <a:pt x="5508" y="0"/>
                </a:moveTo>
                <a:lnTo>
                  <a:pt x="3931" y="4324"/>
                </a:lnTo>
                <a:lnTo>
                  <a:pt x="3934" y="4324"/>
                </a:lnTo>
                <a:lnTo>
                  <a:pt x="5511" y="0"/>
                </a:lnTo>
                <a:lnTo>
                  <a:pt x="5508" y="0"/>
                </a:lnTo>
                <a:close/>
                <a:moveTo>
                  <a:pt x="5559" y="0"/>
                </a:moveTo>
                <a:lnTo>
                  <a:pt x="3982" y="4324"/>
                </a:lnTo>
                <a:lnTo>
                  <a:pt x="3986" y="4324"/>
                </a:lnTo>
                <a:lnTo>
                  <a:pt x="5562" y="0"/>
                </a:lnTo>
                <a:lnTo>
                  <a:pt x="5559" y="0"/>
                </a:lnTo>
                <a:close/>
                <a:moveTo>
                  <a:pt x="5610" y="0"/>
                </a:moveTo>
                <a:lnTo>
                  <a:pt x="4033" y="4324"/>
                </a:lnTo>
                <a:lnTo>
                  <a:pt x="4037" y="4324"/>
                </a:lnTo>
                <a:lnTo>
                  <a:pt x="5613" y="0"/>
                </a:lnTo>
                <a:lnTo>
                  <a:pt x="5610" y="0"/>
                </a:lnTo>
                <a:close/>
                <a:moveTo>
                  <a:pt x="5661" y="0"/>
                </a:moveTo>
                <a:lnTo>
                  <a:pt x="4084" y="4324"/>
                </a:lnTo>
                <a:lnTo>
                  <a:pt x="4088" y="4324"/>
                </a:lnTo>
                <a:lnTo>
                  <a:pt x="5665" y="0"/>
                </a:lnTo>
                <a:lnTo>
                  <a:pt x="5661" y="0"/>
                </a:lnTo>
                <a:close/>
                <a:moveTo>
                  <a:pt x="5712" y="0"/>
                </a:moveTo>
                <a:lnTo>
                  <a:pt x="4135" y="4324"/>
                </a:lnTo>
                <a:lnTo>
                  <a:pt x="4139" y="4324"/>
                </a:lnTo>
                <a:lnTo>
                  <a:pt x="5716" y="0"/>
                </a:lnTo>
                <a:lnTo>
                  <a:pt x="5712" y="0"/>
                </a:lnTo>
                <a:close/>
                <a:moveTo>
                  <a:pt x="5762" y="0"/>
                </a:moveTo>
                <a:lnTo>
                  <a:pt x="4186" y="4324"/>
                </a:lnTo>
                <a:lnTo>
                  <a:pt x="4190" y="4324"/>
                </a:lnTo>
                <a:lnTo>
                  <a:pt x="5766" y="0"/>
                </a:lnTo>
                <a:lnTo>
                  <a:pt x="5762" y="0"/>
                </a:lnTo>
                <a:close/>
                <a:moveTo>
                  <a:pt x="5813" y="0"/>
                </a:moveTo>
                <a:lnTo>
                  <a:pt x="4238" y="4324"/>
                </a:lnTo>
                <a:lnTo>
                  <a:pt x="4241" y="4324"/>
                </a:lnTo>
                <a:lnTo>
                  <a:pt x="5817" y="0"/>
                </a:lnTo>
                <a:lnTo>
                  <a:pt x="5813" y="0"/>
                </a:lnTo>
                <a:close/>
                <a:moveTo>
                  <a:pt x="5864" y="0"/>
                </a:moveTo>
                <a:lnTo>
                  <a:pt x="4289" y="4324"/>
                </a:lnTo>
                <a:lnTo>
                  <a:pt x="4292" y="4324"/>
                </a:lnTo>
                <a:lnTo>
                  <a:pt x="5868" y="0"/>
                </a:lnTo>
                <a:lnTo>
                  <a:pt x="5864" y="0"/>
                </a:lnTo>
                <a:close/>
                <a:moveTo>
                  <a:pt x="5915" y="0"/>
                </a:moveTo>
                <a:lnTo>
                  <a:pt x="4340" y="4324"/>
                </a:lnTo>
                <a:lnTo>
                  <a:pt x="4343" y="4324"/>
                </a:lnTo>
                <a:lnTo>
                  <a:pt x="5919" y="0"/>
                </a:lnTo>
                <a:lnTo>
                  <a:pt x="5915" y="0"/>
                </a:lnTo>
                <a:close/>
                <a:moveTo>
                  <a:pt x="5967" y="0"/>
                </a:moveTo>
                <a:lnTo>
                  <a:pt x="4391" y="4324"/>
                </a:lnTo>
                <a:lnTo>
                  <a:pt x="4394" y="4324"/>
                </a:lnTo>
                <a:lnTo>
                  <a:pt x="5970" y="0"/>
                </a:lnTo>
                <a:lnTo>
                  <a:pt x="5967" y="0"/>
                </a:lnTo>
                <a:close/>
                <a:moveTo>
                  <a:pt x="6018" y="0"/>
                </a:moveTo>
                <a:lnTo>
                  <a:pt x="4442" y="4324"/>
                </a:lnTo>
                <a:lnTo>
                  <a:pt x="4445" y="4324"/>
                </a:lnTo>
                <a:lnTo>
                  <a:pt x="6021" y="0"/>
                </a:lnTo>
                <a:lnTo>
                  <a:pt x="6018" y="0"/>
                </a:lnTo>
                <a:close/>
                <a:moveTo>
                  <a:pt x="6069" y="0"/>
                </a:moveTo>
                <a:lnTo>
                  <a:pt x="4493" y="4324"/>
                </a:lnTo>
                <a:lnTo>
                  <a:pt x="4496" y="4324"/>
                </a:lnTo>
                <a:lnTo>
                  <a:pt x="6072" y="0"/>
                </a:lnTo>
                <a:lnTo>
                  <a:pt x="6069" y="0"/>
                </a:lnTo>
                <a:close/>
                <a:moveTo>
                  <a:pt x="6120" y="0"/>
                </a:moveTo>
                <a:lnTo>
                  <a:pt x="4544" y="4324"/>
                </a:lnTo>
                <a:lnTo>
                  <a:pt x="4547" y="4324"/>
                </a:lnTo>
                <a:lnTo>
                  <a:pt x="6123" y="0"/>
                </a:lnTo>
                <a:lnTo>
                  <a:pt x="6120" y="0"/>
                </a:lnTo>
                <a:close/>
                <a:moveTo>
                  <a:pt x="6171" y="0"/>
                </a:moveTo>
                <a:lnTo>
                  <a:pt x="4595" y="4324"/>
                </a:lnTo>
                <a:lnTo>
                  <a:pt x="4599" y="4324"/>
                </a:lnTo>
                <a:lnTo>
                  <a:pt x="6174" y="0"/>
                </a:lnTo>
                <a:lnTo>
                  <a:pt x="6171" y="0"/>
                </a:lnTo>
                <a:close/>
                <a:moveTo>
                  <a:pt x="6222" y="0"/>
                </a:moveTo>
                <a:lnTo>
                  <a:pt x="4646" y="4324"/>
                </a:lnTo>
                <a:lnTo>
                  <a:pt x="4650" y="4324"/>
                </a:lnTo>
                <a:lnTo>
                  <a:pt x="6225" y="0"/>
                </a:lnTo>
                <a:lnTo>
                  <a:pt x="6222" y="0"/>
                </a:lnTo>
                <a:close/>
                <a:moveTo>
                  <a:pt x="6273" y="0"/>
                </a:moveTo>
                <a:lnTo>
                  <a:pt x="4697" y="4324"/>
                </a:lnTo>
                <a:lnTo>
                  <a:pt x="4701" y="4324"/>
                </a:lnTo>
                <a:lnTo>
                  <a:pt x="6276" y="0"/>
                </a:lnTo>
                <a:lnTo>
                  <a:pt x="6273" y="0"/>
                </a:lnTo>
                <a:close/>
                <a:moveTo>
                  <a:pt x="6324" y="0"/>
                </a:moveTo>
                <a:lnTo>
                  <a:pt x="4748" y="4324"/>
                </a:lnTo>
                <a:lnTo>
                  <a:pt x="4752" y="4324"/>
                </a:lnTo>
                <a:lnTo>
                  <a:pt x="6328" y="0"/>
                </a:lnTo>
                <a:lnTo>
                  <a:pt x="6324" y="0"/>
                </a:lnTo>
                <a:close/>
                <a:moveTo>
                  <a:pt x="6375" y="0"/>
                </a:moveTo>
                <a:lnTo>
                  <a:pt x="4799" y="4324"/>
                </a:lnTo>
                <a:lnTo>
                  <a:pt x="4803" y="4324"/>
                </a:lnTo>
                <a:lnTo>
                  <a:pt x="6379" y="0"/>
                </a:lnTo>
                <a:lnTo>
                  <a:pt x="6375" y="0"/>
                </a:lnTo>
                <a:close/>
                <a:moveTo>
                  <a:pt x="6426" y="0"/>
                </a:moveTo>
                <a:lnTo>
                  <a:pt x="4850" y="4324"/>
                </a:lnTo>
                <a:lnTo>
                  <a:pt x="4854" y="4324"/>
                </a:lnTo>
                <a:lnTo>
                  <a:pt x="6430" y="0"/>
                </a:lnTo>
                <a:lnTo>
                  <a:pt x="6426" y="0"/>
                </a:lnTo>
                <a:close/>
                <a:moveTo>
                  <a:pt x="6477" y="0"/>
                </a:moveTo>
                <a:lnTo>
                  <a:pt x="4902" y="4324"/>
                </a:lnTo>
                <a:lnTo>
                  <a:pt x="4905" y="4324"/>
                </a:lnTo>
                <a:lnTo>
                  <a:pt x="6481" y="0"/>
                </a:lnTo>
                <a:lnTo>
                  <a:pt x="6477" y="0"/>
                </a:lnTo>
                <a:close/>
                <a:moveTo>
                  <a:pt x="6528" y="0"/>
                </a:moveTo>
                <a:lnTo>
                  <a:pt x="4953" y="4324"/>
                </a:lnTo>
                <a:lnTo>
                  <a:pt x="4956" y="4324"/>
                </a:lnTo>
                <a:lnTo>
                  <a:pt x="6532" y="0"/>
                </a:lnTo>
                <a:lnTo>
                  <a:pt x="6528" y="0"/>
                </a:lnTo>
                <a:close/>
                <a:moveTo>
                  <a:pt x="6283" y="4324"/>
                </a:moveTo>
                <a:lnTo>
                  <a:pt x="7678" y="498"/>
                </a:lnTo>
                <a:lnTo>
                  <a:pt x="7678" y="489"/>
                </a:lnTo>
                <a:lnTo>
                  <a:pt x="6280" y="4324"/>
                </a:lnTo>
                <a:lnTo>
                  <a:pt x="6283" y="4324"/>
                </a:lnTo>
                <a:close/>
                <a:moveTo>
                  <a:pt x="6334" y="4324"/>
                </a:moveTo>
                <a:lnTo>
                  <a:pt x="7678" y="639"/>
                </a:lnTo>
                <a:lnTo>
                  <a:pt x="7678" y="630"/>
                </a:lnTo>
                <a:lnTo>
                  <a:pt x="6331" y="4324"/>
                </a:lnTo>
                <a:lnTo>
                  <a:pt x="6334" y="4324"/>
                </a:lnTo>
                <a:close/>
                <a:moveTo>
                  <a:pt x="6385" y="4324"/>
                </a:moveTo>
                <a:lnTo>
                  <a:pt x="7678" y="779"/>
                </a:lnTo>
                <a:lnTo>
                  <a:pt x="7678" y="770"/>
                </a:lnTo>
                <a:lnTo>
                  <a:pt x="6382" y="4324"/>
                </a:lnTo>
                <a:lnTo>
                  <a:pt x="6385" y="4324"/>
                </a:lnTo>
                <a:close/>
                <a:moveTo>
                  <a:pt x="6436" y="4324"/>
                </a:moveTo>
                <a:lnTo>
                  <a:pt x="7678" y="919"/>
                </a:lnTo>
                <a:lnTo>
                  <a:pt x="7678" y="910"/>
                </a:lnTo>
                <a:lnTo>
                  <a:pt x="6433" y="4324"/>
                </a:lnTo>
                <a:lnTo>
                  <a:pt x="6436" y="4324"/>
                </a:lnTo>
                <a:close/>
                <a:moveTo>
                  <a:pt x="6487" y="4324"/>
                </a:moveTo>
                <a:lnTo>
                  <a:pt x="7678" y="1059"/>
                </a:lnTo>
                <a:lnTo>
                  <a:pt x="7678" y="1050"/>
                </a:lnTo>
                <a:lnTo>
                  <a:pt x="6484" y="4324"/>
                </a:lnTo>
                <a:lnTo>
                  <a:pt x="6487" y="4324"/>
                </a:lnTo>
                <a:close/>
                <a:moveTo>
                  <a:pt x="6539" y="4324"/>
                </a:moveTo>
                <a:lnTo>
                  <a:pt x="7678" y="1199"/>
                </a:lnTo>
                <a:lnTo>
                  <a:pt x="7678" y="1190"/>
                </a:lnTo>
                <a:lnTo>
                  <a:pt x="6535" y="4324"/>
                </a:lnTo>
                <a:lnTo>
                  <a:pt x="6539" y="4324"/>
                </a:lnTo>
                <a:close/>
                <a:moveTo>
                  <a:pt x="6590" y="4324"/>
                </a:moveTo>
                <a:lnTo>
                  <a:pt x="7678" y="1339"/>
                </a:lnTo>
                <a:lnTo>
                  <a:pt x="7678" y="1330"/>
                </a:lnTo>
                <a:lnTo>
                  <a:pt x="6586" y="4324"/>
                </a:lnTo>
                <a:lnTo>
                  <a:pt x="6590" y="4324"/>
                </a:lnTo>
                <a:close/>
                <a:moveTo>
                  <a:pt x="6641" y="4324"/>
                </a:moveTo>
                <a:lnTo>
                  <a:pt x="7678" y="1479"/>
                </a:lnTo>
                <a:lnTo>
                  <a:pt x="7678" y="1470"/>
                </a:lnTo>
                <a:lnTo>
                  <a:pt x="6637" y="4324"/>
                </a:lnTo>
                <a:lnTo>
                  <a:pt x="6641" y="4324"/>
                </a:lnTo>
                <a:close/>
                <a:moveTo>
                  <a:pt x="6692" y="4324"/>
                </a:moveTo>
                <a:lnTo>
                  <a:pt x="7678" y="1619"/>
                </a:lnTo>
                <a:lnTo>
                  <a:pt x="7678" y="1610"/>
                </a:lnTo>
                <a:lnTo>
                  <a:pt x="6688" y="4324"/>
                </a:lnTo>
                <a:lnTo>
                  <a:pt x="6692" y="4324"/>
                </a:lnTo>
                <a:close/>
                <a:moveTo>
                  <a:pt x="6743" y="4324"/>
                </a:moveTo>
                <a:lnTo>
                  <a:pt x="7678" y="1760"/>
                </a:lnTo>
                <a:lnTo>
                  <a:pt x="7678" y="1751"/>
                </a:lnTo>
                <a:lnTo>
                  <a:pt x="6739" y="4324"/>
                </a:lnTo>
                <a:lnTo>
                  <a:pt x="6743" y="4324"/>
                </a:lnTo>
                <a:close/>
                <a:moveTo>
                  <a:pt x="6794" y="4324"/>
                </a:moveTo>
                <a:lnTo>
                  <a:pt x="7678" y="1900"/>
                </a:lnTo>
                <a:lnTo>
                  <a:pt x="7678" y="1890"/>
                </a:lnTo>
                <a:lnTo>
                  <a:pt x="6791" y="4324"/>
                </a:lnTo>
                <a:lnTo>
                  <a:pt x="6794" y="4324"/>
                </a:lnTo>
                <a:close/>
                <a:moveTo>
                  <a:pt x="6845" y="4324"/>
                </a:moveTo>
                <a:lnTo>
                  <a:pt x="7678" y="2040"/>
                </a:lnTo>
                <a:lnTo>
                  <a:pt x="7678" y="2030"/>
                </a:lnTo>
                <a:lnTo>
                  <a:pt x="6842" y="4324"/>
                </a:lnTo>
                <a:lnTo>
                  <a:pt x="6845" y="4324"/>
                </a:lnTo>
                <a:close/>
                <a:moveTo>
                  <a:pt x="6896" y="4324"/>
                </a:moveTo>
                <a:lnTo>
                  <a:pt x="7678" y="2180"/>
                </a:lnTo>
                <a:lnTo>
                  <a:pt x="7678" y="2170"/>
                </a:lnTo>
                <a:lnTo>
                  <a:pt x="6893" y="4324"/>
                </a:lnTo>
                <a:lnTo>
                  <a:pt x="6896" y="4324"/>
                </a:lnTo>
                <a:close/>
                <a:moveTo>
                  <a:pt x="6947" y="4324"/>
                </a:moveTo>
                <a:lnTo>
                  <a:pt x="7678" y="2320"/>
                </a:lnTo>
                <a:lnTo>
                  <a:pt x="7678" y="2310"/>
                </a:lnTo>
                <a:lnTo>
                  <a:pt x="6944" y="4324"/>
                </a:lnTo>
                <a:lnTo>
                  <a:pt x="6947" y="4324"/>
                </a:lnTo>
                <a:close/>
                <a:moveTo>
                  <a:pt x="6998" y="4324"/>
                </a:moveTo>
                <a:lnTo>
                  <a:pt x="7678" y="2460"/>
                </a:lnTo>
                <a:lnTo>
                  <a:pt x="7678" y="2450"/>
                </a:lnTo>
                <a:lnTo>
                  <a:pt x="6995" y="4324"/>
                </a:lnTo>
                <a:lnTo>
                  <a:pt x="6998" y="4324"/>
                </a:lnTo>
                <a:close/>
                <a:moveTo>
                  <a:pt x="7049" y="4324"/>
                </a:moveTo>
                <a:lnTo>
                  <a:pt x="7678" y="2600"/>
                </a:lnTo>
                <a:lnTo>
                  <a:pt x="7678" y="2590"/>
                </a:lnTo>
                <a:lnTo>
                  <a:pt x="7046" y="4324"/>
                </a:lnTo>
                <a:lnTo>
                  <a:pt x="7049" y="4324"/>
                </a:lnTo>
                <a:close/>
                <a:moveTo>
                  <a:pt x="7100" y="4324"/>
                </a:moveTo>
                <a:lnTo>
                  <a:pt x="7678" y="2741"/>
                </a:lnTo>
                <a:lnTo>
                  <a:pt x="7678" y="2731"/>
                </a:lnTo>
                <a:lnTo>
                  <a:pt x="7097" y="4324"/>
                </a:lnTo>
                <a:lnTo>
                  <a:pt x="7100" y="4324"/>
                </a:lnTo>
                <a:close/>
                <a:moveTo>
                  <a:pt x="7151" y="4324"/>
                </a:moveTo>
                <a:lnTo>
                  <a:pt x="7678" y="2880"/>
                </a:lnTo>
                <a:lnTo>
                  <a:pt x="7678" y="2871"/>
                </a:lnTo>
                <a:lnTo>
                  <a:pt x="7148" y="4324"/>
                </a:lnTo>
                <a:lnTo>
                  <a:pt x="7151" y="4324"/>
                </a:lnTo>
                <a:close/>
                <a:moveTo>
                  <a:pt x="7203" y="4324"/>
                </a:moveTo>
                <a:lnTo>
                  <a:pt x="7678" y="3020"/>
                </a:lnTo>
                <a:lnTo>
                  <a:pt x="7678" y="3011"/>
                </a:lnTo>
                <a:lnTo>
                  <a:pt x="7199" y="4324"/>
                </a:lnTo>
                <a:lnTo>
                  <a:pt x="7203" y="4324"/>
                </a:lnTo>
                <a:close/>
                <a:moveTo>
                  <a:pt x="7254" y="4324"/>
                </a:moveTo>
                <a:lnTo>
                  <a:pt x="7678" y="3160"/>
                </a:lnTo>
                <a:lnTo>
                  <a:pt x="7678" y="3151"/>
                </a:lnTo>
                <a:lnTo>
                  <a:pt x="7250" y="4324"/>
                </a:lnTo>
                <a:lnTo>
                  <a:pt x="7254" y="4324"/>
                </a:lnTo>
                <a:close/>
                <a:moveTo>
                  <a:pt x="7305" y="4324"/>
                </a:moveTo>
                <a:lnTo>
                  <a:pt x="7678" y="3300"/>
                </a:lnTo>
                <a:lnTo>
                  <a:pt x="7678" y="3291"/>
                </a:lnTo>
                <a:lnTo>
                  <a:pt x="7301" y="4324"/>
                </a:lnTo>
                <a:lnTo>
                  <a:pt x="7305" y="4324"/>
                </a:lnTo>
                <a:close/>
                <a:moveTo>
                  <a:pt x="7356" y="4324"/>
                </a:moveTo>
                <a:lnTo>
                  <a:pt x="7678" y="3440"/>
                </a:lnTo>
                <a:lnTo>
                  <a:pt x="7678" y="3431"/>
                </a:lnTo>
                <a:lnTo>
                  <a:pt x="7352" y="4324"/>
                </a:lnTo>
                <a:lnTo>
                  <a:pt x="7356" y="4324"/>
                </a:lnTo>
                <a:close/>
                <a:moveTo>
                  <a:pt x="7407" y="4324"/>
                </a:moveTo>
                <a:lnTo>
                  <a:pt x="7678" y="3580"/>
                </a:lnTo>
                <a:lnTo>
                  <a:pt x="7678" y="3571"/>
                </a:lnTo>
                <a:lnTo>
                  <a:pt x="7403" y="4324"/>
                </a:lnTo>
                <a:lnTo>
                  <a:pt x="7407" y="4324"/>
                </a:lnTo>
                <a:close/>
                <a:moveTo>
                  <a:pt x="7458" y="4324"/>
                </a:moveTo>
                <a:lnTo>
                  <a:pt x="7678" y="3720"/>
                </a:lnTo>
                <a:lnTo>
                  <a:pt x="7678" y="3711"/>
                </a:lnTo>
                <a:lnTo>
                  <a:pt x="7455" y="4324"/>
                </a:lnTo>
                <a:lnTo>
                  <a:pt x="7458" y="4324"/>
                </a:lnTo>
                <a:close/>
                <a:moveTo>
                  <a:pt x="7509" y="4324"/>
                </a:moveTo>
                <a:lnTo>
                  <a:pt x="7678" y="3861"/>
                </a:lnTo>
                <a:lnTo>
                  <a:pt x="7678" y="3852"/>
                </a:lnTo>
                <a:lnTo>
                  <a:pt x="7506" y="4324"/>
                </a:lnTo>
                <a:lnTo>
                  <a:pt x="7509" y="4324"/>
                </a:lnTo>
                <a:close/>
                <a:moveTo>
                  <a:pt x="7560" y="4324"/>
                </a:moveTo>
                <a:lnTo>
                  <a:pt x="7678" y="4001"/>
                </a:lnTo>
                <a:lnTo>
                  <a:pt x="7678" y="3992"/>
                </a:lnTo>
                <a:lnTo>
                  <a:pt x="7557" y="4324"/>
                </a:lnTo>
                <a:lnTo>
                  <a:pt x="7560" y="4324"/>
                </a:lnTo>
                <a:close/>
                <a:moveTo>
                  <a:pt x="7611" y="4324"/>
                </a:moveTo>
                <a:lnTo>
                  <a:pt x="7678" y="4141"/>
                </a:lnTo>
                <a:lnTo>
                  <a:pt x="7678" y="4132"/>
                </a:lnTo>
                <a:lnTo>
                  <a:pt x="7608" y="4324"/>
                </a:lnTo>
                <a:lnTo>
                  <a:pt x="7611" y="4324"/>
                </a:lnTo>
                <a:close/>
                <a:moveTo>
                  <a:pt x="7662" y="4324"/>
                </a:moveTo>
                <a:lnTo>
                  <a:pt x="7678" y="4281"/>
                </a:lnTo>
                <a:lnTo>
                  <a:pt x="7678" y="4272"/>
                </a:lnTo>
                <a:lnTo>
                  <a:pt x="7659" y="4324"/>
                </a:lnTo>
                <a:lnTo>
                  <a:pt x="7662" y="432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42478A-79DC-4626-BCD1-F04ED774B5A8}"/>
              </a:ext>
            </a:extLst>
          </p:cNvPr>
          <p:cNvSpPr/>
          <p:nvPr userDrawn="1"/>
        </p:nvSpPr>
        <p:spPr>
          <a:xfrm>
            <a:off x="-3175" y="0"/>
            <a:ext cx="12192000" cy="6162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C1F81F-5F07-47A1-A214-58E2045D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499245-0B05-412A-BF3C-4534766FD1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227" y="6308513"/>
            <a:ext cx="2889504" cy="40633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9A7EE3E-3B91-C24F-995C-E65BB3FA89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0227" y="1516306"/>
            <a:ext cx="10716094" cy="3130062"/>
          </a:xfrm>
          <a:prstGeom prst="rect">
            <a:avLst/>
          </a:prstGeom>
        </p:spPr>
        <p:txBody>
          <a:bodyPr lIns="0" rIns="0" anchor="ctr"/>
          <a:lstStyle>
            <a:lvl1pPr algn="l">
              <a:lnSpc>
                <a:spcPct val="85000"/>
              </a:lnSpc>
              <a:defRPr sz="7200" b="1" i="0" spc="-150">
                <a:solidFill>
                  <a:schemeClr val="bg1"/>
                </a:solidFill>
                <a:latin typeface="Book Antiqua" panose="02040602050305030304" pitchFamily="18" charset="0"/>
                <a:ea typeface="Tahoma" panose="020B0604030504040204" pitchFamily="34" charset="0"/>
                <a:cs typeface="David" panose="020E0502060401010101" pitchFamily="34" charset="-79"/>
              </a:defRPr>
            </a:lvl1pPr>
          </a:lstStyle>
          <a:p>
            <a:r>
              <a:rPr lang="en-US" dirty="0"/>
              <a:t>Master title slide style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8F3ABBEE-ACB7-0B49-B4CF-F51799B550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0700" y="4840922"/>
            <a:ext cx="3544888" cy="199112"/>
          </a:xfrm>
          <a:prstGeom prst="rect">
            <a:avLst/>
          </a:prstGeom>
        </p:spPr>
        <p:txBody>
          <a:bodyPr lIns="0" rIns="0"/>
          <a:lstStyle>
            <a:lvl1pPr marL="0" indent="0">
              <a:lnSpc>
                <a:spcPts val="122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 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563DEB8-A147-1E4C-81A3-08107FB23F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0226" y="5110919"/>
            <a:ext cx="3545361" cy="16733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57AF0D73-3894-7048-B729-066D462FB9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0226" y="5349135"/>
            <a:ext cx="3545361" cy="176201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Presented to Lorem Ipsum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C1B80D6-0F9E-224C-83D9-FC53338A3F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26" y="5596221"/>
            <a:ext cx="3545361" cy="180465"/>
          </a:xfrm>
          <a:prstGeom prst="rect">
            <a:avLst/>
          </a:prstGeom>
        </p:spPr>
        <p:txBody>
          <a:bodyPr lIns="0" rIns="0"/>
          <a:lstStyle>
            <a:lvl1pPr marL="0" indent="0" algn="l">
              <a:lnSpc>
                <a:spcPct val="6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lnSpc>
                <a:spcPct val="60000"/>
              </a:lnSpc>
              <a:buNone/>
              <a:defRPr sz="1600"/>
            </a:lvl2pPr>
            <a:lvl3pPr marL="914400" indent="0" algn="l">
              <a:lnSpc>
                <a:spcPct val="60000"/>
              </a:lnSpc>
              <a:buNone/>
              <a:defRPr sz="1600"/>
            </a:lvl3pPr>
            <a:lvl4pPr marL="1371600" indent="0" algn="l">
              <a:lnSpc>
                <a:spcPct val="60000"/>
              </a:lnSpc>
              <a:buNone/>
              <a:defRPr sz="1600"/>
            </a:lvl4pPr>
          </a:lstStyle>
          <a:p>
            <a:pPr lvl="0"/>
            <a:r>
              <a:rPr lang="en-US" dirty="0"/>
              <a:t>Date 00/00/00</a:t>
            </a:r>
          </a:p>
        </p:txBody>
      </p:sp>
    </p:spTree>
    <p:extLst>
      <p:ext uri="{BB962C8B-B14F-4D97-AF65-F5344CB8AC3E}">
        <p14:creationId xmlns:p14="http://schemas.microsoft.com/office/powerpoint/2010/main" val="2164760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950976" y="1298448"/>
            <a:ext cx="1028700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bre Franklin Black"/>
              <a:buNone/>
              <a:defRPr sz="3200" b="1" i="0" u="none" strike="noStrike" cap="none">
                <a:solidFill>
                  <a:schemeClr val="accent1"/>
                </a:solidFill>
                <a:latin typeface="Libre Franklin Black"/>
                <a:ea typeface="Libre Franklin Black"/>
                <a:cs typeface="Libre Franklin Black"/>
                <a:sym typeface="Libre Franklin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6096000" y="1"/>
            <a:ext cx="5677693" cy="818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950976" y="2487168"/>
            <a:ext cx="5029200" cy="326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97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223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3"/>
          </p:nvPr>
        </p:nvSpPr>
        <p:spPr>
          <a:xfrm>
            <a:off x="950976" y="1865376"/>
            <a:ext cx="502920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4"/>
          </p:nvPr>
        </p:nvSpPr>
        <p:spPr>
          <a:xfrm>
            <a:off x="6208776" y="2487168"/>
            <a:ext cx="5029200" cy="3260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&gt;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971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Courier New"/>
              <a:buChar char="o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3223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32"/>
              <a:buFont typeface="Arial"/>
              <a:buChar char="−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5"/>
          </p:nvPr>
        </p:nvSpPr>
        <p:spPr>
          <a:xfrm>
            <a:off x="6208776" y="1865376"/>
            <a:ext cx="5029200" cy="566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marR="0" lvl="0" indent="-228600" algn="l" rtl="0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1288339" y="6418670"/>
            <a:ext cx="486148" cy="30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chemeClr val="accen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16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 flipH="1">
            <a:off x="11364480" y="6418800"/>
            <a:ext cx="119160" cy="32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/>
          <p:cNvSpPr/>
          <p:nvPr/>
        </p:nvSpPr>
        <p:spPr>
          <a:xfrm>
            <a:off x="418320" y="6255000"/>
            <a:ext cx="1135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Google Shape;13;p10"/>
          <p:cNvPicPr/>
          <p:nvPr/>
        </p:nvPicPr>
        <p:blipFill>
          <a:blip r:embed="rId16"/>
          <a:stretch/>
        </p:blipFill>
        <p:spPr>
          <a:xfrm>
            <a:off x="386640" y="82440"/>
            <a:ext cx="896040" cy="645120"/>
          </a:xfrm>
          <a:prstGeom prst="rect">
            <a:avLst/>
          </a:prstGeom>
          <a:ln>
            <a:noFill/>
          </a:ln>
        </p:spPr>
      </p:pic>
      <p:pic>
        <p:nvPicPr>
          <p:cNvPr id="3" name="Google Shape;14;p10"/>
          <p:cNvPicPr/>
          <p:nvPr/>
        </p:nvPicPr>
        <p:blipFill>
          <a:blip r:embed="rId17"/>
          <a:stretch/>
        </p:blipFill>
        <p:spPr>
          <a:xfrm>
            <a:off x="419040" y="6410880"/>
            <a:ext cx="2266200" cy="31752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10420920" y="6418800"/>
            <a:ext cx="86580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4684"/>
                </a:solidFill>
                <a:latin typeface="Libre Franklin Medium"/>
                <a:ea typeface="Libre Franklin Medium"/>
              </a:rPr>
              <a:t>ncat.edu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12190680" cy="6863040"/>
            <a:chOff x="0" y="0"/>
            <a:chExt cx="12190680" cy="6863040"/>
          </a:xfrm>
        </p:grpSpPr>
        <p:sp>
          <p:nvSpPr>
            <p:cNvPr id="6" name="CustomShape 5"/>
            <p:cNvSpPr/>
            <p:nvPr/>
          </p:nvSpPr>
          <p:spPr>
            <a:xfrm>
              <a:off x="0" y="3240"/>
              <a:ext cx="12190680" cy="8139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6"/>
            <p:cNvSpPr/>
            <p:nvPr/>
          </p:nvSpPr>
          <p:spPr>
            <a:xfrm>
              <a:off x="1440" y="0"/>
              <a:ext cx="12187440" cy="6863040"/>
            </a:xfrm>
            <a:custGeom>
              <a:avLst/>
              <a:gdLst/>
              <a:ahLst/>
              <a:cxnLst/>
              <a:rect l="l" t="t" r="r" b="b"/>
              <a:pathLst>
                <a:path w="7678" h="4324">
                  <a:moveTo>
                    <a:pt x="47" y="0"/>
                  </a:moveTo>
                  <a:lnTo>
                    <a:pt x="0" y="128"/>
                  </a:lnTo>
                  <a:lnTo>
                    <a:pt x="0" y="119"/>
                  </a:lnTo>
                  <a:lnTo>
                    <a:pt x="43" y="0"/>
                  </a:lnTo>
                  <a:lnTo>
                    <a:pt x="47" y="0"/>
                  </a:lnTo>
                  <a:close/>
                  <a:moveTo>
                    <a:pt x="94" y="0"/>
                  </a:moveTo>
                  <a:lnTo>
                    <a:pt x="0" y="259"/>
                  </a:lnTo>
                  <a:lnTo>
                    <a:pt x="0" y="268"/>
                  </a:lnTo>
                  <a:lnTo>
                    <a:pt x="98" y="0"/>
                  </a:lnTo>
                  <a:lnTo>
                    <a:pt x="94" y="0"/>
                  </a:lnTo>
                  <a:close/>
                  <a:moveTo>
                    <a:pt x="146" y="0"/>
                  </a:moveTo>
                  <a:lnTo>
                    <a:pt x="0" y="399"/>
                  </a:lnTo>
                  <a:lnTo>
                    <a:pt x="0" y="408"/>
                  </a:lnTo>
                  <a:lnTo>
                    <a:pt x="149" y="0"/>
                  </a:lnTo>
                  <a:lnTo>
                    <a:pt x="146" y="0"/>
                  </a:lnTo>
                  <a:close/>
                  <a:moveTo>
                    <a:pt x="197" y="0"/>
                  </a:moveTo>
                  <a:lnTo>
                    <a:pt x="0" y="539"/>
                  </a:lnTo>
                  <a:lnTo>
                    <a:pt x="0" y="549"/>
                  </a:lnTo>
                  <a:lnTo>
                    <a:pt x="200" y="0"/>
                  </a:lnTo>
                  <a:lnTo>
                    <a:pt x="197" y="0"/>
                  </a:lnTo>
                  <a:close/>
                  <a:moveTo>
                    <a:pt x="248" y="0"/>
                  </a:moveTo>
                  <a:lnTo>
                    <a:pt x="0" y="680"/>
                  </a:lnTo>
                  <a:lnTo>
                    <a:pt x="0" y="689"/>
                  </a:lnTo>
                  <a:lnTo>
                    <a:pt x="251" y="0"/>
                  </a:lnTo>
                  <a:lnTo>
                    <a:pt x="248" y="0"/>
                  </a:lnTo>
                  <a:close/>
                  <a:moveTo>
                    <a:pt x="299" y="0"/>
                  </a:moveTo>
                  <a:lnTo>
                    <a:pt x="0" y="820"/>
                  </a:lnTo>
                  <a:lnTo>
                    <a:pt x="0" y="829"/>
                  </a:lnTo>
                  <a:lnTo>
                    <a:pt x="302" y="0"/>
                  </a:lnTo>
                  <a:lnTo>
                    <a:pt x="299" y="0"/>
                  </a:lnTo>
                  <a:close/>
                  <a:moveTo>
                    <a:pt x="350" y="0"/>
                  </a:moveTo>
                  <a:lnTo>
                    <a:pt x="0" y="960"/>
                  </a:lnTo>
                  <a:lnTo>
                    <a:pt x="0" y="969"/>
                  </a:lnTo>
                  <a:lnTo>
                    <a:pt x="353" y="0"/>
                  </a:lnTo>
                  <a:lnTo>
                    <a:pt x="350" y="0"/>
                  </a:lnTo>
                  <a:close/>
                  <a:moveTo>
                    <a:pt x="401" y="0"/>
                  </a:moveTo>
                  <a:lnTo>
                    <a:pt x="0" y="1099"/>
                  </a:lnTo>
                  <a:lnTo>
                    <a:pt x="0" y="1109"/>
                  </a:lnTo>
                  <a:lnTo>
                    <a:pt x="404" y="0"/>
                  </a:lnTo>
                  <a:lnTo>
                    <a:pt x="401" y="0"/>
                  </a:lnTo>
                  <a:close/>
                  <a:moveTo>
                    <a:pt x="452" y="0"/>
                  </a:moveTo>
                  <a:lnTo>
                    <a:pt x="0" y="1239"/>
                  </a:lnTo>
                  <a:lnTo>
                    <a:pt x="0" y="1249"/>
                  </a:lnTo>
                  <a:lnTo>
                    <a:pt x="455" y="0"/>
                  </a:lnTo>
                  <a:lnTo>
                    <a:pt x="452" y="0"/>
                  </a:lnTo>
                  <a:close/>
                  <a:moveTo>
                    <a:pt x="503" y="0"/>
                  </a:moveTo>
                  <a:lnTo>
                    <a:pt x="0" y="1379"/>
                  </a:lnTo>
                  <a:lnTo>
                    <a:pt x="0" y="1389"/>
                  </a:lnTo>
                  <a:lnTo>
                    <a:pt x="507" y="0"/>
                  </a:lnTo>
                  <a:lnTo>
                    <a:pt x="503" y="0"/>
                  </a:lnTo>
                  <a:close/>
                  <a:moveTo>
                    <a:pt x="2034" y="0"/>
                  </a:moveTo>
                  <a:lnTo>
                    <a:pt x="459" y="4324"/>
                  </a:lnTo>
                  <a:lnTo>
                    <a:pt x="462" y="4324"/>
                  </a:lnTo>
                  <a:lnTo>
                    <a:pt x="2038" y="0"/>
                  </a:lnTo>
                  <a:lnTo>
                    <a:pt x="2034" y="0"/>
                  </a:lnTo>
                  <a:close/>
                  <a:moveTo>
                    <a:pt x="1983" y="0"/>
                  </a:moveTo>
                  <a:lnTo>
                    <a:pt x="408" y="4324"/>
                  </a:lnTo>
                  <a:lnTo>
                    <a:pt x="411" y="4324"/>
                  </a:lnTo>
                  <a:lnTo>
                    <a:pt x="1987" y="0"/>
                  </a:lnTo>
                  <a:lnTo>
                    <a:pt x="1983" y="0"/>
                  </a:lnTo>
                  <a:close/>
                  <a:moveTo>
                    <a:pt x="2086" y="0"/>
                  </a:moveTo>
                  <a:lnTo>
                    <a:pt x="510" y="4324"/>
                  </a:lnTo>
                  <a:lnTo>
                    <a:pt x="513" y="4324"/>
                  </a:lnTo>
                  <a:lnTo>
                    <a:pt x="2089" y="0"/>
                  </a:lnTo>
                  <a:lnTo>
                    <a:pt x="2086" y="0"/>
                  </a:lnTo>
                  <a:close/>
                  <a:moveTo>
                    <a:pt x="2137" y="0"/>
                  </a:moveTo>
                  <a:lnTo>
                    <a:pt x="561" y="4324"/>
                  </a:lnTo>
                  <a:lnTo>
                    <a:pt x="564" y="4324"/>
                  </a:lnTo>
                  <a:lnTo>
                    <a:pt x="2140" y="0"/>
                  </a:lnTo>
                  <a:lnTo>
                    <a:pt x="2137" y="0"/>
                  </a:lnTo>
                  <a:close/>
                  <a:moveTo>
                    <a:pt x="2188" y="0"/>
                  </a:moveTo>
                  <a:lnTo>
                    <a:pt x="612" y="4324"/>
                  </a:lnTo>
                  <a:lnTo>
                    <a:pt x="615" y="4324"/>
                  </a:lnTo>
                  <a:lnTo>
                    <a:pt x="2191" y="0"/>
                  </a:lnTo>
                  <a:lnTo>
                    <a:pt x="2188" y="0"/>
                  </a:lnTo>
                  <a:close/>
                  <a:moveTo>
                    <a:pt x="2239" y="0"/>
                  </a:moveTo>
                  <a:lnTo>
                    <a:pt x="663" y="4324"/>
                  </a:lnTo>
                  <a:lnTo>
                    <a:pt x="666" y="4324"/>
                  </a:lnTo>
                  <a:lnTo>
                    <a:pt x="2242" y="0"/>
                  </a:lnTo>
                  <a:lnTo>
                    <a:pt x="2239" y="0"/>
                  </a:lnTo>
                  <a:close/>
                  <a:moveTo>
                    <a:pt x="2290" y="0"/>
                  </a:moveTo>
                  <a:lnTo>
                    <a:pt x="714" y="4324"/>
                  </a:lnTo>
                  <a:lnTo>
                    <a:pt x="718" y="4324"/>
                  </a:lnTo>
                  <a:lnTo>
                    <a:pt x="2293" y="0"/>
                  </a:lnTo>
                  <a:lnTo>
                    <a:pt x="2290" y="0"/>
                  </a:lnTo>
                  <a:close/>
                  <a:moveTo>
                    <a:pt x="2341" y="0"/>
                  </a:moveTo>
                  <a:lnTo>
                    <a:pt x="765" y="4324"/>
                  </a:lnTo>
                  <a:lnTo>
                    <a:pt x="769" y="4324"/>
                  </a:lnTo>
                  <a:lnTo>
                    <a:pt x="2344" y="0"/>
                  </a:lnTo>
                  <a:lnTo>
                    <a:pt x="2341" y="0"/>
                  </a:lnTo>
                  <a:close/>
                  <a:moveTo>
                    <a:pt x="2392" y="0"/>
                  </a:moveTo>
                  <a:lnTo>
                    <a:pt x="816" y="4324"/>
                  </a:lnTo>
                  <a:lnTo>
                    <a:pt x="820" y="4324"/>
                  </a:lnTo>
                  <a:lnTo>
                    <a:pt x="2395" y="0"/>
                  </a:lnTo>
                  <a:lnTo>
                    <a:pt x="2392" y="0"/>
                  </a:lnTo>
                  <a:close/>
                  <a:moveTo>
                    <a:pt x="2443" y="0"/>
                  </a:moveTo>
                  <a:lnTo>
                    <a:pt x="867" y="4324"/>
                  </a:lnTo>
                  <a:lnTo>
                    <a:pt x="871" y="4324"/>
                  </a:lnTo>
                  <a:lnTo>
                    <a:pt x="2447" y="0"/>
                  </a:lnTo>
                  <a:lnTo>
                    <a:pt x="2443" y="0"/>
                  </a:lnTo>
                  <a:close/>
                  <a:moveTo>
                    <a:pt x="2494" y="0"/>
                  </a:moveTo>
                  <a:lnTo>
                    <a:pt x="918" y="4324"/>
                  </a:lnTo>
                  <a:lnTo>
                    <a:pt x="922" y="4324"/>
                  </a:lnTo>
                  <a:lnTo>
                    <a:pt x="2498" y="0"/>
                  </a:lnTo>
                  <a:lnTo>
                    <a:pt x="2494" y="0"/>
                  </a:lnTo>
                  <a:close/>
                  <a:moveTo>
                    <a:pt x="2545" y="0"/>
                  </a:moveTo>
                  <a:lnTo>
                    <a:pt x="969" y="4324"/>
                  </a:lnTo>
                  <a:lnTo>
                    <a:pt x="973" y="4324"/>
                  </a:lnTo>
                  <a:lnTo>
                    <a:pt x="2549" y="0"/>
                  </a:lnTo>
                  <a:lnTo>
                    <a:pt x="2545" y="0"/>
                  </a:lnTo>
                  <a:close/>
                  <a:moveTo>
                    <a:pt x="2596" y="0"/>
                  </a:moveTo>
                  <a:lnTo>
                    <a:pt x="1021" y="4324"/>
                  </a:lnTo>
                  <a:lnTo>
                    <a:pt x="1024" y="4324"/>
                  </a:lnTo>
                  <a:lnTo>
                    <a:pt x="2600" y="0"/>
                  </a:lnTo>
                  <a:lnTo>
                    <a:pt x="2596" y="0"/>
                  </a:lnTo>
                  <a:close/>
                  <a:moveTo>
                    <a:pt x="2647" y="0"/>
                  </a:moveTo>
                  <a:lnTo>
                    <a:pt x="1072" y="4324"/>
                  </a:lnTo>
                  <a:lnTo>
                    <a:pt x="1075" y="4324"/>
                  </a:lnTo>
                  <a:lnTo>
                    <a:pt x="2651" y="0"/>
                  </a:lnTo>
                  <a:lnTo>
                    <a:pt x="2647" y="0"/>
                  </a:lnTo>
                  <a:close/>
                  <a:moveTo>
                    <a:pt x="2699" y="0"/>
                  </a:moveTo>
                  <a:lnTo>
                    <a:pt x="1123" y="4324"/>
                  </a:lnTo>
                  <a:lnTo>
                    <a:pt x="1126" y="4324"/>
                  </a:lnTo>
                  <a:lnTo>
                    <a:pt x="2702" y="0"/>
                  </a:lnTo>
                  <a:lnTo>
                    <a:pt x="2699" y="0"/>
                  </a:lnTo>
                  <a:close/>
                  <a:moveTo>
                    <a:pt x="2750" y="0"/>
                  </a:moveTo>
                  <a:lnTo>
                    <a:pt x="1174" y="4324"/>
                  </a:lnTo>
                  <a:lnTo>
                    <a:pt x="1177" y="4324"/>
                  </a:lnTo>
                  <a:lnTo>
                    <a:pt x="2753" y="0"/>
                  </a:lnTo>
                  <a:lnTo>
                    <a:pt x="2750" y="0"/>
                  </a:lnTo>
                  <a:close/>
                  <a:moveTo>
                    <a:pt x="2801" y="0"/>
                  </a:moveTo>
                  <a:lnTo>
                    <a:pt x="1225" y="4324"/>
                  </a:lnTo>
                  <a:lnTo>
                    <a:pt x="1228" y="4324"/>
                  </a:lnTo>
                  <a:lnTo>
                    <a:pt x="2804" y="0"/>
                  </a:lnTo>
                  <a:lnTo>
                    <a:pt x="2801" y="0"/>
                  </a:lnTo>
                  <a:close/>
                  <a:moveTo>
                    <a:pt x="2852" y="0"/>
                  </a:moveTo>
                  <a:lnTo>
                    <a:pt x="1276" y="4324"/>
                  </a:lnTo>
                  <a:lnTo>
                    <a:pt x="1279" y="4324"/>
                  </a:lnTo>
                  <a:lnTo>
                    <a:pt x="2855" y="0"/>
                  </a:lnTo>
                  <a:lnTo>
                    <a:pt x="2852" y="0"/>
                  </a:lnTo>
                  <a:close/>
                  <a:moveTo>
                    <a:pt x="2903" y="0"/>
                  </a:moveTo>
                  <a:lnTo>
                    <a:pt x="1327" y="4324"/>
                  </a:lnTo>
                  <a:lnTo>
                    <a:pt x="1330" y="4324"/>
                  </a:lnTo>
                  <a:lnTo>
                    <a:pt x="2906" y="0"/>
                  </a:lnTo>
                  <a:lnTo>
                    <a:pt x="2903" y="0"/>
                  </a:lnTo>
                  <a:close/>
                  <a:moveTo>
                    <a:pt x="2954" y="0"/>
                  </a:moveTo>
                  <a:lnTo>
                    <a:pt x="1378" y="4324"/>
                  </a:lnTo>
                  <a:lnTo>
                    <a:pt x="1382" y="4324"/>
                  </a:lnTo>
                  <a:lnTo>
                    <a:pt x="2957" y="0"/>
                  </a:lnTo>
                  <a:lnTo>
                    <a:pt x="2954" y="0"/>
                  </a:lnTo>
                  <a:close/>
                  <a:moveTo>
                    <a:pt x="3005" y="0"/>
                  </a:moveTo>
                  <a:lnTo>
                    <a:pt x="1429" y="4324"/>
                  </a:lnTo>
                  <a:lnTo>
                    <a:pt x="1433" y="4324"/>
                  </a:lnTo>
                  <a:lnTo>
                    <a:pt x="3008" y="0"/>
                  </a:lnTo>
                  <a:lnTo>
                    <a:pt x="3005" y="0"/>
                  </a:lnTo>
                  <a:close/>
                  <a:moveTo>
                    <a:pt x="3056" y="0"/>
                  </a:moveTo>
                  <a:lnTo>
                    <a:pt x="1480" y="4324"/>
                  </a:lnTo>
                  <a:lnTo>
                    <a:pt x="1484" y="4324"/>
                  </a:lnTo>
                  <a:lnTo>
                    <a:pt x="3059" y="0"/>
                  </a:lnTo>
                  <a:lnTo>
                    <a:pt x="3056" y="0"/>
                  </a:lnTo>
                  <a:close/>
                  <a:moveTo>
                    <a:pt x="3107" y="0"/>
                  </a:moveTo>
                  <a:lnTo>
                    <a:pt x="1531" y="4324"/>
                  </a:lnTo>
                  <a:lnTo>
                    <a:pt x="1535" y="4324"/>
                  </a:lnTo>
                  <a:lnTo>
                    <a:pt x="3111" y="0"/>
                  </a:lnTo>
                  <a:lnTo>
                    <a:pt x="3107" y="0"/>
                  </a:lnTo>
                  <a:close/>
                  <a:moveTo>
                    <a:pt x="3158" y="0"/>
                  </a:moveTo>
                  <a:lnTo>
                    <a:pt x="1582" y="4324"/>
                  </a:lnTo>
                  <a:lnTo>
                    <a:pt x="1586" y="4324"/>
                  </a:lnTo>
                  <a:lnTo>
                    <a:pt x="3162" y="0"/>
                  </a:lnTo>
                  <a:lnTo>
                    <a:pt x="3158" y="0"/>
                  </a:lnTo>
                  <a:close/>
                  <a:moveTo>
                    <a:pt x="3209" y="0"/>
                  </a:moveTo>
                  <a:lnTo>
                    <a:pt x="1634" y="4324"/>
                  </a:lnTo>
                  <a:lnTo>
                    <a:pt x="1637" y="4324"/>
                  </a:lnTo>
                  <a:lnTo>
                    <a:pt x="3213" y="0"/>
                  </a:lnTo>
                  <a:lnTo>
                    <a:pt x="3209" y="0"/>
                  </a:lnTo>
                  <a:close/>
                  <a:moveTo>
                    <a:pt x="3260" y="0"/>
                  </a:moveTo>
                  <a:lnTo>
                    <a:pt x="1685" y="4324"/>
                  </a:lnTo>
                  <a:lnTo>
                    <a:pt x="1688" y="4324"/>
                  </a:lnTo>
                  <a:lnTo>
                    <a:pt x="3264" y="0"/>
                  </a:lnTo>
                  <a:lnTo>
                    <a:pt x="3260" y="0"/>
                  </a:lnTo>
                  <a:close/>
                  <a:moveTo>
                    <a:pt x="3311" y="0"/>
                  </a:moveTo>
                  <a:lnTo>
                    <a:pt x="1736" y="4324"/>
                  </a:lnTo>
                  <a:lnTo>
                    <a:pt x="1739" y="4324"/>
                  </a:lnTo>
                  <a:lnTo>
                    <a:pt x="3315" y="0"/>
                  </a:lnTo>
                  <a:lnTo>
                    <a:pt x="3311" y="0"/>
                  </a:lnTo>
                  <a:close/>
                  <a:moveTo>
                    <a:pt x="3363" y="0"/>
                  </a:moveTo>
                  <a:lnTo>
                    <a:pt x="1787" y="4324"/>
                  </a:lnTo>
                  <a:lnTo>
                    <a:pt x="1790" y="4324"/>
                  </a:lnTo>
                  <a:lnTo>
                    <a:pt x="3366" y="0"/>
                  </a:lnTo>
                  <a:lnTo>
                    <a:pt x="3363" y="0"/>
                  </a:lnTo>
                  <a:close/>
                  <a:moveTo>
                    <a:pt x="3414" y="0"/>
                  </a:moveTo>
                  <a:lnTo>
                    <a:pt x="1838" y="4324"/>
                  </a:lnTo>
                  <a:lnTo>
                    <a:pt x="1841" y="4324"/>
                  </a:lnTo>
                  <a:lnTo>
                    <a:pt x="3417" y="0"/>
                  </a:lnTo>
                  <a:lnTo>
                    <a:pt x="3414" y="0"/>
                  </a:lnTo>
                  <a:close/>
                  <a:moveTo>
                    <a:pt x="3465" y="0"/>
                  </a:moveTo>
                  <a:lnTo>
                    <a:pt x="1889" y="4324"/>
                  </a:lnTo>
                  <a:lnTo>
                    <a:pt x="1892" y="4324"/>
                  </a:lnTo>
                  <a:lnTo>
                    <a:pt x="3468" y="0"/>
                  </a:lnTo>
                  <a:lnTo>
                    <a:pt x="3465" y="0"/>
                  </a:lnTo>
                  <a:close/>
                  <a:moveTo>
                    <a:pt x="3516" y="0"/>
                  </a:moveTo>
                  <a:lnTo>
                    <a:pt x="1939" y="4324"/>
                  </a:lnTo>
                  <a:lnTo>
                    <a:pt x="1942" y="4324"/>
                  </a:lnTo>
                  <a:lnTo>
                    <a:pt x="3519" y="0"/>
                  </a:lnTo>
                  <a:lnTo>
                    <a:pt x="3516" y="0"/>
                  </a:lnTo>
                  <a:close/>
                  <a:moveTo>
                    <a:pt x="3567" y="0"/>
                  </a:moveTo>
                  <a:lnTo>
                    <a:pt x="1990" y="4324"/>
                  </a:lnTo>
                  <a:lnTo>
                    <a:pt x="1993" y="4324"/>
                  </a:lnTo>
                  <a:lnTo>
                    <a:pt x="3570" y="0"/>
                  </a:lnTo>
                  <a:lnTo>
                    <a:pt x="3567" y="0"/>
                  </a:lnTo>
                  <a:close/>
                  <a:moveTo>
                    <a:pt x="3618" y="0"/>
                  </a:moveTo>
                  <a:lnTo>
                    <a:pt x="2041" y="4324"/>
                  </a:lnTo>
                  <a:lnTo>
                    <a:pt x="2045" y="4324"/>
                  </a:lnTo>
                  <a:lnTo>
                    <a:pt x="3621" y="0"/>
                  </a:lnTo>
                  <a:lnTo>
                    <a:pt x="3618" y="0"/>
                  </a:lnTo>
                  <a:close/>
                  <a:moveTo>
                    <a:pt x="3669" y="0"/>
                  </a:moveTo>
                  <a:lnTo>
                    <a:pt x="2092" y="4324"/>
                  </a:lnTo>
                  <a:lnTo>
                    <a:pt x="2096" y="4324"/>
                  </a:lnTo>
                  <a:lnTo>
                    <a:pt x="3672" y="0"/>
                  </a:lnTo>
                  <a:lnTo>
                    <a:pt x="3669" y="0"/>
                  </a:lnTo>
                  <a:close/>
                  <a:moveTo>
                    <a:pt x="3720" y="0"/>
                  </a:moveTo>
                  <a:lnTo>
                    <a:pt x="2143" y="4324"/>
                  </a:lnTo>
                  <a:lnTo>
                    <a:pt x="2147" y="4324"/>
                  </a:lnTo>
                  <a:lnTo>
                    <a:pt x="3724" y="0"/>
                  </a:lnTo>
                  <a:lnTo>
                    <a:pt x="3720" y="0"/>
                  </a:lnTo>
                  <a:close/>
                  <a:moveTo>
                    <a:pt x="3771" y="0"/>
                  </a:moveTo>
                  <a:lnTo>
                    <a:pt x="2194" y="4324"/>
                  </a:lnTo>
                  <a:lnTo>
                    <a:pt x="2198" y="4324"/>
                  </a:lnTo>
                  <a:lnTo>
                    <a:pt x="3775" y="0"/>
                  </a:lnTo>
                  <a:lnTo>
                    <a:pt x="3771" y="0"/>
                  </a:lnTo>
                  <a:close/>
                  <a:moveTo>
                    <a:pt x="3822" y="0"/>
                  </a:moveTo>
                  <a:lnTo>
                    <a:pt x="2245" y="4324"/>
                  </a:lnTo>
                  <a:lnTo>
                    <a:pt x="2249" y="4324"/>
                  </a:lnTo>
                  <a:lnTo>
                    <a:pt x="3826" y="0"/>
                  </a:lnTo>
                  <a:lnTo>
                    <a:pt x="3822" y="0"/>
                  </a:lnTo>
                  <a:close/>
                  <a:moveTo>
                    <a:pt x="3873" y="0"/>
                  </a:moveTo>
                  <a:lnTo>
                    <a:pt x="2297" y="4324"/>
                  </a:lnTo>
                  <a:lnTo>
                    <a:pt x="2300" y="4324"/>
                  </a:lnTo>
                  <a:lnTo>
                    <a:pt x="3877" y="0"/>
                  </a:lnTo>
                  <a:lnTo>
                    <a:pt x="3873" y="0"/>
                  </a:lnTo>
                  <a:close/>
                  <a:moveTo>
                    <a:pt x="3924" y="0"/>
                  </a:moveTo>
                  <a:lnTo>
                    <a:pt x="2348" y="4324"/>
                  </a:lnTo>
                  <a:lnTo>
                    <a:pt x="2351" y="4324"/>
                  </a:lnTo>
                  <a:lnTo>
                    <a:pt x="3928" y="0"/>
                  </a:lnTo>
                  <a:lnTo>
                    <a:pt x="3924" y="0"/>
                  </a:lnTo>
                  <a:close/>
                  <a:moveTo>
                    <a:pt x="3975" y="0"/>
                  </a:moveTo>
                  <a:lnTo>
                    <a:pt x="2399" y="4324"/>
                  </a:lnTo>
                  <a:lnTo>
                    <a:pt x="2402" y="4324"/>
                  </a:lnTo>
                  <a:lnTo>
                    <a:pt x="3979" y="0"/>
                  </a:lnTo>
                  <a:lnTo>
                    <a:pt x="3975" y="0"/>
                  </a:lnTo>
                  <a:close/>
                  <a:moveTo>
                    <a:pt x="4027" y="0"/>
                  </a:moveTo>
                  <a:lnTo>
                    <a:pt x="2450" y="4324"/>
                  </a:lnTo>
                  <a:lnTo>
                    <a:pt x="2453" y="4324"/>
                  </a:lnTo>
                  <a:lnTo>
                    <a:pt x="4030" y="0"/>
                  </a:lnTo>
                  <a:lnTo>
                    <a:pt x="4027" y="0"/>
                  </a:lnTo>
                  <a:close/>
                  <a:moveTo>
                    <a:pt x="4078" y="0"/>
                  </a:moveTo>
                  <a:lnTo>
                    <a:pt x="2501" y="4324"/>
                  </a:lnTo>
                  <a:lnTo>
                    <a:pt x="2504" y="4324"/>
                  </a:lnTo>
                  <a:lnTo>
                    <a:pt x="4081" y="0"/>
                  </a:lnTo>
                  <a:lnTo>
                    <a:pt x="4078" y="0"/>
                  </a:lnTo>
                  <a:close/>
                  <a:moveTo>
                    <a:pt x="4129" y="0"/>
                  </a:moveTo>
                  <a:lnTo>
                    <a:pt x="2552" y="4324"/>
                  </a:lnTo>
                  <a:lnTo>
                    <a:pt x="2555" y="4324"/>
                  </a:lnTo>
                  <a:lnTo>
                    <a:pt x="4132" y="0"/>
                  </a:lnTo>
                  <a:lnTo>
                    <a:pt x="4129" y="0"/>
                  </a:lnTo>
                  <a:close/>
                  <a:moveTo>
                    <a:pt x="4180" y="0"/>
                  </a:moveTo>
                  <a:lnTo>
                    <a:pt x="2603" y="4324"/>
                  </a:lnTo>
                  <a:lnTo>
                    <a:pt x="2606" y="4324"/>
                  </a:lnTo>
                  <a:lnTo>
                    <a:pt x="4183" y="0"/>
                  </a:lnTo>
                  <a:lnTo>
                    <a:pt x="4180" y="0"/>
                  </a:lnTo>
                  <a:close/>
                  <a:moveTo>
                    <a:pt x="4231" y="0"/>
                  </a:moveTo>
                  <a:lnTo>
                    <a:pt x="2654" y="4324"/>
                  </a:lnTo>
                  <a:lnTo>
                    <a:pt x="2658" y="4324"/>
                  </a:lnTo>
                  <a:lnTo>
                    <a:pt x="4234" y="0"/>
                  </a:lnTo>
                  <a:lnTo>
                    <a:pt x="4231" y="0"/>
                  </a:lnTo>
                  <a:close/>
                  <a:moveTo>
                    <a:pt x="554" y="0"/>
                  </a:moveTo>
                  <a:lnTo>
                    <a:pt x="0" y="1519"/>
                  </a:lnTo>
                  <a:lnTo>
                    <a:pt x="0" y="1529"/>
                  </a:lnTo>
                  <a:lnTo>
                    <a:pt x="558" y="0"/>
                  </a:lnTo>
                  <a:lnTo>
                    <a:pt x="554" y="0"/>
                  </a:lnTo>
                  <a:close/>
                  <a:moveTo>
                    <a:pt x="605" y="0"/>
                  </a:moveTo>
                  <a:lnTo>
                    <a:pt x="0" y="1660"/>
                  </a:lnTo>
                  <a:lnTo>
                    <a:pt x="0" y="1670"/>
                  </a:lnTo>
                  <a:lnTo>
                    <a:pt x="609" y="0"/>
                  </a:lnTo>
                  <a:lnTo>
                    <a:pt x="605" y="0"/>
                  </a:lnTo>
                  <a:close/>
                  <a:moveTo>
                    <a:pt x="656" y="0"/>
                  </a:moveTo>
                  <a:lnTo>
                    <a:pt x="0" y="1800"/>
                  </a:lnTo>
                  <a:lnTo>
                    <a:pt x="0" y="1810"/>
                  </a:lnTo>
                  <a:lnTo>
                    <a:pt x="660" y="0"/>
                  </a:lnTo>
                  <a:lnTo>
                    <a:pt x="656" y="0"/>
                  </a:lnTo>
                  <a:close/>
                  <a:moveTo>
                    <a:pt x="707" y="0"/>
                  </a:moveTo>
                  <a:lnTo>
                    <a:pt x="0" y="1940"/>
                  </a:lnTo>
                  <a:lnTo>
                    <a:pt x="0" y="1950"/>
                  </a:lnTo>
                  <a:lnTo>
                    <a:pt x="711" y="0"/>
                  </a:lnTo>
                  <a:lnTo>
                    <a:pt x="707" y="0"/>
                  </a:lnTo>
                  <a:close/>
                  <a:moveTo>
                    <a:pt x="758" y="0"/>
                  </a:moveTo>
                  <a:lnTo>
                    <a:pt x="0" y="2080"/>
                  </a:lnTo>
                  <a:lnTo>
                    <a:pt x="0" y="2089"/>
                  </a:lnTo>
                  <a:lnTo>
                    <a:pt x="762" y="0"/>
                  </a:lnTo>
                  <a:lnTo>
                    <a:pt x="758" y="0"/>
                  </a:lnTo>
                  <a:close/>
                  <a:moveTo>
                    <a:pt x="810" y="0"/>
                  </a:moveTo>
                  <a:lnTo>
                    <a:pt x="0" y="2220"/>
                  </a:lnTo>
                  <a:lnTo>
                    <a:pt x="0" y="2229"/>
                  </a:lnTo>
                  <a:lnTo>
                    <a:pt x="813" y="0"/>
                  </a:lnTo>
                  <a:lnTo>
                    <a:pt x="810" y="0"/>
                  </a:lnTo>
                  <a:close/>
                  <a:moveTo>
                    <a:pt x="861" y="0"/>
                  </a:moveTo>
                  <a:lnTo>
                    <a:pt x="0" y="2360"/>
                  </a:lnTo>
                  <a:lnTo>
                    <a:pt x="0" y="2369"/>
                  </a:lnTo>
                  <a:lnTo>
                    <a:pt x="864" y="0"/>
                  </a:lnTo>
                  <a:lnTo>
                    <a:pt x="861" y="0"/>
                  </a:lnTo>
                  <a:close/>
                  <a:moveTo>
                    <a:pt x="912" y="0"/>
                  </a:moveTo>
                  <a:lnTo>
                    <a:pt x="0" y="2500"/>
                  </a:lnTo>
                  <a:lnTo>
                    <a:pt x="0" y="2509"/>
                  </a:lnTo>
                  <a:lnTo>
                    <a:pt x="915" y="0"/>
                  </a:lnTo>
                  <a:lnTo>
                    <a:pt x="912" y="0"/>
                  </a:lnTo>
                  <a:close/>
                  <a:moveTo>
                    <a:pt x="963" y="0"/>
                  </a:moveTo>
                  <a:lnTo>
                    <a:pt x="0" y="2640"/>
                  </a:lnTo>
                  <a:lnTo>
                    <a:pt x="0" y="2649"/>
                  </a:lnTo>
                  <a:lnTo>
                    <a:pt x="966" y="0"/>
                  </a:lnTo>
                  <a:lnTo>
                    <a:pt x="963" y="0"/>
                  </a:lnTo>
                  <a:close/>
                  <a:moveTo>
                    <a:pt x="1014" y="0"/>
                  </a:moveTo>
                  <a:lnTo>
                    <a:pt x="0" y="2781"/>
                  </a:lnTo>
                  <a:lnTo>
                    <a:pt x="0" y="2790"/>
                  </a:lnTo>
                  <a:lnTo>
                    <a:pt x="1017" y="0"/>
                  </a:lnTo>
                  <a:lnTo>
                    <a:pt x="1014" y="0"/>
                  </a:lnTo>
                  <a:close/>
                  <a:moveTo>
                    <a:pt x="1065" y="0"/>
                  </a:moveTo>
                  <a:lnTo>
                    <a:pt x="0" y="2921"/>
                  </a:lnTo>
                  <a:lnTo>
                    <a:pt x="0" y="2930"/>
                  </a:lnTo>
                  <a:lnTo>
                    <a:pt x="1068" y="0"/>
                  </a:lnTo>
                  <a:lnTo>
                    <a:pt x="1065" y="0"/>
                  </a:lnTo>
                  <a:close/>
                  <a:moveTo>
                    <a:pt x="1116" y="0"/>
                  </a:moveTo>
                  <a:lnTo>
                    <a:pt x="0" y="3061"/>
                  </a:lnTo>
                  <a:lnTo>
                    <a:pt x="0" y="3070"/>
                  </a:lnTo>
                  <a:lnTo>
                    <a:pt x="1119" y="0"/>
                  </a:lnTo>
                  <a:lnTo>
                    <a:pt x="1116" y="0"/>
                  </a:lnTo>
                  <a:close/>
                  <a:moveTo>
                    <a:pt x="1167" y="0"/>
                  </a:moveTo>
                  <a:lnTo>
                    <a:pt x="0" y="3201"/>
                  </a:lnTo>
                  <a:lnTo>
                    <a:pt x="0" y="3210"/>
                  </a:lnTo>
                  <a:lnTo>
                    <a:pt x="1171" y="0"/>
                  </a:lnTo>
                  <a:lnTo>
                    <a:pt x="1167" y="0"/>
                  </a:lnTo>
                  <a:close/>
                  <a:moveTo>
                    <a:pt x="1218" y="0"/>
                  </a:moveTo>
                  <a:lnTo>
                    <a:pt x="0" y="3341"/>
                  </a:lnTo>
                  <a:lnTo>
                    <a:pt x="0" y="3350"/>
                  </a:lnTo>
                  <a:lnTo>
                    <a:pt x="1222" y="0"/>
                  </a:lnTo>
                  <a:lnTo>
                    <a:pt x="1218" y="0"/>
                  </a:lnTo>
                  <a:close/>
                  <a:moveTo>
                    <a:pt x="1269" y="0"/>
                  </a:moveTo>
                  <a:lnTo>
                    <a:pt x="0" y="3481"/>
                  </a:lnTo>
                  <a:lnTo>
                    <a:pt x="0" y="3490"/>
                  </a:lnTo>
                  <a:lnTo>
                    <a:pt x="1273" y="0"/>
                  </a:lnTo>
                  <a:lnTo>
                    <a:pt x="1269" y="0"/>
                  </a:lnTo>
                  <a:close/>
                  <a:moveTo>
                    <a:pt x="1320" y="0"/>
                  </a:moveTo>
                  <a:lnTo>
                    <a:pt x="0" y="3620"/>
                  </a:lnTo>
                  <a:lnTo>
                    <a:pt x="0" y="3630"/>
                  </a:lnTo>
                  <a:lnTo>
                    <a:pt x="1324" y="0"/>
                  </a:lnTo>
                  <a:lnTo>
                    <a:pt x="1320" y="0"/>
                  </a:lnTo>
                  <a:close/>
                  <a:moveTo>
                    <a:pt x="1371" y="0"/>
                  </a:moveTo>
                  <a:lnTo>
                    <a:pt x="0" y="3760"/>
                  </a:lnTo>
                  <a:lnTo>
                    <a:pt x="0" y="3770"/>
                  </a:lnTo>
                  <a:lnTo>
                    <a:pt x="1375" y="0"/>
                  </a:lnTo>
                  <a:lnTo>
                    <a:pt x="1371" y="0"/>
                  </a:lnTo>
                  <a:close/>
                  <a:moveTo>
                    <a:pt x="1423" y="0"/>
                  </a:moveTo>
                  <a:lnTo>
                    <a:pt x="0" y="3901"/>
                  </a:lnTo>
                  <a:lnTo>
                    <a:pt x="0" y="3911"/>
                  </a:lnTo>
                  <a:lnTo>
                    <a:pt x="1426" y="0"/>
                  </a:lnTo>
                  <a:lnTo>
                    <a:pt x="1423" y="0"/>
                  </a:lnTo>
                  <a:close/>
                  <a:moveTo>
                    <a:pt x="1474" y="0"/>
                  </a:moveTo>
                  <a:lnTo>
                    <a:pt x="0" y="4041"/>
                  </a:lnTo>
                  <a:lnTo>
                    <a:pt x="0" y="4051"/>
                  </a:lnTo>
                  <a:lnTo>
                    <a:pt x="1477" y="0"/>
                  </a:lnTo>
                  <a:lnTo>
                    <a:pt x="1474" y="0"/>
                  </a:lnTo>
                  <a:close/>
                  <a:moveTo>
                    <a:pt x="1525" y="0"/>
                  </a:moveTo>
                  <a:lnTo>
                    <a:pt x="0" y="4181"/>
                  </a:lnTo>
                  <a:lnTo>
                    <a:pt x="0" y="4191"/>
                  </a:lnTo>
                  <a:lnTo>
                    <a:pt x="1528" y="0"/>
                  </a:lnTo>
                  <a:lnTo>
                    <a:pt x="1525" y="0"/>
                  </a:lnTo>
                  <a:close/>
                  <a:moveTo>
                    <a:pt x="1576" y="0"/>
                  </a:moveTo>
                  <a:lnTo>
                    <a:pt x="0" y="4321"/>
                  </a:lnTo>
                  <a:lnTo>
                    <a:pt x="0" y="4324"/>
                  </a:lnTo>
                  <a:lnTo>
                    <a:pt x="2" y="4324"/>
                  </a:lnTo>
                  <a:lnTo>
                    <a:pt x="1579" y="0"/>
                  </a:lnTo>
                  <a:lnTo>
                    <a:pt x="1576" y="0"/>
                  </a:lnTo>
                  <a:close/>
                  <a:moveTo>
                    <a:pt x="1627" y="0"/>
                  </a:moveTo>
                  <a:lnTo>
                    <a:pt x="50" y="4324"/>
                  </a:lnTo>
                  <a:lnTo>
                    <a:pt x="53" y="4324"/>
                  </a:lnTo>
                  <a:lnTo>
                    <a:pt x="1630" y="0"/>
                  </a:lnTo>
                  <a:lnTo>
                    <a:pt x="1627" y="0"/>
                  </a:lnTo>
                  <a:close/>
                  <a:moveTo>
                    <a:pt x="1678" y="0"/>
                  </a:moveTo>
                  <a:lnTo>
                    <a:pt x="101" y="4324"/>
                  </a:lnTo>
                  <a:lnTo>
                    <a:pt x="105" y="4324"/>
                  </a:lnTo>
                  <a:lnTo>
                    <a:pt x="1681" y="0"/>
                  </a:lnTo>
                  <a:lnTo>
                    <a:pt x="1678" y="0"/>
                  </a:lnTo>
                  <a:close/>
                  <a:moveTo>
                    <a:pt x="1729" y="0"/>
                  </a:moveTo>
                  <a:lnTo>
                    <a:pt x="152" y="4324"/>
                  </a:lnTo>
                  <a:lnTo>
                    <a:pt x="156" y="4324"/>
                  </a:lnTo>
                  <a:lnTo>
                    <a:pt x="1732" y="0"/>
                  </a:lnTo>
                  <a:lnTo>
                    <a:pt x="1729" y="0"/>
                  </a:lnTo>
                  <a:close/>
                  <a:moveTo>
                    <a:pt x="1780" y="0"/>
                  </a:moveTo>
                  <a:lnTo>
                    <a:pt x="203" y="4324"/>
                  </a:lnTo>
                  <a:lnTo>
                    <a:pt x="207" y="4324"/>
                  </a:lnTo>
                  <a:lnTo>
                    <a:pt x="1783" y="0"/>
                  </a:lnTo>
                  <a:lnTo>
                    <a:pt x="1780" y="0"/>
                  </a:lnTo>
                  <a:close/>
                  <a:moveTo>
                    <a:pt x="1831" y="0"/>
                  </a:moveTo>
                  <a:lnTo>
                    <a:pt x="254" y="4324"/>
                  </a:lnTo>
                  <a:lnTo>
                    <a:pt x="258" y="4324"/>
                  </a:lnTo>
                  <a:lnTo>
                    <a:pt x="1835" y="0"/>
                  </a:lnTo>
                  <a:lnTo>
                    <a:pt x="1831" y="0"/>
                  </a:lnTo>
                  <a:close/>
                  <a:moveTo>
                    <a:pt x="1882" y="0"/>
                  </a:moveTo>
                  <a:lnTo>
                    <a:pt x="305" y="4324"/>
                  </a:lnTo>
                  <a:lnTo>
                    <a:pt x="309" y="4324"/>
                  </a:lnTo>
                  <a:lnTo>
                    <a:pt x="1886" y="0"/>
                  </a:lnTo>
                  <a:lnTo>
                    <a:pt x="1882" y="0"/>
                  </a:lnTo>
                  <a:close/>
                  <a:moveTo>
                    <a:pt x="1932" y="0"/>
                  </a:moveTo>
                  <a:lnTo>
                    <a:pt x="357" y="4324"/>
                  </a:lnTo>
                  <a:lnTo>
                    <a:pt x="360" y="4324"/>
                  </a:lnTo>
                  <a:lnTo>
                    <a:pt x="1936" y="0"/>
                  </a:lnTo>
                  <a:lnTo>
                    <a:pt x="1932" y="0"/>
                  </a:lnTo>
                  <a:close/>
                  <a:moveTo>
                    <a:pt x="6631" y="0"/>
                  </a:moveTo>
                  <a:lnTo>
                    <a:pt x="5055" y="4324"/>
                  </a:lnTo>
                  <a:lnTo>
                    <a:pt x="5058" y="4324"/>
                  </a:lnTo>
                  <a:lnTo>
                    <a:pt x="6634" y="0"/>
                  </a:lnTo>
                  <a:lnTo>
                    <a:pt x="6631" y="0"/>
                  </a:lnTo>
                  <a:close/>
                  <a:moveTo>
                    <a:pt x="6580" y="0"/>
                  </a:moveTo>
                  <a:lnTo>
                    <a:pt x="5004" y="4324"/>
                  </a:lnTo>
                  <a:lnTo>
                    <a:pt x="5007" y="4324"/>
                  </a:lnTo>
                  <a:lnTo>
                    <a:pt x="6583" y="0"/>
                  </a:lnTo>
                  <a:lnTo>
                    <a:pt x="6580" y="0"/>
                  </a:lnTo>
                  <a:close/>
                  <a:moveTo>
                    <a:pt x="6682" y="0"/>
                  </a:moveTo>
                  <a:lnTo>
                    <a:pt x="5106" y="4324"/>
                  </a:lnTo>
                  <a:lnTo>
                    <a:pt x="5109" y="4324"/>
                  </a:lnTo>
                  <a:lnTo>
                    <a:pt x="6685" y="0"/>
                  </a:lnTo>
                  <a:lnTo>
                    <a:pt x="6682" y="0"/>
                  </a:lnTo>
                  <a:close/>
                  <a:moveTo>
                    <a:pt x="6733" y="0"/>
                  </a:moveTo>
                  <a:lnTo>
                    <a:pt x="5157" y="4324"/>
                  </a:lnTo>
                  <a:lnTo>
                    <a:pt x="5160" y="4324"/>
                  </a:lnTo>
                  <a:lnTo>
                    <a:pt x="6736" y="0"/>
                  </a:lnTo>
                  <a:lnTo>
                    <a:pt x="6733" y="0"/>
                  </a:lnTo>
                  <a:close/>
                  <a:moveTo>
                    <a:pt x="6784" y="0"/>
                  </a:moveTo>
                  <a:lnTo>
                    <a:pt x="5208" y="4324"/>
                  </a:lnTo>
                  <a:lnTo>
                    <a:pt x="5211" y="4324"/>
                  </a:lnTo>
                  <a:lnTo>
                    <a:pt x="6787" y="0"/>
                  </a:lnTo>
                  <a:lnTo>
                    <a:pt x="6784" y="0"/>
                  </a:lnTo>
                  <a:close/>
                  <a:moveTo>
                    <a:pt x="6835" y="0"/>
                  </a:moveTo>
                  <a:lnTo>
                    <a:pt x="5259" y="4324"/>
                  </a:lnTo>
                  <a:lnTo>
                    <a:pt x="5263" y="4324"/>
                  </a:lnTo>
                  <a:lnTo>
                    <a:pt x="6838" y="0"/>
                  </a:lnTo>
                  <a:lnTo>
                    <a:pt x="6835" y="0"/>
                  </a:lnTo>
                  <a:close/>
                  <a:moveTo>
                    <a:pt x="6886" y="0"/>
                  </a:moveTo>
                  <a:lnTo>
                    <a:pt x="5310" y="4324"/>
                  </a:lnTo>
                  <a:lnTo>
                    <a:pt x="5314" y="4324"/>
                  </a:lnTo>
                  <a:lnTo>
                    <a:pt x="6889" y="0"/>
                  </a:lnTo>
                  <a:lnTo>
                    <a:pt x="6886" y="0"/>
                  </a:lnTo>
                  <a:close/>
                  <a:moveTo>
                    <a:pt x="6937" y="0"/>
                  </a:moveTo>
                  <a:lnTo>
                    <a:pt x="5361" y="4324"/>
                  </a:lnTo>
                  <a:lnTo>
                    <a:pt x="5365" y="4324"/>
                  </a:lnTo>
                  <a:lnTo>
                    <a:pt x="6940" y="0"/>
                  </a:lnTo>
                  <a:lnTo>
                    <a:pt x="6937" y="0"/>
                  </a:lnTo>
                  <a:close/>
                  <a:moveTo>
                    <a:pt x="6988" y="0"/>
                  </a:moveTo>
                  <a:lnTo>
                    <a:pt x="5412" y="4324"/>
                  </a:lnTo>
                  <a:lnTo>
                    <a:pt x="5416" y="4324"/>
                  </a:lnTo>
                  <a:lnTo>
                    <a:pt x="6992" y="0"/>
                  </a:lnTo>
                  <a:lnTo>
                    <a:pt x="6988" y="0"/>
                  </a:lnTo>
                  <a:close/>
                  <a:moveTo>
                    <a:pt x="7039" y="0"/>
                  </a:moveTo>
                  <a:lnTo>
                    <a:pt x="5463" y="4324"/>
                  </a:lnTo>
                  <a:lnTo>
                    <a:pt x="5467" y="4324"/>
                  </a:lnTo>
                  <a:lnTo>
                    <a:pt x="7043" y="0"/>
                  </a:lnTo>
                  <a:lnTo>
                    <a:pt x="7039" y="0"/>
                  </a:lnTo>
                  <a:close/>
                  <a:moveTo>
                    <a:pt x="7090" y="0"/>
                  </a:moveTo>
                  <a:lnTo>
                    <a:pt x="5515" y="4324"/>
                  </a:lnTo>
                  <a:lnTo>
                    <a:pt x="5518" y="4324"/>
                  </a:lnTo>
                  <a:lnTo>
                    <a:pt x="7094" y="0"/>
                  </a:lnTo>
                  <a:lnTo>
                    <a:pt x="7090" y="0"/>
                  </a:lnTo>
                  <a:close/>
                  <a:moveTo>
                    <a:pt x="7141" y="0"/>
                  </a:moveTo>
                  <a:lnTo>
                    <a:pt x="5566" y="4324"/>
                  </a:lnTo>
                  <a:lnTo>
                    <a:pt x="5569" y="4324"/>
                  </a:lnTo>
                  <a:lnTo>
                    <a:pt x="7145" y="0"/>
                  </a:lnTo>
                  <a:lnTo>
                    <a:pt x="7141" y="0"/>
                  </a:lnTo>
                  <a:close/>
                  <a:moveTo>
                    <a:pt x="7192" y="0"/>
                  </a:moveTo>
                  <a:lnTo>
                    <a:pt x="5617" y="4324"/>
                  </a:lnTo>
                  <a:lnTo>
                    <a:pt x="5620" y="4324"/>
                  </a:lnTo>
                  <a:lnTo>
                    <a:pt x="7196" y="0"/>
                  </a:lnTo>
                  <a:lnTo>
                    <a:pt x="7192" y="0"/>
                  </a:lnTo>
                  <a:close/>
                  <a:moveTo>
                    <a:pt x="7244" y="0"/>
                  </a:moveTo>
                  <a:lnTo>
                    <a:pt x="5668" y="4324"/>
                  </a:lnTo>
                  <a:lnTo>
                    <a:pt x="5671" y="4324"/>
                  </a:lnTo>
                  <a:lnTo>
                    <a:pt x="7247" y="0"/>
                  </a:lnTo>
                  <a:lnTo>
                    <a:pt x="7244" y="0"/>
                  </a:lnTo>
                  <a:close/>
                  <a:moveTo>
                    <a:pt x="7295" y="0"/>
                  </a:moveTo>
                  <a:lnTo>
                    <a:pt x="5719" y="4324"/>
                  </a:lnTo>
                  <a:lnTo>
                    <a:pt x="5722" y="4324"/>
                  </a:lnTo>
                  <a:lnTo>
                    <a:pt x="7298" y="0"/>
                  </a:lnTo>
                  <a:lnTo>
                    <a:pt x="7295" y="0"/>
                  </a:lnTo>
                  <a:close/>
                  <a:moveTo>
                    <a:pt x="7346" y="0"/>
                  </a:moveTo>
                  <a:lnTo>
                    <a:pt x="5769" y="4324"/>
                  </a:lnTo>
                  <a:lnTo>
                    <a:pt x="5772" y="4324"/>
                  </a:lnTo>
                  <a:lnTo>
                    <a:pt x="7349" y="0"/>
                  </a:lnTo>
                  <a:lnTo>
                    <a:pt x="7346" y="0"/>
                  </a:lnTo>
                  <a:close/>
                  <a:moveTo>
                    <a:pt x="7397" y="0"/>
                  </a:moveTo>
                  <a:lnTo>
                    <a:pt x="5820" y="4324"/>
                  </a:lnTo>
                  <a:lnTo>
                    <a:pt x="5823" y="4324"/>
                  </a:lnTo>
                  <a:lnTo>
                    <a:pt x="7400" y="0"/>
                  </a:lnTo>
                  <a:lnTo>
                    <a:pt x="7397" y="0"/>
                  </a:lnTo>
                  <a:close/>
                  <a:moveTo>
                    <a:pt x="7448" y="0"/>
                  </a:moveTo>
                  <a:lnTo>
                    <a:pt x="5871" y="4324"/>
                  </a:lnTo>
                  <a:lnTo>
                    <a:pt x="5874" y="4324"/>
                  </a:lnTo>
                  <a:lnTo>
                    <a:pt x="7451" y="0"/>
                  </a:lnTo>
                  <a:lnTo>
                    <a:pt x="7448" y="0"/>
                  </a:lnTo>
                  <a:close/>
                  <a:moveTo>
                    <a:pt x="7499" y="0"/>
                  </a:moveTo>
                  <a:lnTo>
                    <a:pt x="5922" y="4324"/>
                  </a:lnTo>
                  <a:lnTo>
                    <a:pt x="5926" y="4324"/>
                  </a:lnTo>
                  <a:lnTo>
                    <a:pt x="7502" y="0"/>
                  </a:lnTo>
                  <a:lnTo>
                    <a:pt x="7499" y="0"/>
                  </a:lnTo>
                  <a:close/>
                  <a:moveTo>
                    <a:pt x="7550" y="0"/>
                  </a:moveTo>
                  <a:lnTo>
                    <a:pt x="5973" y="4324"/>
                  </a:lnTo>
                  <a:lnTo>
                    <a:pt x="5977" y="4324"/>
                  </a:lnTo>
                  <a:lnTo>
                    <a:pt x="7553" y="0"/>
                  </a:lnTo>
                  <a:lnTo>
                    <a:pt x="7550" y="0"/>
                  </a:lnTo>
                  <a:close/>
                  <a:moveTo>
                    <a:pt x="7601" y="0"/>
                  </a:moveTo>
                  <a:lnTo>
                    <a:pt x="6024" y="4324"/>
                  </a:lnTo>
                  <a:lnTo>
                    <a:pt x="6028" y="4324"/>
                  </a:lnTo>
                  <a:lnTo>
                    <a:pt x="7605" y="0"/>
                  </a:lnTo>
                  <a:lnTo>
                    <a:pt x="7601" y="0"/>
                  </a:lnTo>
                  <a:close/>
                  <a:moveTo>
                    <a:pt x="7652" y="0"/>
                  </a:moveTo>
                  <a:lnTo>
                    <a:pt x="6075" y="4324"/>
                  </a:lnTo>
                  <a:lnTo>
                    <a:pt x="6079" y="4324"/>
                  </a:lnTo>
                  <a:lnTo>
                    <a:pt x="7656" y="0"/>
                  </a:lnTo>
                  <a:lnTo>
                    <a:pt x="7652" y="0"/>
                  </a:lnTo>
                  <a:close/>
                  <a:moveTo>
                    <a:pt x="6126" y="4324"/>
                  </a:moveTo>
                  <a:lnTo>
                    <a:pt x="6130" y="4324"/>
                  </a:lnTo>
                  <a:lnTo>
                    <a:pt x="7678" y="79"/>
                  </a:lnTo>
                  <a:lnTo>
                    <a:pt x="7678" y="69"/>
                  </a:lnTo>
                  <a:lnTo>
                    <a:pt x="6126" y="4324"/>
                  </a:lnTo>
                  <a:close/>
                  <a:moveTo>
                    <a:pt x="6181" y="4324"/>
                  </a:moveTo>
                  <a:lnTo>
                    <a:pt x="7678" y="219"/>
                  </a:lnTo>
                  <a:lnTo>
                    <a:pt x="7678" y="209"/>
                  </a:lnTo>
                  <a:lnTo>
                    <a:pt x="6178" y="4324"/>
                  </a:lnTo>
                  <a:lnTo>
                    <a:pt x="6181" y="4324"/>
                  </a:lnTo>
                  <a:close/>
                  <a:moveTo>
                    <a:pt x="6232" y="4324"/>
                  </a:moveTo>
                  <a:lnTo>
                    <a:pt x="7678" y="358"/>
                  </a:lnTo>
                  <a:lnTo>
                    <a:pt x="7678" y="349"/>
                  </a:lnTo>
                  <a:lnTo>
                    <a:pt x="6229" y="4324"/>
                  </a:lnTo>
                  <a:lnTo>
                    <a:pt x="6232" y="4324"/>
                  </a:lnTo>
                  <a:close/>
                  <a:moveTo>
                    <a:pt x="4333" y="0"/>
                  </a:moveTo>
                  <a:lnTo>
                    <a:pt x="2756" y="4324"/>
                  </a:lnTo>
                  <a:lnTo>
                    <a:pt x="2760" y="4324"/>
                  </a:lnTo>
                  <a:lnTo>
                    <a:pt x="4336" y="0"/>
                  </a:lnTo>
                  <a:lnTo>
                    <a:pt x="4333" y="0"/>
                  </a:lnTo>
                  <a:close/>
                  <a:moveTo>
                    <a:pt x="4282" y="0"/>
                  </a:moveTo>
                  <a:lnTo>
                    <a:pt x="2705" y="4324"/>
                  </a:lnTo>
                  <a:lnTo>
                    <a:pt x="2709" y="4324"/>
                  </a:lnTo>
                  <a:lnTo>
                    <a:pt x="4285" y="0"/>
                  </a:lnTo>
                  <a:lnTo>
                    <a:pt x="4282" y="0"/>
                  </a:lnTo>
                  <a:close/>
                  <a:moveTo>
                    <a:pt x="4384" y="0"/>
                  </a:moveTo>
                  <a:lnTo>
                    <a:pt x="2807" y="4324"/>
                  </a:lnTo>
                  <a:lnTo>
                    <a:pt x="2811" y="4324"/>
                  </a:lnTo>
                  <a:lnTo>
                    <a:pt x="4388" y="0"/>
                  </a:lnTo>
                  <a:lnTo>
                    <a:pt x="4384" y="0"/>
                  </a:lnTo>
                  <a:close/>
                  <a:moveTo>
                    <a:pt x="4435" y="0"/>
                  </a:moveTo>
                  <a:lnTo>
                    <a:pt x="2858" y="4324"/>
                  </a:lnTo>
                  <a:lnTo>
                    <a:pt x="2862" y="4324"/>
                  </a:lnTo>
                  <a:lnTo>
                    <a:pt x="4439" y="0"/>
                  </a:lnTo>
                  <a:lnTo>
                    <a:pt x="4435" y="0"/>
                  </a:lnTo>
                  <a:close/>
                  <a:moveTo>
                    <a:pt x="4486" y="0"/>
                  </a:moveTo>
                  <a:lnTo>
                    <a:pt x="2909" y="4324"/>
                  </a:lnTo>
                  <a:lnTo>
                    <a:pt x="2913" y="4324"/>
                  </a:lnTo>
                  <a:lnTo>
                    <a:pt x="4490" y="0"/>
                  </a:lnTo>
                  <a:lnTo>
                    <a:pt x="4486" y="0"/>
                  </a:lnTo>
                  <a:close/>
                  <a:moveTo>
                    <a:pt x="4537" y="0"/>
                  </a:moveTo>
                  <a:lnTo>
                    <a:pt x="2961" y="4324"/>
                  </a:lnTo>
                  <a:lnTo>
                    <a:pt x="2964" y="4324"/>
                  </a:lnTo>
                  <a:lnTo>
                    <a:pt x="4541" y="0"/>
                  </a:lnTo>
                  <a:lnTo>
                    <a:pt x="4537" y="0"/>
                  </a:lnTo>
                  <a:close/>
                  <a:moveTo>
                    <a:pt x="4588" y="0"/>
                  </a:moveTo>
                  <a:lnTo>
                    <a:pt x="3012" y="4324"/>
                  </a:lnTo>
                  <a:lnTo>
                    <a:pt x="3015" y="4324"/>
                  </a:lnTo>
                  <a:lnTo>
                    <a:pt x="4592" y="0"/>
                  </a:lnTo>
                  <a:lnTo>
                    <a:pt x="4588" y="0"/>
                  </a:lnTo>
                  <a:close/>
                  <a:moveTo>
                    <a:pt x="4640" y="0"/>
                  </a:moveTo>
                  <a:lnTo>
                    <a:pt x="3063" y="4324"/>
                  </a:lnTo>
                  <a:lnTo>
                    <a:pt x="3066" y="4324"/>
                  </a:lnTo>
                  <a:lnTo>
                    <a:pt x="4643" y="0"/>
                  </a:lnTo>
                  <a:lnTo>
                    <a:pt x="4640" y="0"/>
                  </a:lnTo>
                  <a:close/>
                  <a:moveTo>
                    <a:pt x="4691" y="0"/>
                  </a:moveTo>
                  <a:lnTo>
                    <a:pt x="3114" y="4324"/>
                  </a:lnTo>
                  <a:lnTo>
                    <a:pt x="3117" y="4324"/>
                  </a:lnTo>
                  <a:lnTo>
                    <a:pt x="4694" y="0"/>
                  </a:lnTo>
                  <a:lnTo>
                    <a:pt x="4691" y="0"/>
                  </a:lnTo>
                  <a:close/>
                  <a:moveTo>
                    <a:pt x="4742" y="0"/>
                  </a:moveTo>
                  <a:lnTo>
                    <a:pt x="3165" y="4324"/>
                  </a:lnTo>
                  <a:lnTo>
                    <a:pt x="3168" y="4324"/>
                  </a:lnTo>
                  <a:lnTo>
                    <a:pt x="4745" y="0"/>
                  </a:lnTo>
                  <a:lnTo>
                    <a:pt x="4742" y="0"/>
                  </a:lnTo>
                  <a:close/>
                  <a:moveTo>
                    <a:pt x="4793" y="0"/>
                  </a:moveTo>
                  <a:lnTo>
                    <a:pt x="3216" y="4324"/>
                  </a:lnTo>
                  <a:lnTo>
                    <a:pt x="3219" y="4324"/>
                  </a:lnTo>
                  <a:lnTo>
                    <a:pt x="4796" y="0"/>
                  </a:lnTo>
                  <a:lnTo>
                    <a:pt x="4793" y="0"/>
                  </a:lnTo>
                  <a:close/>
                  <a:moveTo>
                    <a:pt x="4844" y="0"/>
                  </a:moveTo>
                  <a:lnTo>
                    <a:pt x="3267" y="4324"/>
                  </a:lnTo>
                  <a:lnTo>
                    <a:pt x="3270" y="4324"/>
                  </a:lnTo>
                  <a:lnTo>
                    <a:pt x="4847" y="0"/>
                  </a:lnTo>
                  <a:lnTo>
                    <a:pt x="4844" y="0"/>
                  </a:lnTo>
                  <a:close/>
                  <a:moveTo>
                    <a:pt x="4895" y="0"/>
                  </a:moveTo>
                  <a:lnTo>
                    <a:pt x="3318" y="4324"/>
                  </a:lnTo>
                  <a:lnTo>
                    <a:pt x="3322" y="4324"/>
                  </a:lnTo>
                  <a:lnTo>
                    <a:pt x="4898" y="0"/>
                  </a:lnTo>
                  <a:lnTo>
                    <a:pt x="4895" y="0"/>
                  </a:lnTo>
                  <a:close/>
                  <a:moveTo>
                    <a:pt x="4946" y="0"/>
                  </a:moveTo>
                  <a:lnTo>
                    <a:pt x="3369" y="4324"/>
                  </a:lnTo>
                  <a:lnTo>
                    <a:pt x="3373" y="4324"/>
                  </a:lnTo>
                  <a:lnTo>
                    <a:pt x="4949" y="0"/>
                  </a:lnTo>
                  <a:lnTo>
                    <a:pt x="4946" y="0"/>
                  </a:lnTo>
                  <a:close/>
                  <a:moveTo>
                    <a:pt x="4997" y="0"/>
                  </a:moveTo>
                  <a:lnTo>
                    <a:pt x="3420" y="4324"/>
                  </a:lnTo>
                  <a:lnTo>
                    <a:pt x="3424" y="4324"/>
                  </a:lnTo>
                  <a:lnTo>
                    <a:pt x="5000" y="0"/>
                  </a:lnTo>
                  <a:lnTo>
                    <a:pt x="4997" y="0"/>
                  </a:lnTo>
                  <a:close/>
                  <a:moveTo>
                    <a:pt x="5048" y="0"/>
                  </a:moveTo>
                  <a:lnTo>
                    <a:pt x="3471" y="4324"/>
                  </a:lnTo>
                  <a:lnTo>
                    <a:pt x="3475" y="4324"/>
                  </a:lnTo>
                  <a:lnTo>
                    <a:pt x="5052" y="0"/>
                  </a:lnTo>
                  <a:lnTo>
                    <a:pt x="5048" y="0"/>
                  </a:lnTo>
                  <a:close/>
                  <a:moveTo>
                    <a:pt x="5099" y="0"/>
                  </a:moveTo>
                  <a:lnTo>
                    <a:pt x="3522" y="4324"/>
                  </a:lnTo>
                  <a:lnTo>
                    <a:pt x="3526" y="4324"/>
                  </a:lnTo>
                  <a:lnTo>
                    <a:pt x="5103" y="0"/>
                  </a:lnTo>
                  <a:lnTo>
                    <a:pt x="5099" y="0"/>
                  </a:lnTo>
                  <a:close/>
                  <a:moveTo>
                    <a:pt x="5150" y="0"/>
                  </a:moveTo>
                  <a:lnTo>
                    <a:pt x="3574" y="4324"/>
                  </a:lnTo>
                  <a:lnTo>
                    <a:pt x="3577" y="4324"/>
                  </a:lnTo>
                  <a:lnTo>
                    <a:pt x="5154" y="0"/>
                  </a:lnTo>
                  <a:lnTo>
                    <a:pt x="5150" y="0"/>
                  </a:lnTo>
                  <a:close/>
                  <a:moveTo>
                    <a:pt x="5201" y="0"/>
                  </a:moveTo>
                  <a:lnTo>
                    <a:pt x="3625" y="4324"/>
                  </a:lnTo>
                  <a:lnTo>
                    <a:pt x="3628" y="4324"/>
                  </a:lnTo>
                  <a:lnTo>
                    <a:pt x="5205" y="0"/>
                  </a:lnTo>
                  <a:lnTo>
                    <a:pt x="5201" y="0"/>
                  </a:lnTo>
                  <a:close/>
                  <a:moveTo>
                    <a:pt x="5252" y="0"/>
                  </a:moveTo>
                  <a:lnTo>
                    <a:pt x="3676" y="4324"/>
                  </a:lnTo>
                  <a:lnTo>
                    <a:pt x="3679" y="4324"/>
                  </a:lnTo>
                  <a:lnTo>
                    <a:pt x="5256" y="0"/>
                  </a:lnTo>
                  <a:lnTo>
                    <a:pt x="5252" y="0"/>
                  </a:lnTo>
                  <a:close/>
                  <a:moveTo>
                    <a:pt x="5304" y="0"/>
                  </a:moveTo>
                  <a:lnTo>
                    <a:pt x="3727" y="4324"/>
                  </a:lnTo>
                  <a:lnTo>
                    <a:pt x="3730" y="4324"/>
                  </a:lnTo>
                  <a:lnTo>
                    <a:pt x="5307" y="0"/>
                  </a:lnTo>
                  <a:lnTo>
                    <a:pt x="5304" y="0"/>
                  </a:lnTo>
                  <a:close/>
                  <a:moveTo>
                    <a:pt x="5355" y="0"/>
                  </a:moveTo>
                  <a:lnTo>
                    <a:pt x="3778" y="4324"/>
                  </a:lnTo>
                  <a:lnTo>
                    <a:pt x="3781" y="4324"/>
                  </a:lnTo>
                  <a:lnTo>
                    <a:pt x="5358" y="0"/>
                  </a:lnTo>
                  <a:lnTo>
                    <a:pt x="5355" y="0"/>
                  </a:lnTo>
                  <a:close/>
                  <a:moveTo>
                    <a:pt x="5406" y="0"/>
                  </a:moveTo>
                  <a:lnTo>
                    <a:pt x="3829" y="4324"/>
                  </a:lnTo>
                  <a:lnTo>
                    <a:pt x="3832" y="4324"/>
                  </a:lnTo>
                  <a:lnTo>
                    <a:pt x="5409" y="0"/>
                  </a:lnTo>
                  <a:lnTo>
                    <a:pt x="5406" y="0"/>
                  </a:lnTo>
                  <a:close/>
                  <a:moveTo>
                    <a:pt x="5457" y="0"/>
                  </a:moveTo>
                  <a:lnTo>
                    <a:pt x="3880" y="4324"/>
                  </a:lnTo>
                  <a:lnTo>
                    <a:pt x="3883" y="4324"/>
                  </a:lnTo>
                  <a:lnTo>
                    <a:pt x="5460" y="0"/>
                  </a:lnTo>
                  <a:lnTo>
                    <a:pt x="5457" y="0"/>
                  </a:lnTo>
                  <a:close/>
                  <a:moveTo>
                    <a:pt x="5508" y="0"/>
                  </a:moveTo>
                  <a:lnTo>
                    <a:pt x="3931" y="4324"/>
                  </a:lnTo>
                  <a:lnTo>
                    <a:pt x="3934" y="4324"/>
                  </a:lnTo>
                  <a:lnTo>
                    <a:pt x="5511" y="0"/>
                  </a:lnTo>
                  <a:lnTo>
                    <a:pt x="5508" y="0"/>
                  </a:lnTo>
                  <a:close/>
                  <a:moveTo>
                    <a:pt x="5559" y="0"/>
                  </a:moveTo>
                  <a:lnTo>
                    <a:pt x="3982" y="4324"/>
                  </a:lnTo>
                  <a:lnTo>
                    <a:pt x="3986" y="4324"/>
                  </a:lnTo>
                  <a:lnTo>
                    <a:pt x="5562" y="0"/>
                  </a:lnTo>
                  <a:lnTo>
                    <a:pt x="5559" y="0"/>
                  </a:lnTo>
                  <a:close/>
                  <a:moveTo>
                    <a:pt x="5610" y="0"/>
                  </a:moveTo>
                  <a:lnTo>
                    <a:pt x="4033" y="4324"/>
                  </a:lnTo>
                  <a:lnTo>
                    <a:pt x="4037" y="4324"/>
                  </a:lnTo>
                  <a:lnTo>
                    <a:pt x="5613" y="0"/>
                  </a:lnTo>
                  <a:lnTo>
                    <a:pt x="5610" y="0"/>
                  </a:lnTo>
                  <a:close/>
                  <a:moveTo>
                    <a:pt x="5661" y="0"/>
                  </a:moveTo>
                  <a:lnTo>
                    <a:pt x="4084" y="4324"/>
                  </a:lnTo>
                  <a:lnTo>
                    <a:pt x="4088" y="4324"/>
                  </a:lnTo>
                  <a:lnTo>
                    <a:pt x="5665" y="0"/>
                  </a:lnTo>
                  <a:lnTo>
                    <a:pt x="5661" y="0"/>
                  </a:lnTo>
                  <a:close/>
                  <a:moveTo>
                    <a:pt x="5712" y="0"/>
                  </a:moveTo>
                  <a:lnTo>
                    <a:pt x="4135" y="4324"/>
                  </a:lnTo>
                  <a:lnTo>
                    <a:pt x="4139" y="4324"/>
                  </a:lnTo>
                  <a:lnTo>
                    <a:pt x="5716" y="0"/>
                  </a:lnTo>
                  <a:lnTo>
                    <a:pt x="5712" y="0"/>
                  </a:lnTo>
                  <a:close/>
                  <a:moveTo>
                    <a:pt x="5762" y="0"/>
                  </a:moveTo>
                  <a:lnTo>
                    <a:pt x="4186" y="4324"/>
                  </a:lnTo>
                  <a:lnTo>
                    <a:pt x="4190" y="4324"/>
                  </a:lnTo>
                  <a:lnTo>
                    <a:pt x="5766" y="0"/>
                  </a:lnTo>
                  <a:lnTo>
                    <a:pt x="5762" y="0"/>
                  </a:lnTo>
                  <a:close/>
                  <a:moveTo>
                    <a:pt x="5813" y="0"/>
                  </a:moveTo>
                  <a:lnTo>
                    <a:pt x="4238" y="4324"/>
                  </a:lnTo>
                  <a:lnTo>
                    <a:pt x="4241" y="4324"/>
                  </a:lnTo>
                  <a:lnTo>
                    <a:pt x="5817" y="0"/>
                  </a:lnTo>
                  <a:lnTo>
                    <a:pt x="5813" y="0"/>
                  </a:lnTo>
                  <a:close/>
                  <a:moveTo>
                    <a:pt x="5864" y="0"/>
                  </a:moveTo>
                  <a:lnTo>
                    <a:pt x="4289" y="4324"/>
                  </a:lnTo>
                  <a:lnTo>
                    <a:pt x="4292" y="4324"/>
                  </a:lnTo>
                  <a:lnTo>
                    <a:pt x="5868" y="0"/>
                  </a:lnTo>
                  <a:lnTo>
                    <a:pt x="5864" y="0"/>
                  </a:lnTo>
                  <a:close/>
                  <a:moveTo>
                    <a:pt x="5915" y="0"/>
                  </a:moveTo>
                  <a:lnTo>
                    <a:pt x="4340" y="4324"/>
                  </a:lnTo>
                  <a:lnTo>
                    <a:pt x="4343" y="4324"/>
                  </a:lnTo>
                  <a:lnTo>
                    <a:pt x="5919" y="0"/>
                  </a:lnTo>
                  <a:lnTo>
                    <a:pt x="5915" y="0"/>
                  </a:lnTo>
                  <a:close/>
                  <a:moveTo>
                    <a:pt x="5967" y="0"/>
                  </a:moveTo>
                  <a:lnTo>
                    <a:pt x="4391" y="4324"/>
                  </a:lnTo>
                  <a:lnTo>
                    <a:pt x="4394" y="4324"/>
                  </a:lnTo>
                  <a:lnTo>
                    <a:pt x="5970" y="0"/>
                  </a:lnTo>
                  <a:lnTo>
                    <a:pt x="5967" y="0"/>
                  </a:lnTo>
                  <a:close/>
                  <a:moveTo>
                    <a:pt x="6018" y="0"/>
                  </a:moveTo>
                  <a:lnTo>
                    <a:pt x="4442" y="4324"/>
                  </a:lnTo>
                  <a:lnTo>
                    <a:pt x="4445" y="4324"/>
                  </a:lnTo>
                  <a:lnTo>
                    <a:pt x="6021" y="0"/>
                  </a:lnTo>
                  <a:lnTo>
                    <a:pt x="6018" y="0"/>
                  </a:lnTo>
                  <a:close/>
                  <a:moveTo>
                    <a:pt x="6069" y="0"/>
                  </a:moveTo>
                  <a:lnTo>
                    <a:pt x="4493" y="4324"/>
                  </a:lnTo>
                  <a:lnTo>
                    <a:pt x="4496" y="4324"/>
                  </a:lnTo>
                  <a:lnTo>
                    <a:pt x="6072" y="0"/>
                  </a:lnTo>
                  <a:lnTo>
                    <a:pt x="6069" y="0"/>
                  </a:lnTo>
                  <a:close/>
                  <a:moveTo>
                    <a:pt x="6120" y="0"/>
                  </a:moveTo>
                  <a:lnTo>
                    <a:pt x="4544" y="4324"/>
                  </a:lnTo>
                  <a:lnTo>
                    <a:pt x="4547" y="4324"/>
                  </a:lnTo>
                  <a:lnTo>
                    <a:pt x="6123" y="0"/>
                  </a:lnTo>
                  <a:lnTo>
                    <a:pt x="6120" y="0"/>
                  </a:lnTo>
                  <a:close/>
                  <a:moveTo>
                    <a:pt x="6171" y="0"/>
                  </a:moveTo>
                  <a:lnTo>
                    <a:pt x="4595" y="4324"/>
                  </a:lnTo>
                  <a:lnTo>
                    <a:pt x="4599" y="4324"/>
                  </a:lnTo>
                  <a:lnTo>
                    <a:pt x="6174" y="0"/>
                  </a:lnTo>
                  <a:lnTo>
                    <a:pt x="6171" y="0"/>
                  </a:lnTo>
                  <a:close/>
                  <a:moveTo>
                    <a:pt x="6222" y="0"/>
                  </a:moveTo>
                  <a:lnTo>
                    <a:pt x="4646" y="4324"/>
                  </a:lnTo>
                  <a:lnTo>
                    <a:pt x="4650" y="4324"/>
                  </a:lnTo>
                  <a:lnTo>
                    <a:pt x="6225" y="0"/>
                  </a:lnTo>
                  <a:lnTo>
                    <a:pt x="6222" y="0"/>
                  </a:lnTo>
                  <a:close/>
                  <a:moveTo>
                    <a:pt x="6273" y="0"/>
                  </a:moveTo>
                  <a:lnTo>
                    <a:pt x="4697" y="4324"/>
                  </a:lnTo>
                  <a:lnTo>
                    <a:pt x="4701" y="4324"/>
                  </a:lnTo>
                  <a:lnTo>
                    <a:pt x="6276" y="0"/>
                  </a:lnTo>
                  <a:lnTo>
                    <a:pt x="6273" y="0"/>
                  </a:lnTo>
                  <a:close/>
                  <a:moveTo>
                    <a:pt x="6324" y="0"/>
                  </a:moveTo>
                  <a:lnTo>
                    <a:pt x="4748" y="4324"/>
                  </a:lnTo>
                  <a:lnTo>
                    <a:pt x="4752" y="4324"/>
                  </a:lnTo>
                  <a:lnTo>
                    <a:pt x="6328" y="0"/>
                  </a:lnTo>
                  <a:lnTo>
                    <a:pt x="6324" y="0"/>
                  </a:lnTo>
                  <a:close/>
                  <a:moveTo>
                    <a:pt x="6375" y="0"/>
                  </a:moveTo>
                  <a:lnTo>
                    <a:pt x="4799" y="4324"/>
                  </a:lnTo>
                  <a:lnTo>
                    <a:pt x="4803" y="4324"/>
                  </a:lnTo>
                  <a:lnTo>
                    <a:pt x="6379" y="0"/>
                  </a:lnTo>
                  <a:lnTo>
                    <a:pt x="6375" y="0"/>
                  </a:lnTo>
                  <a:close/>
                  <a:moveTo>
                    <a:pt x="6426" y="0"/>
                  </a:moveTo>
                  <a:lnTo>
                    <a:pt x="4850" y="4324"/>
                  </a:lnTo>
                  <a:lnTo>
                    <a:pt x="4854" y="4324"/>
                  </a:lnTo>
                  <a:lnTo>
                    <a:pt x="6430" y="0"/>
                  </a:lnTo>
                  <a:lnTo>
                    <a:pt x="6426" y="0"/>
                  </a:lnTo>
                  <a:close/>
                  <a:moveTo>
                    <a:pt x="6477" y="0"/>
                  </a:moveTo>
                  <a:lnTo>
                    <a:pt x="4902" y="4324"/>
                  </a:lnTo>
                  <a:lnTo>
                    <a:pt x="4905" y="4324"/>
                  </a:lnTo>
                  <a:lnTo>
                    <a:pt x="6481" y="0"/>
                  </a:lnTo>
                  <a:lnTo>
                    <a:pt x="6477" y="0"/>
                  </a:lnTo>
                  <a:close/>
                  <a:moveTo>
                    <a:pt x="6528" y="0"/>
                  </a:moveTo>
                  <a:lnTo>
                    <a:pt x="4953" y="4324"/>
                  </a:lnTo>
                  <a:lnTo>
                    <a:pt x="4956" y="4324"/>
                  </a:lnTo>
                  <a:lnTo>
                    <a:pt x="6532" y="0"/>
                  </a:lnTo>
                  <a:lnTo>
                    <a:pt x="6528" y="0"/>
                  </a:lnTo>
                  <a:close/>
                  <a:moveTo>
                    <a:pt x="6283" y="4324"/>
                  </a:moveTo>
                  <a:lnTo>
                    <a:pt x="7678" y="498"/>
                  </a:lnTo>
                  <a:lnTo>
                    <a:pt x="7678" y="489"/>
                  </a:lnTo>
                  <a:lnTo>
                    <a:pt x="6280" y="4324"/>
                  </a:lnTo>
                  <a:lnTo>
                    <a:pt x="6283" y="4324"/>
                  </a:lnTo>
                  <a:close/>
                  <a:moveTo>
                    <a:pt x="6334" y="4324"/>
                  </a:moveTo>
                  <a:lnTo>
                    <a:pt x="7678" y="639"/>
                  </a:lnTo>
                  <a:lnTo>
                    <a:pt x="7678" y="630"/>
                  </a:lnTo>
                  <a:lnTo>
                    <a:pt x="6331" y="4324"/>
                  </a:lnTo>
                  <a:lnTo>
                    <a:pt x="6334" y="4324"/>
                  </a:lnTo>
                  <a:close/>
                  <a:moveTo>
                    <a:pt x="6385" y="4324"/>
                  </a:moveTo>
                  <a:lnTo>
                    <a:pt x="7678" y="779"/>
                  </a:lnTo>
                  <a:lnTo>
                    <a:pt x="7678" y="770"/>
                  </a:lnTo>
                  <a:lnTo>
                    <a:pt x="6382" y="4324"/>
                  </a:lnTo>
                  <a:lnTo>
                    <a:pt x="6385" y="4324"/>
                  </a:lnTo>
                  <a:close/>
                  <a:moveTo>
                    <a:pt x="6436" y="4324"/>
                  </a:moveTo>
                  <a:lnTo>
                    <a:pt x="7678" y="919"/>
                  </a:lnTo>
                  <a:lnTo>
                    <a:pt x="7678" y="910"/>
                  </a:lnTo>
                  <a:lnTo>
                    <a:pt x="6433" y="4324"/>
                  </a:lnTo>
                  <a:lnTo>
                    <a:pt x="6436" y="4324"/>
                  </a:lnTo>
                  <a:close/>
                  <a:moveTo>
                    <a:pt x="6487" y="4324"/>
                  </a:moveTo>
                  <a:lnTo>
                    <a:pt x="7678" y="1059"/>
                  </a:lnTo>
                  <a:lnTo>
                    <a:pt x="7678" y="1050"/>
                  </a:lnTo>
                  <a:lnTo>
                    <a:pt x="6484" y="4324"/>
                  </a:lnTo>
                  <a:lnTo>
                    <a:pt x="6487" y="4324"/>
                  </a:lnTo>
                  <a:close/>
                  <a:moveTo>
                    <a:pt x="6539" y="4324"/>
                  </a:moveTo>
                  <a:lnTo>
                    <a:pt x="7678" y="1199"/>
                  </a:lnTo>
                  <a:lnTo>
                    <a:pt x="7678" y="1190"/>
                  </a:lnTo>
                  <a:lnTo>
                    <a:pt x="6535" y="4324"/>
                  </a:lnTo>
                  <a:lnTo>
                    <a:pt x="6539" y="4324"/>
                  </a:lnTo>
                  <a:close/>
                  <a:moveTo>
                    <a:pt x="6590" y="4324"/>
                  </a:moveTo>
                  <a:lnTo>
                    <a:pt x="7678" y="1339"/>
                  </a:lnTo>
                  <a:lnTo>
                    <a:pt x="7678" y="1330"/>
                  </a:lnTo>
                  <a:lnTo>
                    <a:pt x="6586" y="4324"/>
                  </a:lnTo>
                  <a:lnTo>
                    <a:pt x="6590" y="4324"/>
                  </a:lnTo>
                  <a:close/>
                  <a:moveTo>
                    <a:pt x="6641" y="4324"/>
                  </a:moveTo>
                  <a:lnTo>
                    <a:pt x="7678" y="1479"/>
                  </a:lnTo>
                  <a:lnTo>
                    <a:pt x="7678" y="1470"/>
                  </a:lnTo>
                  <a:lnTo>
                    <a:pt x="6637" y="4324"/>
                  </a:lnTo>
                  <a:lnTo>
                    <a:pt x="6641" y="4324"/>
                  </a:lnTo>
                  <a:close/>
                  <a:moveTo>
                    <a:pt x="6692" y="4324"/>
                  </a:moveTo>
                  <a:lnTo>
                    <a:pt x="7678" y="1619"/>
                  </a:lnTo>
                  <a:lnTo>
                    <a:pt x="7678" y="1610"/>
                  </a:lnTo>
                  <a:lnTo>
                    <a:pt x="6688" y="4324"/>
                  </a:lnTo>
                  <a:lnTo>
                    <a:pt x="6692" y="4324"/>
                  </a:lnTo>
                  <a:close/>
                  <a:moveTo>
                    <a:pt x="6743" y="4324"/>
                  </a:moveTo>
                  <a:lnTo>
                    <a:pt x="7678" y="1760"/>
                  </a:lnTo>
                  <a:lnTo>
                    <a:pt x="7678" y="1751"/>
                  </a:lnTo>
                  <a:lnTo>
                    <a:pt x="6739" y="4324"/>
                  </a:lnTo>
                  <a:lnTo>
                    <a:pt x="6743" y="4324"/>
                  </a:lnTo>
                  <a:close/>
                  <a:moveTo>
                    <a:pt x="6794" y="4324"/>
                  </a:moveTo>
                  <a:lnTo>
                    <a:pt x="7678" y="1900"/>
                  </a:lnTo>
                  <a:lnTo>
                    <a:pt x="7678" y="1890"/>
                  </a:lnTo>
                  <a:lnTo>
                    <a:pt x="6791" y="4324"/>
                  </a:lnTo>
                  <a:lnTo>
                    <a:pt x="6794" y="4324"/>
                  </a:lnTo>
                  <a:close/>
                  <a:moveTo>
                    <a:pt x="6845" y="4324"/>
                  </a:moveTo>
                  <a:lnTo>
                    <a:pt x="7678" y="2040"/>
                  </a:lnTo>
                  <a:lnTo>
                    <a:pt x="7678" y="2030"/>
                  </a:lnTo>
                  <a:lnTo>
                    <a:pt x="6842" y="4324"/>
                  </a:lnTo>
                  <a:lnTo>
                    <a:pt x="6845" y="4324"/>
                  </a:lnTo>
                  <a:close/>
                  <a:moveTo>
                    <a:pt x="6896" y="4324"/>
                  </a:moveTo>
                  <a:lnTo>
                    <a:pt x="7678" y="2180"/>
                  </a:lnTo>
                  <a:lnTo>
                    <a:pt x="7678" y="2170"/>
                  </a:lnTo>
                  <a:lnTo>
                    <a:pt x="6893" y="4324"/>
                  </a:lnTo>
                  <a:lnTo>
                    <a:pt x="6896" y="4324"/>
                  </a:lnTo>
                  <a:close/>
                  <a:moveTo>
                    <a:pt x="6947" y="4324"/>
                  </a:moveTo>
                  <a:lnTo>
                    <a:pt x="7678" y="2320"/>
                  </a:lnTo>
                  <a:lnTo>
                    <a:pt x="7678" y="2310"/>
                  </a:lnTo>
                  <a:lnTo>
                    <a:pt x="6944" y="4324"/>
                  </a:lnTo>
                  <a:lnTo>
                    <a:pt x="6947" y="4324"/>
                  </a:lnTo>
                  <a:close/>
                  <a:moveTo>
                    <a:pt x="6998" y="4324"/>
                  </a:moveTo>
                  <a:lnTo>
                    <a:pt x="7678" y="2460"/>
                  </a:lnTo>
                  <a:lnTo>
                    <a:pt x="7678" y="2450"/>
                  </a:lnTo>
                  <a:lnTo>
                    <a:pt x="6995" y="4324"/>
                  </a:lnTo>
                  <a:lnTo>
                    <a:pt x="6998" y="4324"/>
                  </a:lnTo>
                  <a:close/>
                  <a:moveTo>
                    <a:pt x="7049" y="4324"/>
                  </a:moveTo>
                  <a:lnTo>
                    <a:pt x="7678" y="2600"/>
                  </a:lnTo>
                  <a:lnTo>
                    <a:pt x="7678" y="2590"/>
                  </a:lnTo>
                  <a:lnTo>
                    <a:pt x="7046" y="4324"/>
                  </a:lnTo>
                  <a:lnTo>
                    <a:pt x="7049" y="4324"/>
                  </a:lnTo>
                  <a:close/>
                  <a:moveTo>
                    <a:pt x="7100" y="4324"/>
                  </a:moveTo>
                  <a:lnTo>
                    <a:pt x="7678" y="2741"/>
                  </a:lnTo>
                  <a:lnTo>
                    <a:pt x="7678" y="2731"/>
                  </a:lnTo>
                  <a:lnTo>
                    <a:pt x="7097" y="4324"/>
                  </a:lnTo>
                  <a:lnTo>
                    <a:pt x="7100" y="4324"/>
                  </a:lnTo>
                  <a:close/>
                  <a:moveTo>
                    <a:pt x="7151" y="4324"/>
                  </a:moveTo>
                  <a:lnTo>
                    <a:pt x="7678" y="2880"/>
                  </a:lnTo>
                  <a:lnTo>
                    <a:pt x="7678" y="2871"/>
                  </a:lnTo>
                  <a:lnTo>
                    <a:pt x="7148" y="4324"/>
                  </a:lnTo>
                  <a:lnTo>
                    <a:pt x="7151" y="4324"/>
                  </a:lnTo>
                  <a:close/>
                  <a:moveTo>
                    <a:pt x="7203" y="4324"/>
                  </a:moveTo>
                  <a:lnTo>
                    <a:pt x="7678" y="3020"/>
                  </a:lnTo>
                  <a:lnTo>
                    <a:pt x="7678" y="3011"/>
                  </a:lnTo>
                  <a:lnTo>
                    <a:pt x="7199" y="4324"/>
                  </a:lnTo>
                  <a:lnTo>
                    <a:pt x="7203" y="4324"/>
                  </a:lnTo>
                  <a:close/>
                  <a:moveTo>
                    <a:pt x="7254" y="4324"/>
                  </a:moveTo>
                  <a:lnTo>
                    <a:pt x="7678" y="3160"/>
                  </a:lnTo>
                  <a:lnTo>
                    <a:pt x="7678" y="3151"/>
                  </a:lnTo>
                  <a:lnTo>
                    <a:pt x="7250" y="4324"/>
                  </a:lnTo>
                  <a:lnTo>
                    <a:pt x="7254" y="4324"/>
                  </a:lnTo>
                  <a:close/>
                  <a:moveTo>
                    <a:pt x="7305" y="4324"/>
                  </a:moveTo>
                  <a:lnTo>
                    <a:pt x="7678" y="3300"/>
                  </a:lnTo>
                  <a:lnTo>
                    <a:pt x="7678" y="3291"/>
                  </a:lnTo>
                  <a:lnTo>
                    <a:pt x="7301" y="4324"/>
                  </a:lnTo>
                  <a:lnTo>
                    <a:pt x="7305" y="4324"/>
                  </a:lnTo>
                  <a:close/>
                  <a:moveTo>
                    <a:pt x="7356" y="4324"/>
                  </a:moveTo>
                  <a:lnTo>
                    <a:pt x="7678" y="3440"/>
                  </a:lnTo>
                  <a:lnTo>
                    <a:pt x="7678" y="3431"/>
                  </a:lnTo>
                  <a:lnTo>
                    <a:pt x="7352" y="4324"/>
                  </a:lnTo>
                  <a:lnTo>
                    <a:pt x="7356" y="4324"/>
                  </a:lnTo>
                  <a:close/>
                  <a:moveTo>
                    <a:pt x="7407" y="4324"/>
                  </a:moveTo>
                  <a:lnTo>
                    <a:pt x="7678" y="3580"/>
                  </a:lnTo>
                  <a:lnTo>
                    <a:pt x="7678" y="3571"/>
                  </a:lnTo>
                  <a:lnTo>
                    <a:pt x="7403" y="4324"/>
                  </a:lnTo>
                  <a:lnTo>
                    <a:pt x="7407" y="4324"/>
                  </a:lnTo>
                  <a:close/>
                  <a:moveTo>
                    <a:pt x="7458" y="4324"/>
                  </a:moveTo>
                  <a:lnTo>
                    <a:pt x="7678" y="3720"/>
                  </a:lnTo>
                  <a:lnTo>
                    <a:pt x="7678" y="3711"/>
                  </a:lnTo>
                  <a:lnTo>
                    <a:pt x="7455" y="4324"/>
                  </a:lnTo>
                  <a:lnTo>
                    <a:pt x="7458" y="4324"/>
                  </a:lnTo>
                  <a:close/>
                  <a:moveTo>
                    <a:pt x="7509" y="4324"/>
                  </a:moveTo>
                  <a:lnTo>
                    <a:pt x="7678" y="3861"/>
                  </a:lnTo>
                  <a:lnTo>
                    <a:pt x="7678" y="3852"/>
                  </a:lnTo>
                  <a:lnTo>
                    <a:pt x="7506" y="4324"/>
                  </a:lnTo>
                  <a:lnTo>
                    <a:pt x="7509" y="4324"/>
                  </a:lnTo>
                  <a:close/>
                  <a:moveTo>
                    <a:pt x="7560" y="4324"/>
                  </a:moveTo>
                  <a:lnTo>
                    <a:pt x="7678" y="4001"/>
                  </a:lnTo>
                  <a:lnTo>
                    <a:pt x="7678" y="3992"/>
                  </a:lnTo>
                  <a:lnTo>
                    <a:pt x="7557" y="4324"/>
                  </a:lnTo>
                  <a:lnTo>
                    <a:pt x="7560" y="4324"/>
                  </a:lnTo>
                  <a:close/>
                  <a:moveTo>
                    <a:pt x="7611" y="4324"/>
                  </a:moveTo>
                  <a:lnTo>
                    <a:pt x="7678" y="4141"/>
                  </a:lnTo>
                  <a:lnTo>
                    <a:pt x="7678" y="4132"/>
                  </a:lnTo>
                  <a:lnTo>
                    <a:pt x="7608" y="4324"/>
                  </a:lnTo>
                  <a:lnTo>
                    <a:pt x="7611" y="4324"/>
                  </a:lnTo>
                  <a:close/>
                  <a:moveTo>
                    <a:pt x="7662" y="4324"/>
                  </a:moveTo>
                  <a:lnTo>
                    <a:pt x="7678" y="4281"/>
                  </a:lnTo>
                  <a:lnTo>
                    <a:pt x="7678" y="4272"/>
                  </a:lnTo>
                  <a:lnTo>
                    <a:pt x="7659" y="4324"/>
                  </a:lnTo>
                  <a:lnTo>
                    <a:pt x="7662" y="4324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8" name="Google Shape;19;p10"/>
          <p:cNvPicPr/>
          <p:nvPr/>
        </p:nvPicPr>
        <p:blipFill>
          <a:blip r:embed="rId16"/>
          <a:stretch/>
        </p:blipFill>
        <p:spPr>
          <a:xfrm>
            <a:off x="386640" y="82440"/>
            <a:ext cx="896040" cy="645120"/>
          </a:xfrm>
          <a:prstGeom prst="rect">
            <a:avLst/>
          </a:prstGeom>
          <a:ln>
            <a:noFill/>
          </a:ln>
        </p:spPr>
      </p:pic>
      <p:pic>
        <p:nvPicPr>
          <p:cNvPr id="9" name="Google Shape;20;p10"/>
          <p:cNvPicPr/>
          <p:nvPr/>
        </p:nvPicPr>
        <p:blipFill>
          <a:blip r:embed="rId17"/>
          <a:stretch/>
        </p:blipFill>
        <p:spPr>
          <a:xfrm>
            <a:off x="419040" y="6410880"/>
            <a:ext cx="2266200" cy="317520"/>
          </a:xfrm>
          <a:prstGeom prst="rect">
            <a:avLst/>
          </a:prstGeom>
          <a:ln>
            <a:noFill/>
          </a:ln>
        </p:spPr>
      </p:pic>
      <p:sp>
        <p:nvSpPr>
          <p:cNvPr id="10" name="CustomShape 7"/>
          <p:cNvSpPr/>
          <p:nvPr/>
        </p:nvSpPr>
        <p:spPr>
          <a:xfrm>
            <a:off x="418320" y="6255000"/>
            <a:ext cx="11354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8"/>
          <p:cNvSpPr/>
          <p:nvPr/>
        </p:nvSpPr>
        <p:spPr>
          <a:xfrm flipH="1">
            <a:off x="11364480" y="6418800"/>
            <a:ext cx="119160" cy="326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accent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9"/>
          <p:cNvSpPr/>
          <p:nvPr/>
        </p:nvSpPr>
        <p:spPr>
          <a:xfrm>
            <a:off x="10420920" y="6418800"/>
            <a:ext cx="865800" cy="301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4684"/>
                </a:solidFill>
                <a:latin typeface="Libre Franklin Medium"/>
                <a:ea typeface="Libre Franklin Medium"/>
              </a:rPr>
              <a:t>ncat.edu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3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4">
            <a:extLst>
              <a:ext uri="{FF2B5EF4-FFF2-40B4-BE49-F238E27FC236}">
                <a16:creationId xmlns:a16="http://schemas.microsoft.com/office/drawing/2014/main" id="{12503F01-3210-4E5E-9E53-B011A825367F}"/>
              </a:ext>
            </a:extLst>
          </p:cNvPr>
          <p:cNvSpPr txBox="1">
            <a:spLocks/>
          </p:cNvSpPr>
          <p:nvPr/>
        </p:nvSpPr>
        <p:spPr>
          <a:xfrm>
            <a:off x="520226" y="3694425"/>
            <a:ext cx="10716094" cy="1085807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i="0" kern="1200" spc="-150">
                <a:solidFill>
                  <a:schemeClr val="bg1"/>
                </a:solidFill>
                <a:latin typeface="Book Antiqua" panose="02040602050305030304" pitchFamily="18" charset="0"/>
                <a:ea typeface="Tahoma" panose="020B0604030504040204" pitchFamily="34" charset="0"/>
                <a:cs typeface="David" panose="020E0502060401010101" pitchFamily="34" charset="-79"/>
              </a:defRPr>
            </a:lvl1pPr>
          </a:lstStyle>
          <a:p>
            <a:endParaRPr lang="en-US" sz="5400" dirty="0"/>
          </a:p>
        </p:txBody>
      </p:sp>
      <p:sp>
        <p:nvSpPr>
          <p:cNvPr id="9" name="Title 14">
            <a:extLst>
              <a:ext uri="{FF2B5EF4-FFF2-40B4-BE49-F238E27FC236}">
                <a16:creationId xmlns:a16="http://schemas.microsoft.com/office/drawing/2014/main" id="{C8F0DC1E-7EAB-C6E3-B926-078299B02265}"/>
              </a:ext>
            </a:extLst>
          </p:cNvPr>
          <p:cNvSpPr txBox="1">
            <a:spLocks/>
          </p:cNvSpPr>
          <p:nvPr/>
        </p:nvSpPr>
        <p:spPr>
          <a:xfrm>
            <a:off x="520226" y="4247215"/>
            <a:ext cx="10716094" cy="1022127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i="0" kern="1200" spc="-150">
                <a:solidFill>
                  <a:schemeClr val="bg1"/>
                </a:solidFill>
                <a:latin typeface="Book Antiqua" panose="02040602050305030304" pitchFamily="18" charset="0"/>
                <a:ea typeface="Tahoma" panose="020B0604030504040204" pitchFamily="34" charset="0"/>
                <a:cs typeface="David" panose="020E0502060401010101" pitchFamily="34" charset="-79"/>
              </a:defRPr>
            </a:lvl1pPr>
          </a:lstStyle>
          <a:p>
            <a:pPr algn="ctr"/>
            <a:endParaRPr lang="en-US" sz="5400" dirty="0"/>
          </a:p>
        </p:txBody>
      </p:sp>
      <p:sp>
        <p:nvSpPr>
          <p:cNvPr id="6" name="Title 14">
            <a:extLst>
              <a:ext uri="{FF2B5EF4-FFF2-40B4-BE49-F238E27FC236}">
                <a16:creationId xmlns:a16="http://schemas.microsoft.com/office/drawing/2014/main" id="{FB413E02-BBCD-EA46-ACFF-CC28415061D6}"/>
              </a:ext>
            </a:extLst>
          </p:cNvPr>
          <p:cNvSpPr txBox="1">
            <a:spLocks/>
          </p:cNvSpPr>
          <p:nvPr/>
        </p:nvSpPr>
        <p:spPr>
          <a:xfrm>
            <a:off x="655373" y="1527018"/>
            <a:ext cx="10716094" cy="3130062"/>
          </a:xfrm>
          <a:prstGeom prst="rect">
            <a:avLst/>
          </a:prstGeom>
        </p:spPr>
        <p:txBody>
          <a:bodyPr lIns="0" tIns="0" rIns="0" bIns="0"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i="0" kern="1200" spc="-150">
                <a:solidFill>
                  <a:schemeClr val="bg1"/>
                </a:solidFill>
                <a:latin typeface="Book Antiqua" panose="02040602050305030304" pitchFamily="18" charset="0"/>
                <a:ea typeface="Tahoma" panose="020B0604030504040204" pitchFamily="34" charset="0"/>
                <a:cs typeface="David" panose="020E0502060401010101" pitchFamily="34" charset="-79"/>
              </a:defRPr>
            </a:lvl1pPr>
          </a:lstStyle>
          <a:p>
            <a:pPr algn="ctr"/>
            <a:r>
              <a:rPr lang="en-US" sz="5400" dirty="0"/>
              <a:t>AutoDrive Challenge 2</a:t>
            </a:r>
            <a:br>
              <a:rPr lang="en-US" sz="5400" dirty="0"/>
            </a:br>
            <a:r>
              <a:rPr lang="en-US" sz="5400" dirty="0"/>
              <a:t> Weekly Meeting</a:t>
            </a:r>
          </a:p>
        </p:txBody>
      </p:sp>
    </p:spTree>
    <p:extLst>
      <p:ext uri="{BB962C8B-B14F-4D97-AF65-F5344CB8AC3E}">
        <p14:creationId xmlns:p14="http://schemas.microsoft.com/office/powerpoint/2010/main" val="330721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23F8-DCCD-A64E-B4E7-4CEF07FD1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information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3EDE43-1015-F847-8CD8-35BB9BE93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DF99FD-0C44-4A29-8273-0AC0DE648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9" y="1115786"/>
            <a:ext cx="4629150" cy="40386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953015-678E-4140-B848-FD7812DC38AF}"/>
              </a:ext>
            </a:extLst>
          </p:cNvPr>
          <p:cNvSpPr/>
          <p:nvPr/>
        </p:nvSpPr>
        <p:spPr>
          <a:xfrm>
            <a:off x="1222155" y="5372882"/>
            <a:ext cx="2864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 of Benbow road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8935D-4CA7-4EF4-B191-A9293DEF1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84" y="1006187"/>
            <a:ext cx="5363797" cy="42577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277B78-1663-42A9-9315-7CBE791F30B0}"/>
              </a:ext>
            </a:extLst>
          </p:cNvPr>
          <p:cNvSpPr/>
          <p:nvPr/>
        </p:nvSpPr>
        <p:spPr>
          <a:xfrm>
            <a:off x="7187526" y="5444030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Lanes information of Benbow road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7218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23F8-DCCD-A64E-B4E7-4CEF07FD1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demo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3EDE43-1015-F847-8CD8-35BB9BE93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953015-678E-4140-B848-FD7812DC38AF}"/>
              </a:ext>
            </a:extLst>
          </p:cNvPr>
          <p:cNvSpPr/>
          <p:nvPr/>
        </p:nvSpPr>
        <p:spPr>
          <a:xfrm>
            <a:off x="5662993" y="635214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demo</a:t>
            </a:r>
            <a:endParaRPr lang="en-US" sz="1800" dirty="0"/>
          </a:p>
        </p:txBody>
      </p:sp>
      <p:pic>
        <p:nvPicPr>
          <p:cNvPr id="2" name="video1160351815">
            <a:hlinkClick r:id="" action="ppaction://media"/>
            <a:extLst>
              <a:ext uri="{FF2B5EF4-FFF2-40B4-BE49-F238E27FC236}">
                <a16:creationId xmlns:a16="http://schemas.microsoft.com/office/drawing/2014/main" id="{C8EC2D3F-64A5-40F7-A5E5-3E1C794B0F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8157" r="256"/>
          <a:stretch/>
        </p:blipFill>
        <p:spPr>
          <a:xfrm>
            <a:off x="418307" y="651648"/>
            <a:ext cx="11212479" cy="54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1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523F8-DCCD-A64E-B4E7-4CEF07FD1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result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3EDE43-1015-F847-8CD8-35BB9BE93B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953015-678E-4140-B848-FD7812DC38AF}"/>
              </a:ext>
            </a:extLst>
          </p:cNvPr>
          <p:cNvSpPr/>
          <p:nvPr/>
        </p:nvSpPr>
        <p:spPr>
          <a:xfrm>
            <a:off x="5686821" y="5878846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result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198A3-DB8A-4B29-A68F-E4F431E2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623" y="818147"/>
            <a:ext cx="6051223" cy="50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C2C2C2"/>
      </a:lt2>
      <a:accent1>
        <a:srgbClr val="004684"/>
      </a:accent1>
      <a:accent2>
        <a:srgbClr val="FDB927"/>
      </a:accent2>
      <a:accent3>
        <a:srgbClr val="666666"/>
      </a:accent3>
      <a:accent4>
        <a:srgbClr val="FDB927"/>
      </a:accent4>
      <a:accent5>
        <a:srgbClr val="5B9BD5"/>
      </a:accent5>
      <a:accent6>
        <a:srgbClr val="70AD47"/>
      </a:accent6>
      <a:hlink>
        <a:srgbClr val="004683"/>
      </a:hlink>
      <a:folHlink>
        <a:srgbClr val="00468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5733</TotalTime>
  <Words>35</Words>
  <Application>Microsoft Office PowerPoint</Application>
  <PresentationFormat>Widescreen</PresentationFormat>
  <Paragraphs>12</Paragraphs>
  <Slides>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Arial</vt:lpstr>
      <vt:lpstr>Book Antiqua</vt:lpstr>
      <vt:lpstr>Calibri</vt:lpstr>
      <vt:lpstr>Courier New</vt:lpstr>
      <vt:lpstr>David</vt:lpstr>
      <vt:lpstr>DejaVu Sans</vt:lpstr>
      <vt:lpstr>Libre Franklin</vt:lpstr>
      <vt:lpstr>Libre Franklin Black</vt:lpstr>
      <vt:lpstr>Libre Franklin Medium</vt:lpstr>
      <vt:lpstr>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ROBOTIC SYSTEMS OF PIPES INSPECTION THROUGH MAPPING AND NONDESTRUCTIVE TESTING</dc:title>
  <dc:subject/>
  <dc:creator>Microsoft Office User</dc:creator>
  <dc:description/>
  <cp:lastModifiedBy>Xingguang Li</cp:lastModifiedBy>
  <cp:revision>97</cp:revision>
  <dcterms:created xsi:type="dcterms:W3CDTF">2018-07-09T14:47:23Z</dcterms:created>
  <dcterms:modified xsi:type="dcterms:W3CDTF">2025-01-10T07:27:46Z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