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88058-475B-4BD4-8423-36E9919D05F5}" v="1" dt="2023-03-09T17:33:14.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n Harshbarger" userId="d327d56f-13d9-4e33-beee-78f6f410ae52" providerId="ADAL" clId="{89F88058-475B-4BD4-8423-36E9919D05F5}"/>
    <pc:docChg chg="custSel addSld modSld">
      <pc:chgData name="Brynn Harshbarger" userId="d327d56f-13d9-4e33-beee-78f6f410ae52" providerId="ADAL" clId="{89F88058-475B-4BD4-8423-36E9919D05F5}" dt="2023-03-09T17:37:10.202" v="121" actId="20577"/>
      <pc:docMkLst>
        <pc:docMk/>
      </pc:docMkLst>
      <pc:sldChg chg="addSp modSp new mod">
        <pc:chgData name="Brynn Harshbarger" userId="d327d56f-13d9-4e33-beee-78f6f410ae52" providerId="ADAL" clId="{89F88058-475B-4BD4-8423-36E9919D05F5}" dt="2023-03-09T17:37:10.202" v="121" actId="20577"/>
        <pc:sldMkLst>
          <pc:docMk/>
          <pc:sldMk cId="1338296766" sldId="257"/>
        </pc:sldMkLst>
        <pc:spChg chg="mod">
          <ac:chgData name="Brynn Harshbarger" userId="d327d56f-13d9-4e33-beee-78f6f410ae52" providerId="ADAL" clId="{89F88058-475B-4BD4-8423-36E9919D05F5}" dt="2023-03-09T17:33:14.309" v="1"/>
          <ac:spMkLst>
            <pc:docMk/>
            <pc:sldMk cId="1338296766" sldId="257"/>
            <ac:spMk id="3" creationId="{25811003-DE32-7C8D-E7CC-AD727079CFDE}"/>
          </ac:spMkLst>
        </pc:spChg>
        <pc:spChg chg="mod">
          <ac:chgData name="Brynn Harshbarger" userId="d327d56f-13d9-4e33-beee-78f6f410ae52" providerId="ADAL" clId="{89F88058-475B-4BD4-8423-36E9919D05F5}" dt="2023-03-09T17:37:10.202" v="121" actId="20577"/>
          <ac:spMkLst>
            <pc:docMk/>
            <pc:sldMk cId="1338296766" sldId="257"/>
            <ac:spMk id="4" creationId="{CE606BA7-4B5B-7DD2-B1B0-D8096D3729F7}"/>
          </ac:spMkLst>
        </pc:spChg>
        <pc:grpChg chg="add mod">
          <ac:chgData name="Brynn Harshbarger" userId="d327d56f-13d9-4e33-beee-78f6f410ae52" providerId="ADAL" clId="{89F88058-475B-4BD4-8423-36E9919D05F5}" dt="2023-03-09T17:33:40.246" v="29" actId="14100"/>
          <ac:grpSpMkLst>
            <pc:docMk/>
            <pc:sldMk cId="1338296766" sldId="257"/>
            <ac:grpSpMk id="2" creationId="{635EFB8E-801F-6F7E-AA94-272E1BFDB36C}"/>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059A-AB4E-C27C-8F39-8E1AE54770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C62DAB-A128-A219-16D0-7CD131463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AD9457-3683-63B4-8698-35731C7F2D79}"/>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5" name="Footer Placeholder 4">
            <a:extLst>
              <a:ext uri="{FF2B5EF4-FFF2-40B4-BE49-F238E27FC236}">
                <a16:creationId xmlns:a16="http://schemas.microsoft.com/office/drawing/2014/main" id="{C495BF8A-4C62-6CBF-DA93-75F3A58D3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CC584-F36A-8B9F-75ED-256DB329678D}"/>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249276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CD12-7901-4569-5C32-F44719BE4C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E02C19-22A4-0643-11FF-32D025A72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68C76-DF24-6DF1-3ED0-FEBDF988E7EF}"/>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5" name="Footer Placeholder 4">
            <a:extLst>
              <a:ext uri="{FF2B5EF4-FFF2-40B4-BE49-F238E27FC236}">
                <a16:creationId xmlns:a16="http://schemas.microsoft.com/office/drawing/2014/main" id="{C8694A67-F39D-70A2-BDF9-217604F77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BEDE8-9F08-5A9F-A634-E4058D6EFD9F}"/>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31902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08842-7965-EF52-8F05-565470D8DA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EFFE18-8AB8-2F7B-DB1B-75325241E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45A7A-B45B-99D4-964B-81AFE3EBD210}"/>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5" name="Footer Placeholder 4">
            <a:extLst>
              <a:ext uri="{FF2B5EF4-FFF2-40B4-BE49-F238E27FC236}">
                <a16:creationId xmlns:a16="http://schemas.microsoft.com/office/drawing/2014/main" id="{58975E7E-C141-F058-C333-91E389902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A6D93-F336-7D6A-0AE9-B2FEA13611DD}"/>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283949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2718-0AB7-19FE-2D33-9A1BA71FF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975675-F8D4-149F-CBEA-045EF616E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9C567-749B-685B-2BCE-FEE695B8231A}"/>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5" name="Footer Placeholder 4">
            <a:extLst>
              <a:ext uri="{FF2B5EF4-FFF2-40B4-BE49-F238E27FC236}">
                <a16:creationId xmlns:a16="http://schemas.microsoft.com/office/drawing/2014/main" id="{A33260C8-014B-30B1-CB51-F3A568E13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F18E2-9F5E-BEF2-11A9-BF2D69EDE5E2}"/>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400977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9635-8EAD-9D68-26FE-84373154E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D253E9-ECCF-92A2-8376-EA3142360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FF4161-2407-93E1-7458-2A2C523884CE}"/>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5" name="Footer Placeholder 4">
            <a:extLst>
              <a:ext uri="{FF2B5EF4-FFF2-40B4-BE49-F238E27FC236}">
                <a16:creationId xmlns:a16="http://schemas.microsoft.com/office/drawing/2014/main" id="{6FB44057-CFF6-74EF-392A-7AA348779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44F9C-AAAF-6EE0-32DC-1CC714BDB1F1}"/>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203130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21E5-86C5-C7B4-3040-E411FF1B55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FC1B4-032E-9D3C-40DC-2412071E36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6E0DCA-D1E6-1050-D26D-7A47806F2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681112-1FCE-26F8-6CB8-7E61A629F5E1}"/>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6" name="Footer Placeholder 5">
            <a:extLst>
              <a:ext uri="{FF2B5EF4-FFF2-40B4-BE49-F238E27FC236}">
                <a16:creationId xmlns:a16="http://schemas.microsoft.com/office/drawing/2014/main" id="{8A6A077B-997B-E586-1BC5-37E381D8F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40335-5153-F184-8017-023F46679BFD}"/>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385904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7443-4DE5-556C-6D48-6973F32B2E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6EFDD8-530C-7390-DB19-242AC2B4E6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D20E7-4C21-AEFF-98C7-FBFBDC9F16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D16F58-F099-4528-E1BF-607D0D40A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2B4BD9-E185-569B-DF31-696134989D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B829E1-CB37-3E9F-0B3C-827CFDE24020}"/>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8" name="Footer Placeholder 7">
            <a:extLst>
              <a:ext uri="{FF2B5EF4-FFF2-40B4-BE49-F238E27FC236}">
                <a16:creationId xmlns:a16="http://schemas.microsoft.com/office/drawing/2014/main" id="{F49FA775-B95A-571F-7A73-2A8033F90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A5E7DE-0EEE-F971-D714-0CFB9FE9CAFB}"/>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153979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5F50-89CE-959A-1BEC-745A87CB0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4A3DFF-00D5-0293-AEDA-CF48D5111FEF}"/>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4" name="Footer Placeholder 3">
            <a:extLst>
              <a:ext uri="{FF2B5EF4-FFF2-40B4-BE49-F238E27FC236}">
                <a16:creationId xmlns:a16="http://schemas.microsoft.com/office/drawing/2014/main" id="{A6AE24CB-EFBB-1267-C1C3-461F2E1DDB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D9AA4E-070A-DE94-2DB5-85D084214900}"/>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389762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836AE8-CF20-4875-7FA7-D35666EAD5F6}"/>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3" name="Footer Placeholder 2">
            <a:extLst>
              <a:ext uri="{FF2B5EF4-FFF2-40B4-BE49-F238E27FC236}">
                <a16:creationId xmlns:a16="http://schemas.microsoft.com/office/drawing/2014/main" id="{99E334B4-3241-13FA-9EA3-D07D4605E1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9928FF-5ABF-FB0B-3CFC-D8BA41A42A02}"/>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172342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1F82E-2D1B-CFC7-3390-969F1AC77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43365A-4A53-C2C4-80BB-D72F05557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816A74-95CA-5D91-13C4-0720C89EE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921AA-51E5-7F8D-2D38-282CA2528085}"/>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6" name="Footer Placeholder 5">
            <a:extLst>
              <a:ext uri="{FF2B5EF4-FFF2-40B4-BE49-F238E27FC236}">
                <a16:creationId xmlns:a16="http://schemas.microsoft.com/office/drawing/2014/main" id="{54FD698E-8A98-8184-9362-98A437243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67930-4A9D-E46D-9681-C5601B4B9D22}"/>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289053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C127-5052-2333-5603-9DAA33E70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9C3EF-2CD1-F960-8FFD-90C450984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BC4D0A-BBA9-C247-3018-3D485147A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39A1C-288E-649A-887C-6DD56457362A}"/>
              </a:ext>
            </a:extLst>
          </p:cNvPr>
          <p:cNvSpPr>
            <a:spLocks noGrp="1"/>
          </p:cNvSpPr>
          <p:nvPr>
            <p:ph type="dt" sz="half" idx="10"/>
          </p:nvPr>
        </p:nvSpPr>
        <p:spPr/>
        <p:txBody>
          <a:bodyPr/>
          <a:lstStyle/>
          <a:p>
            <a:fld id="{9148FAE5-1F22-40D6-B9D2-B1B2A833CB34}" type="datetimeFigureOut">
              <a:rPr lang="en-US" smtClean="0"/>
              <a:t>3/9/2023</a:t>
            </a:fld>
            <a:endParaRPr lang="en-US"/>
          </a:p>
        </p:txBody>
      </p:sp>
      <p:sp>
        <p:nvSpPr>
          <p:cNvPr id="6" name="Footer Placeholder 5">
            <a:extLst>
              <a:ext uri="{FF2B5EF4-FFF2-40B4-BE49-F238E27FC236}">
                <a16:creationId xmlns:a16="http://schemas.microsoft.com/office/drawing/2014/main" id="{195E3171-0982-A418-E27C-026FB8E749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EDBDA-33B1-A525-EEB9-B71EDE5B58BA}"/>
              </a:ext>
            </a:extLst>
          </p:cNvPr>
          <p:cNvSpPr>
            <a:spLocks noGrp="1"/>
          </p:cNvSpPr>
          <p:nvPr>
            <p:ph type="sldNum" sz="quarter" idx="12"/>
          </p:nvPr>
        </p:nvSpPr>
        <p:spPr/>
        <p:txBody>
          <a:bodyPr/>
          <a:lstStyle/>
          <a:p>
            <a:fld id="{D8FC53AC-8880-4EBC-A0F3-BA442E0C06E8}" type="slidenum">
              <a:rPr lang="en-US" smtClean="0"/>
              <a:t>‹#›</a:t>
            </a:fld>
            <a:endParaRPr lang="en-US"/>
          </a:p>
        </p:txBody>
      </p:sp>
    </p:spTree>
    <p:extLst>
      <p:ext uri="{BB962C8B-B14F-4D97-AF65-F5344CB8AC3E}">
        <p14:creationId xmlns:p14="http://schemas.microsoft.com/office/powerpoint/2010/main" val="288575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339DC-AEDA-974E-8A62-28AD7EA5C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A83038-16DB-EC9C-09CC-A6DBE8707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33A72-1870-90A6-BFA6-DFF665EFF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8FAE5-1F22-40D6-B9D2-B1B2A833CB34}" type="datetimeFigureOut">
              <a:rPr lang="en-US" smtClean="0"/>
              <a:t>3/9/2023</a:t>
            </a:fld>
            <a:endParaRPr lang="en-US"/>
          </a:p>
        </p:txBody>
      </p:sp>
      <p:sp>
        <p:nvSpPr>
          <p:cNvPr id="5" name="Footer Placeholder 4">
            <a:extLst>
              <a:ext uri="{FF2B5EF4-FFF2-40B4-BE49-F238E27FC236}">
                <a16:creationId xmlns:a16="http://schemas.microsoft.com/office/drawing/2014/main" id="{D8BFFFED-4978-ED52-D646-768E00C61C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381B7A-5310-E275-4CAF-ECDBBDB8D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C53AC-8880-4EBC-A0F3-BA442E0C06E8}" type="slidenum">
              <a:rPr lang="en-US" smtClean="0"/>
              <a:t>‹#›</a:t>
            </a:fld>
            <a:endParaRPr lang="en-US"/>
          </a:p>
        </p:txBody>
      </p:sp>
    </p:spTree>
    <p:extLst>
      <p:ext uri="{BB962C8B-B14F-4D97-AF65-F5344CB8AC3E}">
        <p14:creationId xmlns:p14="http://schemas.microsoft.com/office/powerpoint/2010/main" val="989456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5AD0F0D-C626-1B47-652A-73ABECD3E26F}"/>
              </a:ext>
            </a:extLst>
          </p:cNvPr>
          <p:cNvGrpSpPr/>
          <p:nvPr/>
        </p:nvGrpSpPr>
        <p:grpSpPr>
          <a:xfrm>
            <a:off x="2001795" y="1499286"/>
            <a:ext cx="2726724" cy="1938992"/>
            <a:chOff x="2001795" y="1499286"/>
            <a:chExt cx="2726724" cy="1938992"/>
          </a:xfrm>
        </p:grpSpPr>
        <p:sp>
          <p:nvSpPr>
            <p:cNvPr id="4" name="Rectangle: Rounded Corners 3">
              <a:extLst>
                <a:ext uri="{FF2B5EF4-FFF2-40B4-BE49-F238E27FC236}">
                  <a16:creationId xmlns:a16="http://schemas.microsoft.com/office/drawing/2014/main" id="{F5F5BC73-225F-54A2-DD48-37FEAAA8F7D7}"/>
                </a:ext>
              </a:extLst>
            </p:cNvPr>
            <p:cNvSpPr/>
            <p:nvPr/>
          </p:nvSpPr>
          <p:spPr>
            <a:xfrm>
              <a:off x="2001795" y="1499286"/>
              <a:ext cx="2726724" cy="1614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C34886-F7D0-B5B4-3A80-ED197147F52F}"/>
                </a:ext>
              </a:extLst>
            </p:cNvPr>
            <p:cNvSpPr txBox="1"/>
            <p:nvPr/>
          </p:nvSpPr>
          <p:spPr>
            <a:xfrm>
              <a:off x="2185087" y="1499286"/>
              <a:ext cx="2360140" cy="1938992"/>
            </a:xfrm>
            <a:prstGeom prst="rect">
              <a:avLst/>
            </a:prstGeom>
            <a:noFill/>
          </p:spPr>
          <p:txBody>
            <a:bodyPr wrap="square" rtlCol="0">
              <a:spAutoFit/>
            </a:bodyPr>
            <a:lstStyle/>
            <a:p>
              <a:r>
                <a:rPr lang="en-US" dirty="0"/>
                <a:t>Group location</a:t>
              </a:r>
            </a:p>
            <a:p>
              <a:pPr marL="285750" indent="-285750">
                <a:buFont typeface="Arial" panose="020B0604020202020204" pitchFamily="34" charset="0"/>
                <a:buChar char="•"/>
              </a:pPr>
              <a:r>
                <a:rPr lang="en-US" sz="1600" dirty="0" err="1"/>
                <a:t>group_id</a:t>
              </a:r>
              <a:endParaRPr lang="en-US" sz="1600" dirty="0"/>
            </a:p>
            <a:p>
              <a:pPr marL="285750" indent="-285750">
                <a:buFont typeface="Arial" panose="020B0604020202020204" pitchFamily="34" charset="0"/>
                <a:buChar char="•"/>
              </a:pPr>
              <a:r>
                <a:rPr lang="en-US" sz="1600" i="1" dirty="0"/>
                <a:t>timestamp</a:t>
              </a:r>
            </a:p>
            <a:p>
              <a:pPr marL="285750" indent="-285750">
                <a:buFont typeface="Arial" panose="020B0604020202020204" pitchFamily="34" charset="0"/>
                <a:buChar char="•"/>
              </a:pPr>
              <a:r>
                <a:rPr lang="en-US" sz="1600" dirty="0"/>
                <a:t>date</a:t>
              </a:r>
            </a:p>
            <a:p>
              <a:pPr marL="285750" indent="-285750">
                <a:buFont typeface="Arial" panose="020B0604020202020204" pitchFamily="34" charset="0"/>
                <a:buChar char="•"/>
              </a:pPr>
              <a:r>
                <a:rPr lang="en-US" sz="1600" b="1" dirty="0"/>
                <a:t>waypoint</a:t>
              </a:r>
            </a:p>
            <a:p>
              <a:pPr marL="285750" indent="-285750">
                <a:buFont typeface="Arial" panose="020B0604020202020204" pitchFamily="34" charset="0"/>
                <a:buChar char="•"/>
              </a:pPr>
              <a:r>
                <a:rPr lang="en-US" sz="1600" dirty="0"/>
                <a:t>latitude, longitude</a:t>
              </a:r>
            </a:p>
            <a:p>
              <a:endParaRPr lang="en-US" dirty="0"/>
            </a:p>
          </p:txBody>
        </p:sp>
      </p:grpSp>
      <p:grpSp>
        <p:nvGrpSpPr>
          <p:cNvPr id="12" name="Group 11">
            <a:extLst>
              <a:ext uri="{FF2B5EF4-FFF2-40B4-BE49-F238E27FC236}">
                <a16:creationId xmlns:a16="http://schemas.microsoft.com/office/drawing/2014/main" id="{47105F19-E75D-821A-0B6A-22DE1B1BACDF}"/>
              </a:ext>
            </a:extLst>
          </p:cNvPr>
          <p:cNvGrpSpPr/>
          <p:nvPr/>
        </p:nvGrpSpPr>
        <p:grpSpPr>
          <a:xfrm>
            <a:off x="6100121" y="1499286"/>
            <a:ext cx="2726724" cy="1614617"/>
            <a:chOff x="5457568" y="757879"/>
            <a:chExt cx="2726724" cy="1614617"/>
          </a:xfrm>
        </p:grpSpPr>
        <p:sp>
          <p:nvSpPr>
            <p:cNvPr id="8" name="Rectangle: Rounded Corners 7">
              <a:extLst>
                <a:ext uri="{FF2B5EF4-FFF2-40B4-BE49-F238E27FC236}">
                  <a16:creationId xmlns:a16="http://schemas.microsoft.com/office/drawing/2014/main" id="{0B5DDF78-05DA-7E9E-FA14-F5E0033F417B}"/>
                </a:ext>
              </a:extLst>
            </p:cNvPr>
            <p:cNvSpPr/>
            <p:nvPr/>
          </p:nvSpPr>
          <p:spPr>
            <a:xfrm>
              <a:off x="5457568" y="757879"/>
              <a:ext cx="2726724" cy="1614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8CC230-56BC-B4CD-078F-9564CC82A32E}"/>
                </a:ext>
              </a:extLst>
            </p:cNvPr>
            <p:cNvSpPr txBox="1"/>
            <p:nvPr/>
          </p:nvSpPr>
          <p:spPr>
            <a:xfrm>
              <a:off x="5640860" y="857301"/>
              <a:ext cx="2339546" cy="1415772"/>
            </a:xfrm>
            <a:prstGeom prst="rect">
              <a:avLst/>
            </a:prstGeom>
            <a:noFill/>
          </p:spPr>
          <p:txBody>
            <a:bodyPr wrap="square" rtlCol="0">
              <a:spAutoFit/>
            </a:bodyPr>
            <a:lstStyle/>
            <a:p>
              <a:r>
                <a:rPr lang="en-US" dirty="0"/>
                <a:t>Habitat data</a:t>
              </a:r>
            </a:p>
            <a:p>
              <a:pPr marL="285750" indent="-285750">
                <a:buFont typeface="Arial" panose="020B0604020202020204" pitchFamily="34" charset="0"/>
                <a:buChar char="•"/>
              </a:pPr>
              <a:r>
                <a:rPr lang="en-US" sz="1600" i="1" dirty="0"/>
                <a:t>waypoint</a:t>
              </a:r>
            </a:p>
            <a:p>
              <a:pPr marL="285750" indent="-285750">
                <a:buFont typeface="Arial" panose="020B0604020202020204" pitchFamily="34" charset="0"/>
                <a:buChar char="•"/>
              </a:pPr>
              <a:r>
                <a:rPr lang="en-US" sz="1600" dirty="0"/>
                <a:t>habitat type</a:t>
              </a:r>
            </a:p>
            <a:p>
              <a:pPr marL="285750" indent="-285750">
                <a:buFont typeface="Arial" panose="020B0604020202020204" pitchFamily="34" charset="0"/>
                <a:buChar char="•"/>
              </a:pPr>
              <a:r>
                <a:rPr lang="en-US" sz="1600" dirty="0"/>
                <a:t>boundary</a:t>
              </a:r>
            </a:p>
            <a:p>
              <a:endParaRPr lang="en-US" dirty="0"/>
            </a:p>
          </p:txBody>
        </p:sp>
      </p:grpSp>
      <p:cxnSp>
        <p:nvCxnSpPr>
          <p:cNvPr id="15" name="Straight Connector 14">
            <a:extLst>
              <a:ext uri="{FF2B5EF4-FFF2-40B4-BE49-F238E27FC236}">
                <a16:creationId xmlns:a16="http://schemas.microsoft.com/office/drawing/2014/main" id="{BE92531D-E28F-33E6-3236-3FABB3AAE8CE}"/>
              </a:ext>
            </a:extLst>
          </p:cNvPr>
          <p:cNvCxnSpPr>
            <a:cxnSpLocks/>
          </p:cNvCxnSpPr>
          <p:nvPr/>
        </p:nvCxnSpPr>
        <p:spPr>
          <a:xfrm flipV="1">
            <a:off x="3371334" y="2059459"/>
            <a:ext cx="2918256" cy="609600"/>
          </a:xfrm>
          <a:prstGeom prst="line">
            <a:avLst/>
          </a:prstGeom>
          <a:ln w="127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3BC57D4-2C16-68F0-84B4-6AEFE3CD68B5}"/>
              </a:ext>
            </a:extLst>
          </p:cNvPr>
          <p:cNvSpPr txBox="1"/>
          <p:nvPr/>
        </p:nvSpPr>
        <p:spPr>
          <a:xfrm>
            <a:off x="2001795" y="3574653"/>
            <a:ext cx="6641758" cy="1477328"/>
          </a:xfrm>
          <a:prstGeom prst="rect">
            <a:avLst/>
          </a:prstGeom>
          <a:noFill/>
        </p:spPr>
        <p:txBody>
          <a:bodyPr wrap="square" rtlCol="0">
            <a:spAutoFit/>
          </a:bodyPr>
          <a:lstStyle/>
          <a:p>
            <a:r>
              <a:rPr lang="en-US" b="1" dirty="0"/>
              <a:t>Diagram of tamarin database. </a:t>
            </a:r>
            <a:r>
              <a:rPr lang="en-US" dirty="0"/>
              <a:t>The group location table contains information on group location, date, and time. The habitat data table contains information on the type of habitat the group was located in, if that habitat was a boundary, and if so what the two boundary types are. Primary keys are in italics and foreign keys are in bold. </a:t>
            </a:r>
          </a:p>
        </p:txBody>
      </p:sp>
    </p:spTree>
    <p:extLst>
      <p:ext uri="{BB962C8B-B14F-4D97-AF65-F5344CB8AC3E}">
        <p14:creationId xmlns:p14="http://schemas.microsoft.com/office/powerpoint/2010/main" val="41453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35EFB8E-801F-6F7E-AA94-272E1BFDB36C}"/>
              </a:ext>
            </a:extLst>
          </p:cNvPr>
          <p:cNvGrpSpPr/>
          <p:nvPr/>
        </p:nvGrpSpPr>
        <p:grpSpPr>
          <a:xfrm>
            <a:off x="2001795" y="1499285"/>
            <a:ext cx="4331272" cy="2751568"/>
            <a:chOff x="2001795" y="1499286"/>
            <a:chExt cx="2726724" cy="1708030"/>
          </a:xfrm>
        </p:grpSpPr>
        <p:sp>
          <p:nvSpPr>
            <p:cNvPr id="3" name="Rectangle: Rounded Corners 2">
              <a:extLst>
                <a:ext uri="{FF2B5EF4-FFF2-40B4-BE49-F238E27FC236}">
                  <a16:creationId xmlns:a16="http://schemas.microsoft.com/office/drawing/2014/main" id="{25811003-DE32-7C8D-E7CC-AD727079CFDE}"/>
                </a:ext>
              </a:extLst>
            </p:cNvPr>
            <p:cNvSpPr/>
            <p:nvPr/>
          </p:nvSpPr>
          <p:spPr>
            <a:xfrm>
              <a:off x="2001795" y="1499286"/>
              <a:ext cx="2726724" cy="1614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606BA7-4B5B-7DD2-B1B0-D8096D3729F7}"/>
                </a:ext>
              </a:extLst>
            </p:cNvPr>
            <p:cNvSpPr txBox="1"/>
            <p:nvPr/>
          </p:nvSpPr>
          <p:spPr>
            <a:xfrm>
              <a:off x="2307681" y="1583377"/>
              <a:ext cx="2360140" cy="1623939"/>
            </a:xfrm>
            <a:prstGeom prst="rect">
              <a:avLst/>
            </a:prstGeom>
            <a:noFill/>
          </p:spPr>
          <p:txBody>
            <a:bodyPr wrap="square" rtlCol="0">
              <a:spAutoFit/>
            </a:bodyPr>
            <a:lstStyle/>
            <a:p>
              <a:r>
                <a:rPr lang="en-US" dirty="0">
                  <a:solidFill>
                    <a:schemeClr val="bg1"/>
                  </a:solidFill>
                </a:rPr>
                <a:t>Group habitat data</a:t>
              </a:r>
            </a:p>
            <a:p>
              <a:pPr marL="285750" indent="-285750">
                <a:buFont typeface="Arial" panose="020B0604020202020204" pitchFamily="34" charset="0"/>
                <a:buChar char="•"/>
              </a:pPr>
              <a:r>
                <a:rPr lang="en-US" sz="1600" dirty="0" err="1">
                  <a:solidFill>
                    <a:schemeClr val="bg1"/>
                  </a:solidFill>
                </a:rPr>
                <a:t>group_id</a:t>
              </a:r>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date-time</a:t>
              </a:r>
              <a:endParaRPr lang="en-US" sz="1600" dirty="0">
                <a:solidFill>
                  <a:schemeClr val="bg1"/>
                </a:solidFill>
              </a:endParaRPr>
            </a:p>
            <a:p>
              <a:pPr marL="285750" indent="-285750">
                <a:buFont typeface="Arial" panose="020B0604020202020204" pitchFamily="34" charset="0"/>
                <a:buChar char="•"/>
              </a:pPr>
              <a:r>
                <a:rPr lang="en-US" sz="1600" b="1" dirty="0">
                  <a:solidFill>
                    <a:schemeClr val="bg1"/>
                  </a:solidFill>
                </a:rPr>
                <a:t>waypoint</a:t>
              </a:r>
            </a:p>
            <a:p>
              <a:pPr marL="285750" indent="-285750">
                <a:buFont typeface="Arial" panose="020B0604020202020204" pitchFamily="34" charset="0"/>
                <a:buChar char="•"/>
              </a:pPr>
              <a:r>
                <a:rPr lang="en-US" sz="1600" dirty="0">
                  <a:solidFill>
                    <a:schemeClr val="bg1"/>
                  </a:solidFill>
                </a:rPr>
                <a:t>latitude, longitude</a:t>
              </a:r>
            </a:p>
            <a:p>
              <a:pPr marL="285750" indent="-285750">
                <a:buFont typeface="Arial" panose="020B0604020202020204" pitchFamily="34" charset="0"/>
                <a:buChar char="•"/>
              </a:pPr>
              <a:r>
                <a:rPr lang="en-US" sz="1600" dirty="0">
                  <a:solidFill>
                    <a:schemeClr val="bg1"/>
                  </a:solidFill>
                </a:rPr>
                <a:t>habitat type</a:t>
              </a:r>
            </a:p>
            <a:p>
              <a:pPr marL="285750" indent="-285750">
                <a:buFont typeface="Arial" panose="020B0604020202020204" pitchFamily="34" charset="0"/>
                <a:buChar char="•"/>
              </a:pPr>
              <a:r>
                <a:rPr lang="en-US" sz="1600" dirty="0">
                  <a:solidFill>
                    <a:schemeClr val="bg1"/>
                  </a:solidFill>
                </a:rPr>
                <a:t>boundary</a:t>
              </a:r>
            </a:p>
            <a:p>
              <a:pPr marL="285750" indent="-285750">
                <a:buFont typeface="Arial" panose="020B0604020202020204" pitchFamily="34" charset="0"/>
                <a:buChar char="•"/>
              </a:pPr>
              <a:r>
                <a:rPr lang="en-US" sz="1600" dirty="0">
                  <a:solidFill>
                    <a:schemeClr val="bg1"/>
                  </a:solidFill>
                </a:rPr>
                <a:t>height vertical</a:t>
              </a:r>
            </a:p>
            <a:p>
              <a:pPr marL="285750" indent="-285750">
                <a:buFont typeface="Arial" panose="020B0604020202020204" pitchFamily="34" charset="0"/>
                <a:buChar char="•"/>
              </a:pPr>
              <a:r>
                <a:rPr lang="en-US" sz="1600" dirty="0">
                  <a:solidFill>
                    <a:schemeClr val="bg1"/>
                  </a:solidFill>
                </a:rPr>
                <a:t>c</a:t>
              </a:r>
              <a:r>
                <a:rPr lang="en-US" sz="1600">
                  <a:solidFill>
                    <a:schemeClr val="bg1"/>
                  </a:solidFill>
                </a:rPr>
                <a:t>anopy </a:t>
              </a:r>
              <a:r>
                <a:rPr lang="en-US" sz="1600" dirty="0">
                  <a:solidFill>
                    <a:schemeClr val="bg1"/>
                  </a:solidFill>
                </a:rPr>
                <a:t>level	</a:t>
              </a:r>
            </a:p>
            <a:p>
              <a:endParaRPr lang="en-US" dirty="0"/>
            </a:p>
          </p:txBody>
        </p:sp>
      </p:grpSp>
    </p:spTree>
    <p:extLst>
      <p:ext uri="{BB962C8B-B14F-4D97-AF65-F5344CB8AC3E}">
        <p14:creationId xmlns:p14="http://schemas.microsoft.com/office/powerpoint/2010/main" val="1338296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102</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Brynn Harshbarger</dc:creator>
  <cp:lastModifiedBy>Brynn Harshbarger</cp:lastModifiedBy>
  <cp:revision>2</cp:revision>
  <dcterms:created xsi:type="dcterms:W3CDTF">2023-02-19T23:36:20Z</dcterms:created>
  <dcterms:modified xsi:type="dcterms:W3CDTF">2023-03-09T17:37:12Z</dcterms:modified>
</cp:coreProperties>
</file>