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8"/>
    <p:restoredTop sz="94737"/>
  </p:normalViewPr>
  <p:slideViewPr>
    <p:cSldViewPr snapToGrid="0">
      <p:cViewPr varScale="1">
        <p:scale>
          <a:sx n="84" d="100"/>
          <a:sy n="84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33F-6E08-4885-0A8D-EEF1626BD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9AD05-B133-DAC1-D0FA-3CF0584C8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7AB1-36AA-A850-C7C9-49143772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47A3D-BD57-6DAC-7362-DA86AA22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412D-3C53-F590-7B8B-54370276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53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79CB-A799-6288-7A7F-B846B3AB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55984-0BF9-72F3-D3F8-C0444D28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AE5CD-5BB8-FF50-AEB0-5B0F7AAB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E455-E871-AB6B-3001-D7DF5D1C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2447-9F63-9EFA-803D-D8DEE625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55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AEB12-B00F-16B7-4DDB-984D4EE97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15490-2896-E6E7-A717-6BBFD86FD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C344A-7221-78E9-D503-EE439D18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3306-3078-AC8F-443F-282E0394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2EA0-A869-36E3-FE4C-D3094B02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33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B89C-E493-BFB2-497C-2BE99A73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8690-0286-5C9E-D01D-D18A8EA6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E479-9F0B-A5C5-7776-BA70B864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6C22-8EF7-09C2-38A2-7325081E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D356B-DA00-45E4-B9AF-056286AF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692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0154-B2CA-BDA1-CD6C-EDA197F4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9F749-47E3-A767-3BF0-92395236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98CE-14AA-9E71-0AAD-8A38207A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80D-D980-70A7-6A09-6E9D7671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131FC-0544-5518-4846-F8D09474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0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308D-C6F0-27A7-D6C5-5ADF5389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68BF4-758B-E983-842C-343B9E6F4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22C06-12AE-9841-B8FC-E690C4A04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B1E8B-BBF1-452A-4CA9-CAB59031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3072-71D6-CD6B-06D6-164B4175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A1793-1517-B9C8-C334-A70586CE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476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4D97-0C58-82EC-434A-1B0B48C5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D48E3-CFB1-A560-9847-AA9FAF021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18AD4-E4D1-6B91-DE3E-C76A18291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FEE04-1B5D-FF23-F747-B9A74908F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85FAE-6E3C-22DE-E0A1-0BEF236DC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2062A-5F8D-1E8B-BEC7-79DAEB3C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ABA97-A196-CBFD-DB48-F0B00FD6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EBFB3-86FC-4C21-275A-8C500549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580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0846-5535-AC63-CF33-60F973A0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89F59-5E51-74EB-ADA5-23F1E91B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62B2C-6728-F08A-169A-D4BD9601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47792-DBC0-93AF-7937-14672FDE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76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F1F7C-1DF2-693F-DE05-3C2CCBCC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B73D1-8A7F-F1F2-3613-35774B14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E89B5-9E3B-5FA9-B1F4-7B01CC3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726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E930-66C2-DF78-07B7-AF7876E3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513E-5EF3-D1ED-1D82-77F8C54D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1F95B-18D9-906D-F1C2-0B6DF5F15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3623C-051B-F817-7622-CCAE4789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85A69-4749-04F0-FA23-19E4248A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1046F-FD5A-2C7D-6CA4-C01B9E6D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23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0E39-7196-A1DE-9A2C-B99C708B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CFC84-4AB7-A25B-E0D0-A7AA51961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94DA3-852A-F074-6960-BD60C4CB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2DC34-5A9E-DC1A-F2C3-5A5DF0FF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8C169-4269-8354-74D8-35D5165D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328F8-7560-F1DB-DF6A-4DF63FA3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0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19C32-FBCC-8622-21A9-6F3B599C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879D-147A-ADB8-5F7A-F66EB6BE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7FE7-CE15-42AC-0050-E4E93428B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2856-38AB-DB43-9B6A-CA93732203C1}" type="datetimeFigureOut">
              <a:rPr lang="en-KR" smtClean="0"/>
              <a:t>2022/11/08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6275-D689-D05F-9950-9873ABB46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2A5F-23CD-26A7-AC6A-E3F97CBE8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BA1A6-7256-4D46-ACB9-8F69ECCCE05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728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A62F-D4EE-B4C9-1382-287A71EF2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Snakemake 실행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08608-6CBA-C7B3-3AF4-30D8F79B4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524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D0CC-7568-8BDE-150A-CD690196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params.yaml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054E5-9339-ED50-208D-3B1AEB74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4524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41C72-64F3-D233-434A-31A7408DACC4}"/>
              </a:ext>
            </a:extLst>
          </p:cNvPr>
          <p:cNvSpPr txBox="1"/>
          <p:nvPr/>
        </p:nvSpPr>
        <p:spPr>
          <a:xfrm>
            <a:off x="4724400" y="2106386"/>
            <a:ext cx="581691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Threads를 지정하고</a:t>
            </a:r>
            <a:r>
              <a:rPr lang="en-US" altLang="ko-KR" dirty="0"/>
              <a:t>, </a:t>
            </a:r>
            <a:r>
              <a:rPr lang="en-US" altLang="ko-KR" dirty="0" err="1"/>
              <a:t>strandedness</a:t>
            </a:r>
            <a:r>
              <a:rPr lang="ko-KR" altLang="en-US" dirty="0"/>
              <a:t>와 </a:t>
            </a:r>
            <a:r>
              <a:rPr lang="en-US" altLang="ko-KR" dirty="0"/>
              <a:t>PE/SE</a:t>
            </a:r>
            <a:r>
              <a:rPr lang="ko-KR" altLang="en-US" dirty="0" err="1"/>
              <a:t>를</a:t>
            </a:r>
            <a:r>
              <a:rPr lang="ko-KR" altLang="en-US" dirty="0"/>
              <a:t> 설정한다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EDEB3-8975-DEAD-778C-75DDF77F988F}"/>
              </a:ext>
            </a:extLst>
          </p:cNvPr>
          <p:cNvSpPr txBox="1"/>
          <p:nvPr/>
        </p:nvSpPr>
        <p:spPr>
          <a:xfrm>
            <a:off x="4724399" y="3583697"/>
            <a:ext cx="5234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각 툴의 파라미터를 수정하거나 추가할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73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259E-9C82-3113-DC59-300843FF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params.yaml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E2A01-C4DF-4E82-5CAB-4B91F42F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089400" cy="118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488ADF-AC3E-50B7-75DF-F80BBF833646}"/>
              </a:ext>
            </a:extLst>
          </p:cNvPr>
          <p:cNvSpPr txBox="1"/>
          <p:nvPr/>
        </p:nvSpPr>
        <p:spPr>
          <a:xfrm>
            <a:off x="838201" y="3244334"/>
            <a:ext cx="4089400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params.yaml에 있는 파라미터가 star.smk파일에 그대로 적용되어 snakemake가 실행이 된다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C841C-9849-3FAD-403B-7D047851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29" y="1690688"/>
            <a:ext cx="6587781" cy="4750551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B8E0267E-141D-3EC2-8CE3-647FE06E13DA}"/>
              </a:ext>
            </a:extLst>
          </p:cNvPr>
          <p:cNvSpPr/>
          <p:nvPr/>
        </p:nvSpPr>
        <p:spPr>
          <a:xfrm>
            <a:off x="5502729" y="5246673"/>
            <a:ext cx="2775857" cy="78377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409E-5FD7-916E-E298-26EDDEE4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snakemake 실행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1A6E-ECB4-9056-0059-BE184039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Dry run</a:t>
            </a:r>
          </a:p>
          <a:p>
            <a:r>
              <a:rPr lang="en-KR" dirty="0"/>
              <a:t>Run all</a:t>
            </a:r>
          </a:p>
          <a:p>
            <a:r>
              <a:rPr lang="en-KR" dirty="0"/>
              <a:t>Run one rule</a:t>
            </a:r>
          </a:p>
        </p:txBody>
      </p:sp>
    </p:spTree>
    <p:extLst>
      <p:ext uri="{BB962C8B-B14F-4D97-AF65-F5344CB8AC3E}">
        <p14:creationId xmlns:p14="http://schemas.microsoft.com/office/powerpoint/2010/main" val="132108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E4F3-C706-13C8-E4DA-68B85B5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Dry run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F37E3-367D-F14D-C0B1-FC3F6E97C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2675"/>
            <a:ext cx="8737600" cy="414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C5DE2D-C316-BA4F-0936-9C50EC52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359400" cy="24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9A86A-B4A7-D3F7-0E82-B6C301312F37}"/>
              </a:ext>
            </a:extLst>
          </p:cNvPr>
          <p:cNvSpPr txBox="1"/>
          <p:nvPr/>
        </p:nvSpPr>
        <p:spPr>
          <a:xfrm>
            <a:off x="6568440" y="1626672"/>
            <a:ext cx="505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예시와 같이 성공적으로 dry run이 성공하면 진행</a:t>
            </a:r>
          </a:p>
        </p:txBody>
      </p:sp>
    </p:spTree>
    <p:extLst>
      <p:ext uri="{BB962C8B-B14F-4D97-AF65-F5344CB8AC3E}">
        <p14:creationId xmlns:p14="http://schemas.microsoft.com/office/powerpoint/2010/main" val="77578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1FD8-AB0D-445D-3535-D58D80A7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Run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8EC39-D2B1-453B-68B8-5B87311C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35" y="1690688"/>
            <a:ext cx="60579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EC184-4FEC-0DFB-BE68-708D3813D528}"/>
              </a:ext>
            </a:extLst>
          </p:cNvPr>
          <p:cNvSpPr txBox="1"/>
          <p:nvPr/>
        </p:nvSpPr>
        <p:spPr>
          <a:xfrm>
            <a:off x="799935" y="2138125"/>
            <a:ext cx="5296065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Snakemake를 실행할 때 cores를 지정해주면 된다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이렇게</a:t>
            </a:r>
            <a:r>
              <a:rPr lang="en-US" dirty="0"/>
              <a:t> </a:t>
            </a:r>
            <a:r>
              <a:rPr lang="en-US" dirty="0" err="1"/>
              <a:t>하면</a:t>
            </a:r>
            <a:r>
              <a:rPr lang="en-US" dirty="0"/>
              <a:t> </a:t>
            </a:r>
            <a:r>
              <a:rPr lang="en-US" dirty="0" err="1"/>
              <a:t>모든</a:t>
            </a:r>
            <a:r>
              <a:rPr lang="en-US" dirty="0"/>
              <a:t> </a:t>
            </a:r>
            <a:r>
              <a:rPr lang="en-US" dirty="0" err="1"/>
              <a:t>rule들이</a:t>
            </a:r>
            <a:r>
              <a:rPr lang="en-US" dirty="0"/>
              <a:t> </a:t>
            </a:r>
            <a:r>
              <a:rPr lang="en-US" dirty="0" err="1"/>
              <a:t>실행된다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0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6E7A-8468-37E9-BBB6-47CDBD15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Run one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3B283-F356-6108-29CB-145FA1002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675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0D0BE-D908-80EF-AA9C-CB48184F6194}"/>
              </a:ext>
            </a:extLst>
          </p:cNvPr>
          <p:cNvSpPr txBox="1"/>
          <p:nvPr/>
        </p:nvSpPr>
        <p:spPr>
          <a:xfrm>
            <a:off x="838200" y="2377440"/>
            <a:ext cx="582031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하나의 rule만 실행하고 싶으면</a:t>
            </a:r>
            <a:r>
              <a:rPr lang="en-US" altLang="ko-KR" dirty="0"/>
              <a:t>, rule</a:t>
            </a:r>
            <a:r>
              <a:rPr lang="ko-KR" altLang="en-US" dirty="0"/>
              <a:t>을 지정해준다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예를</a:t>
            </a:r>
            <a:r>
              <a:rPr lang="en-US" dirty="0"/>
              <a:t> </a:t>
            </a:r>
            <a:r>
              <a:rPr lang="en-US" dirty="0" err="1"/>
              <a:t>들어</a:t>
            </a:r>
            <a:r>
              <a:rPr lang="en-US" altLang="ko-KR" dirty="0"/>
              <a:t>, </a:t>
            </a:r>
            <a:r>
              <a:rPr lang="ko-KR" altLang="en-US" dirty="0"/>
              <a:t>위에서는 </a:t>
            </a:r>
            <a:r>
              <a:rPr lang="en-US" altLang="ko-KR" dirty="0" err="1"/>
              <a:t>trimmomatic</a:t>
            </a:r>
            <a:r>
              <a:rPr lang="en-US" altLang="ko-KR" dirty="0"/>
              <a:t> PE</a:t>
            </a:r>
            <a:r>
              <a:rPr lang="ko-KR" altLang="en-US" dirty="0" err="1"/>
              <a:t>를</a:t>
            </a:r>
            <a:r>
              <a:rPr lang="ko-KR" altLang="en-US" dirty="0"/>
              <a:t> 실행한 것이다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3735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B766-3E11-A164-BC7E-0D65093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6F804-6B87-6915-9F16-BD226027DBC9}"/>
              </a:ext>
            </a:extLst>
          </p:cNvPr>
          <p:cNvSpPr txBox="1"/>
          <p:nvPr/>
        </p:nvSpPr>
        <p:spPr>
          <a:xfrm>
            <a:off x="838200" y="1690688"/>
            <a:ext cx="78918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KR" dirty="0"/>
              <a:t>Conda environment를 실행해준다</a:t>
            </a:r>
          </a:p>
          <a:p>
            <a:pPr marL="342900" indent="-342900">
              <a:buAutoNum type="arabicPeriod"/>
            </a:pPr>
            <a:endParaRPr lang="en-KR" dirty="0"/>
          </a:p>
          <a:p>
            <a:pPr marL="342900" indent="-342900">
              <a:buAutoNum type="arabicPeriod"/>
            </a:pPr>
            <a:endParaRPr lang="en-KR" dirty="0"/>
          </a:p>
          <a:p>
            <a:pPr marL="342900" indent="-342900">
              <a:buAutoNum type="arabicPeriod"/>
            </a:pPr>
            <a:r>
              <a:rPr lang="en-KR" dirty="0"/>
              <a:t>Conda environment가 실행되면 다음과 같이 앞에 괄호에 표시가 될 것이다</a:t>
            </a:r>
          </a:p>
          <a:p>
            <a:pPr marL="342900" indent="-342900">
              <a:buAutoNum type="arabicPeriod"/>
            </a:pPr>
            <a:endParaRPr lang="en-KR" dirty="0"/>
          </a:p>
          <a:p>
            <a:pPr marL="342900" indent="-342900">
              <a:buAutoNum type="arabicPeriod"/>
            </a:pPr>
            <a:endParaRPr lang="en-KR" dirty="0"/>
          </a:p>
          <a:p>
            <a:pPr marL="342900" indent="-342900">
              <a:buAutoNum type="arabicPeriod"/>
            </a:pPr>
            <a:r>
              <a:rPr lang="en-KR" dirty="0"/>
              <a:t>Conda environment가 없다고 뜰 경우</a:t>
            </a:r>
            <a:r>
              <a:rPr lang="en-US" altLang="ko-KR" dirty="0"/>
              <a:t>, </a:t>
            </a:r>
            <a:r>
              <a:rPr lang="ko-KR" altLang="en-US" dirty="0"/>
              <a:t>아래 실행 후 다시 </a:t>
            </a:r>
            <a:r>
              <a:rPr lang="en-US" altLang="ko-KR" dirty="0"/>
              <a:t>1</a:t>
            </a:r>
            <a:r>
              <a:rPr lang="ko-KR" altLang="en-US" dirty="0"/>
              <a:t>번으로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5640D-B974-18C1-A143-1B5094296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79" y="2109019"/>
            <a:ext cx="24257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5DFFC-8B3D-E382-B5D0-C2B8D4F1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79" y="2962731"/>
            <a:ext cx="24257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7A9BE-1FB1-A98F-EE8E-E3F458B87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79" y="3752082"/>
            <a:ext cx="37719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8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B766-3E11-A164-BC7E-0D65093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3B9ED-EA11-9293-7664-617FA9669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2500"/>
            <a:ext cx="5930900" cy="226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6F804-6B87-6915-9F16-BD226027DBC9}"/>
              </a:ext>
            </a:extLst>
          </p:cNvPr>
          <p:cNvSpPr txBox="1"/>
          <p:nvPr/>
        </p:nvSpPr>
        <p:spPr>
          <a:xfrm>
            <a:off x="1061357" y="4572000"/>
            <a:ext cx="5405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필요한 폴더들을 만들어준다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Data </a:t>
            </a:r>
            <a:r>
              <a:rPr lang="en-US" dirty="0" err="1"/>
              <a:t>폴더에는</a:t>
            </a:r>
            <a:r>
              <a:rPr lang="en-US" dirty="0"/>
              <a:t> raw </a:t>
            </a:r>
            <a:r>
              <a:rPr lang="en-US" dirty="0" err="1"/>
              <a:t>파일이</a:t>
            </a:r>
            <a:r>
              <a:rPr lang="en-US" dirty="0"/>
              <a:t> </a:t>
            </a:r>
            <a:r>
              <a:rPr lang="en-US" dirty="0" err="1"/>
              <a:t>들어간다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Genome </a:t>
            </a:r>
            <a:r>
              <a:rPr lang="en-US" dirty="0" err="1"/>
              <a:t>폴더에는</a:t>
            </a:r>
            <a:r>
              <a:rPr lang="en-US" dirty="0"/>
              <a:t> </a:t>
            </a:r>
            <a:r>
              <a:rPr lang="en-US" dirty="0" err="1"/>
              <a:t>fasta와</a:t>
            </a:r>
            <a:r>
              <a:rPr lang="en-US" dirty="0"/>
              <a:t> </a:t>
            </a:r>
            <a:r>
              <a:rPr lang="en-US" dirty="0" err="1"/>
              <a:t>gtf</a:t>
            </a:r>
            <a:r>
              <a:rPr lang="en-US" dirty="0"/>
              <a:t>/</a:t>
            </a:r>
            <a:r>
              <a:rPr lang="en-US" dirty="0" err="1"/>
              <a:t>gff</a:t>
            </a:r>
            <a:r>
              <a:rPr lang="en-US" dirty="0"/>
              <a:t> </a:t>
            </a:r>
            <a:r>
              <a:rPr lang="en-US" dirty="0" err="1"/>
              <a:t>파일이</a:t>
            </a:r>
            <a:r>
              <a:rPr lang="en-US" dirty="0"/>
              <a:t> </a:t>
            </a:r>
            <a:r>
              <a:rPr lang="en-US" dirty="0" err="1"/>
              <a:t>들어간다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Config </a:t>
            </a:r>
            <a:r>
              <a:rPr lang="en-US" dirty="0" err="1"/>
              <a:t>파일은</a:t>
            </a:r>
            <a:r>
              <a:rPr lang="en-US" dirty="0"/>
              <a:t> </a:t>
            </a:r>
            <a:r>
              <a:rPr lang="en-US" dirty="0" err="1"/>
              <a:t>처음에는</a:t>
            </a:r>
            <a:r>
              <a:rPr lang="en-US" dirty="0"/>
              <a:t> </a:t>
            </a:r>
            <a:r>
              <a:rPr lang="en-US" dirty="0" err="1"/>
              <a:t>비어있어야</a:t>
            </a:r>
            <a:r>
              <a:rPr lang="en-US" dirty="0"/>
              <a:t> </a:t>
            </a:r>
            <a:r>
              <a:rPr lang="en-US" dirty="0" err="1"/>
              <a:t>한다</a:t>
            </a:r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B56F3-29DF-0DB4-9CF0-E8DEEB369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9588"/>
            <a:ext cx="64643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1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1845-39BB-2ED9-8F56-1759D5A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폴더 내용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40320-54A5-19EE-DBE1-BCBF5F6E7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0229"/>
            <a:ext cx="3594100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93ED8-3E07-3336-05DE-4C606AED7E16}"/>
              </a:ext>
            </a:extLst>
          </p:cNvPr>
          <p:cNvSpPr txBox="1"/>
          <p:nvPr/>
        </p:nvSpPr>
        <p:spPr>
          <a:xfrm>
            <a:off x="4751700" y="2010229"/>
            <a:ext cx="6923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확장자가 .fastq, .fq, .fastq.gz, .fq.gz 중에 하나라는 것을 확인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Paired End일 경우</a:t>
            </a:r>
            <a:r>
              <a:rPr lang="en-US" altLang="ko-KR" dirty="0"/>
              <a:t>, _1</a:t>
            </a:r>
            <a:r>
              <a:rPr lang="ko-KR" altLang="en-US" dirty="0"/>
              <a:t>와 </a:t>
            </a:r>
            <a:r>
              <a:rPr lang="en-US" altLang="ko-KR" dirty="0"/>
              <a:t>_2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</a:t>
            </a:r>
            <a:r>
              <a:rPr lang="en-US" dirty="0" err="1"/>
              <a:t>End일</a:t>
            </a:r>
            <a:r>
              <a:rPr lang="en-US" dirty="0"/>
              <a:t> </a:t>
            </a:r>
            <a:r>
              <a:rPr lang="en-US" dirty="0" err="1"/>
              <a:t>경우</a:t>
            </a:r>
            <a:r>
              <a:rPr lang="en-US" altLang="ko-KR" dirty="0"/>
              <a:t>, _se</a:t>
            </a:r>
            <a:r>
              <a:rPr lang="ko-KR" altLang="en-US" dirty="0"/>
              <a:t>로 지정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3270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F4EF-F822-43D8-8F26-B833DCF5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Genome 폴더 내용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E79F7-F4F1-D4BD-1A90-0F4989D2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594100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59DB6-D55F-5BF0-4D33-BFEC37C5DFD3}"/>
              </a:ext>
            </a:extLst>
          </p:cNvPr>
          <p:cNvSpPr txBox="1"/>
          <p:nvPr/>
        </p:nvSpPr>
        <p:spPr>
          <a:xfrm>
            <a:off x="4899440" y="1690688"/>
            <a:ext cx="504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gtf</a:t>
            </a:r>
            <a:r>
              <a:rPr lang="en-US" dirty="0"/>
              <a:t>/</a:t>
            </a:r>
            <a:r>
              <a:rPr lang="en-US" dirty="0" err="1"/>
              <a:t>gff</a:t>
            </a:r>
            <a:r>
              <a:rPr lang="en-US" dirty="0"/>
              <a:t> </a:t>
            </a:r>
            <a:r>
              <a:rPr lang="en-US" dirty="0" err="1"/>
              <a:t>파일과</a:t>
            </a:r>
            <a:r>
              <a:rPr lang="en-US" dirty="0"/>
              <a:t> </a:t>
            </a:r>
            <a:r>
              <a:rPr lang="en-US" dirty="0" err="1"/>
              <a:t>fasta</a:t>
            </a:r>
            <a:r>
              <a:rPr lang="en-US" dirty="0"/>
              <a:t>/fa </a:t>
            </a:r>
            <a:r>
              <a:rPr lang="en-US" dirty="0" err="1"/>
              <a:t>파일이</a:t>
            </a:r>
            <a:r>
              <a:rPr lang="en-US" dirty="0"/>
              <a:t> </a:t>
            </a:r>
            <a:r>
              <a:rPr lang="en-US" dirty="0" err="1"/>
              <a:t>하나씩</a:t>
            </a:r>
            <a:r>
              <a:rPr lang="en-US" dirty="0"/>
              <a:t> </a:t>
            </a:r>
            <a:r>
              <a:rPr lang="en-US" dirty="0" err="1"/>
              <a:t>있어야함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파일명은</a:t>
            </a:r>
            <a:r>
              <a:rPr lang="en-US" dirty="0"/>
              <a:t> </a:t>
            </a:r>
            <a:r>
              <a:rPr lang="en-US" dirty="0" err="1"/>
              <a:t>상관</a:t>
            </a:r>
            <a:r>
              <a:rPr lang="en-US" dirty="0"/>
              <a:t> </a:t>
            </a:r>
            <a:r>
              <a:rPr lang="en-US" dirty="0" err="1"/>
              <a:t>없음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8083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B048-2EA7-0CD1-1933-A59E5D87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GitHub Download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F3775-8F51-B44C-55EF-F9ECD974A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86" y="3686391"/>
            <a:ext cx="3594100" cy="241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91EEE-FBFC-AA4C-6D85-5E937C8503EE}"/>
              </a:ext>
            </a:extLst>
          </p:cNvPr>
          <p:cNvSpPr txBox="1"/>
          <p:nvPr/>
        </p:nvSpPr>
        <p:spPr>
          <a:xfrm>
            <a:off x="838200" y="1580273"/>
            <a:ext cx="63857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Working Directory에 cd후</a:t>
            </a:r>
            <a:r>
              <a:rPr lang="en-US" altLang="ko-KR" dirty="0"/>
              <a:t>, GitHub</a:t>
            </a:r>
            <a:r>
              <a:rPr lang="ko-KR" altLang="en-US" dirty="0"/>
              <a:t>에서 필요한 것을 다운로드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/>
              <a:t>폴더들이 아래와 비슷하게 되어있어야 함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74220-FFD5-CE6F-EDDA-5DFB1D30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6" y="2060981"/>
            <a:ext cx="7772400" cy="9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6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CC12-73AF-6ADA-5190-22429B7D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Script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32E0F-8F0B-83FD-D790-CEA1FCD5F674}"/>
              </a:ext>
            </a:extLst>
          </p:cNvPr>
          <p:cNvSpPr txBox="1"/>
          <p:nvPr/>
        </p:nvSpPr>
        <p:spPr>
          <a:xfrm>
            <a:off x="838200" y="1690688"/>
            <a:ext cx="79320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파일과 폴더들이 형식에 맞는 것을 확인 후 실행</a:t>
            </a:r>
            <a:r>
              <a:rPr lang="en-US" altLang="ko-KR" dirty="0"/>
              <a:t>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Working Directory </a:t>
            </a:r>
            <a:r>
              <a:rPr lang="ko-KR" altLang="en-US" dirty="0"/>
              <a:t>안에서 실행하면 된다 </a:t>
            </a:r>
            <a:r>
              <a:rPr lang="en-US" altLang="ko-KR" dirty="0"/>
              <a:t>(</a:t>
            </a:r>
            <a:r>
              <a:rPr lang="ko-KR" altLang="en-US" dirty="0"/>
              <a:t>여기에서는 </a:t>
            </a:r>
            <a:r>
              <a:rPr lang="en-US" altLang="ko-KR" dirty="0"/>
              <a:t>/home/example/ </a:t>
            </a:r>
            <a:r>
              <a:rPr lang="ko-KR" altLang="en-US" dirty="0"/>
              <a:t>폴더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Config </a:t>
            </a:r>
            <a:r>
              <a:rPr lang="ko-KR" altLang="en-US" dirty="0"/>
              <a:t>폴더에 파일들이 생겼을 것이다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7AE85-EFDD-6A2B-6FCD-82C0DEBB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1" y="2356166"/>
            <a:ext cx="70358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DA68-B7A5-6A74-CE66-B2BBC2B2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71" y="3641011"/>
            <a:ext cx="3530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9F87-4683-3DE5-4616-7409E251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88EF1-15B4-0014-CCE5-0CD244505202}"/>
              </a:ext>
            </a:extLst>
          </p:cNvPr>
          <p:cNvSpPr txBox="1"/>
          <p:nvPr/>
        </p:nvSpPr>
        <p:spPr>
          <a:xfrm>
            <a:off x="979715" y="1690688"/>
            <a:ext cx="6802631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Snakemake 실행 전에 수정해야할 파일들이 두개 있다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tools</a:t>
            </a:r>
            <a:r>
              <a:rPr lang="en-KR" dirty="0"/>
              <a:t>.yaml </a:t>
            </a:r>
            <a:r>
              <a:rPr lang="en-US" altLang="ko-KR" dirty="0"/>
              <a:t>: </a:t>
            </a:r>
            <a:r>
              <a:rPr lang="ko-KR" altLang="en-US" dirty="0"/>
              <a:t>사용할 툴을 지정할 수 있는 파일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KR" dirty="0"/>
              <a:t>arams.yaml </a:t>
            </a:r>
            <a:r>
              <a:rPr lang="en-US" altLang="ko-KR" dirty="0"/>
              <a:t>: </a:t>
            </a:r>
            <a:r>
              <a:rPr lang="ko-KR" altLang="en-US" dirty="0" err="1"/>
              <a:t>툴별로</a:t>
            </a:r>
            <a:r>
              <a:rPr lang="ko-KR" altLang="en-US" dirty="0"/>
              <a:t> 파라미터를 수정</a:t>
            </a:r>
            <a:r>
              <a:rPr lang="en-US" altLang="ko-KR" dirty="0"/>
              <a:t>/</a:t>
            </a:r>
            <a:r>
              <a:rPr lang="ko-KR" altLang="en-US" dirty="0"/>
              <a:t>추가할 수 있는 파일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8574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BDBB-6553-67E8-F5F0-012F8DAD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tools.yaml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AAE12-9F83-B2EE-1885-B836FEC4B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75"/>
          <a:stretch/>
        </p:blipFill>
        <p:spPr>
          <a:xfrm>
            <a:off x="838200" y="1690688"/>
            <a:ext cx="4762500" cy="3557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467B6-ED26-5FCF-6108-8906CB0F6F3D}"/>
              </a:ext>
            </a:extLst>
          </p:cNvPr>
          <p:cNvSpPr txBox="1"/>
          <p:nvPr/>
        </p:nvSpPr>
        <p:spPr>
          <a:xfrm>
            <a:off x="5894504" y="1690688"/>
            <a:ext cx="516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사용할 툴을 지정해준다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주석에 옵션이 있으니 그대로 표기한다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8382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312</Words>
  <Application>Microsoft Macintosh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Snakemake 실행</vt:lpstr>
      <vt:lpstr>Setup</vt:lpstr>
      <vt:lpstr>Setup</vt:lpstr>
      <vt:lpstr>Data 폴더 내용</vt:lpstr>
      <vt:lpstr>Genome 폴더 내용</vt:lpstr>
      <vt:lpstr>GitHub Download</vt:lpstr>
      <vt:lpstr>Script 실행</vt:lpstr>
      <vt:lpstr>Configuration</vt:lpstr>
      <vt:lpstr>tools.yaml</vt:lpstr>
      <vt:lpstr>params.yaml</vt:lpstr>
      <vt:lpstr>params.yaml</vt:lpstr>
      <vt:lpstr>snakemake 실행</vt:lpstr>
      <vt:lpstr>Dry run</vt:lpstr>
      <vt:lpstr>Run all</vt:lpstr>
      <vt:lpstr>Run one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 실행</dc:title>
  <dc:creator>Park Seo Yoon</dc:creator>
  <cp:lastModifiedBy>Park Seo Yoon</cp:lastModifiedBy>
  <cp:revision>7</cp:revision>
  <dcterms:created xsi:type="dcterms:W3CDTF">2022-11-08T05:14:59Z</dcterms:created>
  <dcterms:modified xsi:type="dcterms:W3CDTF">2022-11-08T06:00:44Z</dcterms:modified>
</cp:coreProperties>
</file>