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Tabuada</a:t>
            </a:r>
            <a:r>
              <a:rPr lang="en-US" sz="4800" dirty="0" smtClean="0">
                <a:latin typeface="Arial"/>
                <a:cs typeface="Arial"/>
              </a:rPr>
              <a:t> Segmented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7784"/>
            <a:ext cx="4461333" cy="513533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aplicativo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UISegmentedControl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gera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tabuada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1 a 10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partir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Resultado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1 = 6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2 = 12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3 = 18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4 = </a:t>
            </a:r>
            <a:r>
              <a:rPr lang="en-US" sz="2000" b="1" dirty="0" smtClean="0">
                <a:solidFill>
                  <a:srgbClr val="000000"/>
                </a:solidFill>
              </a:rPr>
              <a:t>24</a:t>
            </a:r>
          </a:p>
          <a:p>
            <a:pPr marL="0" indent="0" algn="ctr">
              <a:buNone/>
            </a:pPr>
            <a:r>
              <a:rPr lang="en-US" sz="2000" b="1" smtClean="0">
                <a:solidFill>
                  <a:srgbClr val="000000"/>
                </a:solidFill>
              </a:rPr>
              <a:t>6 X 5 = 30</a:t>
            </a:r>
            <a:endParaRPr lang="en-US" sz="2000" b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6 = 36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7 = 42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8 = 48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9 = 54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6 </a:t>
            </a:r>
            <a:r>
              <a:rPr lang="en-US" sz="2000" b="1" dirty="0">
                <a:solidFill>
                  <a:srgbClr val="000000"/>
                </a:solidFill>
              </a:rPr>
              <a:t>X 10 = 60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 Tabuada Segmen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73" y="1157784"/>
            <a:ext cx="2733321" cy="51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140</TotalTime>
  <Words>77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Tabuada Segmented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2013-06-03T05:06:55Z</dcterms:modified>
</cp:coreProperties>
</file>