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Conversor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M</a:t>
            </a:r>
            <a:r>
              <a:rPr lang="en-US" sz="4800" dirty="0" err="1" smtClean="0">
                <a:latin typeface="Arial"/>
                <a:cs typeface="Arial"/>
              </a:rPr>
              <a:t>oeda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8229600" cy="33783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contenha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slider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duas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labels .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O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intervalo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do slider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ser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1000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reagir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interaç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ão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do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usuário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atualizando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as labels com o valor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em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eais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e o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correspondente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em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314510"/>
                </a:solidFill>
                <a:latin typeface="Arial"/>
                <a:cs typeface="Arial"/>
              </a:rPr>
              <a:t>Dolar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considerando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a taxa de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câmbio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2000" dirty="0" smtClean="0">
                <a:solidFill>
                  <a:srgbClr val="660066"/>
                </a:solidFill>
                <a:latin typeface="Arial"/>
                <a:cs typeface="Arial"/>
              </a:rPr>
              <a:t>2.23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. O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aplicativo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iniciar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em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Landscape mas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adequar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seu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layout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ao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Portrait.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IBOutlet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	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IBAction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	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value	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minimumValue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		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maximumValue</a:t>
            </a:r>
            <a:r>
              <a:rPr lang="en-US" sz="2000" dirty="0">
                <a:solidFill>
                  <a:srgbClr val="A900A9"/>
                </a:solidFill>
                <a:latin typeface="Arial"/>
                <a:cs typeface="Arial"/>
              </a:rPr>
              <a:t>	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	text		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stringWithFormat</a:t>
            </a: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ConverteRealDol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32" y="4239572"/>
            <a:ext cx="4350622" cy="23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140</TotalTime>
  <Words>68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Conversor Moeda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13</cp:revision>
  <dcterms:created xsi:type="dcterms:W3CDTF">2013-04-14T16:06:04Z</dcterms:created>
  <dcterms:modified xsi:type="dcterms:W3CDTF">2013-06-05T07:35:53Z</dcterms:modified>
</cp:coreProperties>
</file>