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Sorteio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03622" cy="543194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um app com 2 </a:t>
            </a: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labels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, 1 </a:t>
            </a:r>
            <a:r>
              <a:rPr lang="en-US" sz="1500" dirty="0" err="1" smtClean="0">
                <a:solidFill>
                  <a:srgbClr val="7097D3"/>
                </a:solidFill>
                <a:latin typeface="Arial"/>
                <a:cs typeface="Arial"/>
              </a:rPr>
              <a:t>textField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e 2 </a:t>
            </a:r>
            <a:r>
              <a:rPr lang="en-US" sz="1500" dirty="0" err="1" smtClean="0">
                <a:solidFill>
                  <a:srgbClr val="7097D3"/>
                </a:solidFill>
                <a:latin typeface="Arial"/>
                <a:cs typeface="Arial"/>
              </a:rPr>
              <a:t>bot</a:t>
            </a:r>
            <a:r>
              <a:rPr lang="en-US" sz="1500" dirty="0" err="1" smtClean="0">
                <a:solidFill>
                  <a:srgbClr val="7097D3"/>
                </a:solidFill>
                <a:latin typeface="Arial"/>
                <a:cs typeface="Arial"/>
              </a:rPr>
              <a:t>ões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inserir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nome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das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pessoas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o app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sorteará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, o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nome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será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gravado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return for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pressionado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Caso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não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haja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texto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, o valor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não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inserido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e a label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mostra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mensagem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pedindo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inserção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Caso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não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haja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pessoas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lista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sorteio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exibir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mensagem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participantes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sejam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inseridos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“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sortear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”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sorteia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participante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exibe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label. O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“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apagar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”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apagará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500" dirty="0" err="1" smtClean="0">
                <a:solidFill>
                  <a:schemeClr val="tx1"/>
                </a:solidFill>
                <a:latin typeface="Arial"/>
                <a:cs typeface="Arial"/>
              </a:rPr>
              <a:t>lista</a:t>
            </a:r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5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500" dirty="0" err="1" smtClean="0">
                <a:solidFill>
                  <a:srgbClr val="A900A9"/>
                </a:solidFill>
                <a:latin typeface="Arial"/>
                <a:cs typeface="Arial"/>
              </a:rPr>
              <a:t>NSMutableArray</a:t>
            </a:r>
            <a:r>
              <a:rPr lang="en-US" sz="15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1500" dirty="0" err="1" smtClean="0">
                <a:solidFill>
                  <a:srgbClr val="A900A9"/>
                </a:solidFill>
                <a:latin typeface="Arial"/>
                <a:cs typeface="Arial"/>
              </a:rPr>
              <a:t>addObject</a:t>
            </a:r>
            <a:endParaRPr lang="en-US" sz="15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500" dirty="0" err="1" smtClean="0">
                <a:solidFill>
                  <a:srgbClr val="A900A9"/>
                </a:solidFill>
                <a:latin typeface="Arial"/>
                <a:cs typeface="Arial"/>
              </a:rPr>
              <a:t>removeAllObjetcs</a:t>
            </a:r>
            <a:endParaRPr lang="en-US" sz="15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5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desafioSorte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96" y="1009301"/>
            <a:ext cx="2812352" cy="528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172</TotalTime>
  <Words>60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Sorteio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15</cp:revision>
  <dcterms:created xsi:type="dcterms:W3CDTF">2013-04-14T16:06:04Z</dcterms:created>
  <dcterms:modified xsi:type="dcterms:W3CDTF">2013-06-16T16:39:43Z</dcterms:modified>
</cp:coreProperties>
</file>